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67.xml" ContentType="application/inkml+xml"/>
  <Override PartName="/ppt/ink/ink268.xml" ContentType="application/inkml+xml"/>
  <Override PartName="/ppt/ink/ink710.xml" ContentType="application/inkml+xml"/>
  <Override PartName="/ppt/ink/ink711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316" r:id="rId2"/>
    <p:sldId id="317" r:id="rId3"/>
    <p:sldId id="318" r:id="rId4"/>
    <p:sldId id="319" r:id="rId5"/>
    <p:sldId id="321" r:id="rId6"/>
    <p:sldId id="322" r:id="rId7"/>
    <p:sldId id="323" r:id="rId8"/>
    <p:sldId id="324" r:id="rId9"/>
    <p:sldId id="325" r:id="rId10"/>
    <p:sldId id="394" r:id="rId11"/>
    <p:sldId id="490" r:id="rId12"/>
    <p:sldId id="491" r:id="rId13"/>
    <p:sldId id="492" r:id="rId14"/>
    <p:sldId id="326" r:id="rId15"/>
    <p:sldId id="327" r:id="rId16"/>
    <p:sldId id="457" r:id="rId17"/>
    <p:sldId id="458" r:id="rId18"/>
    <p:sldId id="328" r:id="rId19"/>
    <p:sldId id="459" r:id="rId20"/>
    <p:sldId id="460" r:id="rId21"/>
    <p:sldId id="525" r:id="rId22"/>
    <p:sldId id="526" r:id="rId23"/>
    <p:sldId id="527" r:id="rId24"/>
    <p:sldId id="461" r:id="rId25"/>
    <p:sldId id="528" r:id="rId26"/>
    <p:sldId id="529" r:id="rId27"/>
    <p:sldId id="530" r:id="rId28"/>
    <p:sldId id="462" r:id="rId29"/>
    <p:sldId id="330" r:id="rId30"/>
    <p:sldId id="493" r:id="rId31"/>
    <p:sldId id="494" r:id="rId32"/>
    <p:sldId id="495" r:id="rId33"/>
    <p:sldId id="496" r:id="rId34"/>
    <p:sldId id="498" r:id="rId35"/>
    <p:sldId id="499" r:id="rId36"/>
    <p:sldId id="500" r:id="rId37"/>
    <p:sldId id="497" r:id="rId38"/>
    <p:sldId id="331" r:id="rId39"/>
    <p:sldId id="332" r:id="rId40"/>
    <p:sldId id="463" r:id="rId41"/>
    <p:sldId id="464" r:id="rId42"/>
    <p:sldId id="465" r:id="rId43"/>
    <p:sldId id="466" r:id="rId44"/>
    <p:sldId id="468" r:id="rId45"/>
    <p:sldId id="467" r:id="rId46"/>
    <p:sldId id="473" r:id="rId47"/>
    <p:sldId id="469" r:id="rId48"/>
    <p:sldId id="502" r:id="rId49"/>
    <p:sldId id="501" r:id="rId50"/>
    <p:sldId id="503" r:id="rId51"/>
    <p:sldId id="505" r:id="rId52"/>
    <p:sldId id="333" r:id="rId53"/>
    <p:sldId id="356" r:id="rId54"/>
    <p:sldId id="357" r:id="rId55"/>
    <p:sldId id="358" r:id="rId56"/>
    <p:sldId id="360" r:id="rId57"/>
    <p:sldId id="359" r:id="rId58"/>
    <p:sldId id="361" r:id="rId59"/>
    <p:sldId id="420" r:id="rId60"/>
    <p:sldId id="362" r:id="rId61"/>
    <p:sldId id="363" r:id="rId62"/>
    <p:sldId id="364" r:id="rId63"/>
    <p:sldId id="334" r:id="rId64"/>
    <p:sldId id="365" r:id="rId65"/>
    <p:sldId id="335" r:id="rId66"/>
    <p:sldId id="421" r:id="rId67"/>
    <p:sldId id="413" r:id="rId68"/>
    <p:sldId id="336" r:id="rId69"/>
    <p:sldId id="337" r:id="rId70"/>
    <p:sldId id="338" r:id="rId71"/>
    <p:sldId id="422" r:id="rId72"/>
    <p:sldId id="339" r:id="rId73"/>
    <p:sldId id="424" r:id="rId74"/>
    <p:sldId id="423" r:id="rId75"/>
    <p:sldId id="506" r:id="rId76"/>
    <p:sldId id="507" r:id="rId77"/>
    <p:sldId id="523" r:id="rId78"/>
    <p:sldId id="508" r:id="rId79"/>
    <p:sldId id="522" r:id="rId80"/>
    <p:sldId id="509" r:id="rId81"/>
    <p:sldId id="261" r:id="rId82"/>
    <p:sldId id="258" r:id="rId83"/>
    <p:sldId id="259" r:id="rId84"/>
    <p:sldId id="257" r:id="rId85"/>
    <p:sldId id="260" r:id="rId86"/>
    <p:sldId id="264" r:id="rId87"/>
    <p:sldId id="262" r:id="rId88"/>
    <p:sldId id="266" r:id="rId89"/>
    <p:sldId id="270" r:id="rId90"/>
    <p:sldId id="265" r:id="rId91"/>
    <p:sldId id="268" r:id="rId92"/>
    <p:sldId id="267" r:id="rId93"/>
    <p:sldId id="271" r:id="rId94"/>
    <p:sldId id="269" r:id="rId95"/>
    <p:sldId id="475" r:id="rId96"/>
    <p:sldId id="510" r:id="rId97"/>
    <p:sldId id="524" r:id="rId98"/>
    <p:sldId id="513" r:id="rId99"/>
    <p:sldId id="514" r:id="rId100"/>
    <p:sldId id="515" r:id="rId101"/>
    <p:sldId id="511" r:id="rId102"/>
    <p:sldId id="516" r:id="rId103"/>
    <p:sldId id="517" r:id="rId104"/>
    <p:sldId id="521" r:id="rId105"/>
    <p:sldId id="531" r:id="rId106"/>
    <p:sldId id="512" r:id="rId107"/>
    <p:sldId id="532" r:id="rId108"/>
    <p:sldId id="518" r:id="rId109"/>
    <p:sldId id="519" r:id="rId110"/>
    <p:sldId id="533" r:id="rId111"/>
    <p:sldId id="520" r:id="rId112"/>
  </p:sldIdLst>
  <p:sldSz cx="12192000" cy="6858000"/>
  <p:notesSz cx="7102475" cy="10233025"/>
  <p:embeddedFontLst>
    <p:embeddedFont>
      <p:font typeface="08서울남산체 B" panose="02020603020101020101" pitchFamily="18" charset="-127"/>
      <p:regular r:id="rId115"/>
    </p:embeddedFont>
    <p:embeddedFont>
      <p:font typeface="맑은 고딕" panose="020B0503020000020004" pitchFamily="50" charset="-127"/>
      <p:regular r:id="rId116"/>
      <p:bold r:id="rId117"/>
    </p:embeddedFont>
    <p:embeddedFont>
      <p:font typeface="Aparajita" panose="020B0600000101010101" charset="0"/>
      <p:regular r:id="rId118"/>
      <p:bold r:id="rId119"/>
      <p:italic r:id="rId120"/>
      <p:boldItalic r:id="rId121"/>
    </p:embeddedFon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Cambria Math" panose="02040503050406030204" pitchFamily="18" charset="0"/>
      <p:regular r:id="rId126"/>
    </p:embeddedFont>
    <p:embeddedFont>
      <p:font typeface="08서울남산체 EB" panose="02020603020101020101" pitchFamily="18" charset="-127"/>
      <p:regular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70C0"/>
    <a:srgbClr val="F9F9F9"/>
    <a:srgbClr val="D1B3C7"/>
    <a:srgbClr val="A66A92"/>
    <a:srgbClr val="B6889A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17" autoAdjust="0"/>
    <p:restoredTop sz="96353" autoAdjust="0"/>
  </p:normalViewPr>
  <p:slideViewPr>
    <p:cSldViewPr snapToGrid="0">
      <p:cViewPr varScale="1">
        <p:scale>
          <a:sx n="54" d="100"/>
          <a:sy n="54" d="100"/>
        </p:scale>
        <p:origin x="102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0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BCE8B-02EF-4623-9A9D-493B0A49D3DD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87DED-11A0-472B-9A90-27985A900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28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1:4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0 223 14723 0 0,'11'-25'7259'0'0,"-10"22"-6819"0"0,1 0 1 0 0,0 0 0 0 0,-1 1 0 0 0,0-1 0 0 0,1 0 0 0 0,-1 0 0 0 0,-1 0 0 0 0,1 0 0 0 0,0-1 0 0 0,0-1-441 0 0,0 1-21 0 0,0 0-1 0 0,0 0 1 0 0,1 0 0 0 0,0 0 0 0 0,0 1-1 0 0,0-1 1 0 0,0 0 0 0 0,0 1 0 0 0,1-1-1 0 0,1 0 22 0 0,10-18-220 0 0,0-15 106 0 0,-13 31 79 0 0,1-1 1 0 0,1 0-1 0 0,-1 1 1 0 0,1 0-1 0 0,0 0 1 0 0,1 0-1 0 0,-1 0 1 0 0,1 0-1 0 0,1 0 35 0 0,-1 9-226 0 0,1 0-1 0 0,0 1 1 0 0,-1-1-1 0 0,0 1 1 0 0,0-1-1 0 0,0 1 0 0 0,0 1 1 0 0,0-1-1 0 0,1 4 227 0 0,39 53-154 0 0,-34-44 162 0 0,1-1 0 0 0,0-1-1 0 0,1 0 1 0 0,1 0 0 0 0,0-1 0 0 0,1-1 0 0 0,0 0 0 0 0,1-1-1 0 0,4 2-7 0 0,-17-13 29 0 0,0 0-1 0 0,1 0 1 0 0,-1 0 0 0 0,0 0-1 0 0,1-1 1 0 0,-1 1-1 0 0,1-1 1 0 0,-1 0-1 0 0,1 1 1 0 0,-1-1 0 0 0,1 0-1 0 0,-1-1 1 0 0,1 1-1 0 0,-1 0 1 0 0,1-1-1 0 0,-1 1 1 0 0,0-1 0 0 0,1 0-1 0 0,-1 0 1 0 0,0 0-1 0 0,1 0 1 0 0,0-1-29 0 0,9-4 36 0 0,-1-2 1 0 0,-1 1-1 0 0,1-1 0 0 0,1-3-36 0 0,36-24-80 0 0,-35 29 36 0 0,1 0 0 0 0,-1 1-1 0 0,1 0 1 0 0,0 2 0 0 0,0-1 0 0 0,0 2 0 0 0,1-1 0 0 0,-1 2-1 0 0,1 0 1 0 0,-1 1 0 0 0,1 1 0 0 0,-1 0 0 0 0,1 0 0 0 0,-1 2 0 0 0,0 0-1 0 0,0 0 1 0 0,0 2 0 0 0,0-1 0 0 0,6 5 44 0 0,-5-3-43 0 0,17 8 74 0 0,0-2-1 0 0,1-1 0 0 0,1-1 1 0 0,5-1-31 0 0,-28-7-52 0 0,0-1-1 0 0,1 0 1 0 0,-1-1 0 0 0,0 0 0 0 0,0-1 0 0 0,0 0-1 0 0,0 0 1 0 0,0-1 0 0 0,0-1 0 0 0,0 0-1 0 0,0 0 1 0 0,-1-1 0 0 0,0-1 0 0 0,10-4 52 0 0,34-29-344 0 0,-43 29 255 0 0,1 0-1 0 0,0 1 1 0 0,0 0-1 0 0,12-4 90 0 0,-22 11 15 0 0,0 1 0 0 0,0-1 0 0 0,0 1 0 0 0,0 0 0 0 0,0 0 0 0 0,0 0 0 0 0,0 0 0 0 0,0 0 0 0 0,0 1 0 0 0,0-1 0 0 0,0 0 0 0 0,0 1-1 0 0,0 0 1 0 0,0-1 0 0 0,0 1 0 0 0,0 0 0 0 0,0 0 0 0 0,-1 0 0 0 0,1 0 0 0 0,1 2-15 0 0,40 31 508 0 0,-19-14-338 0 0,-15-14-148 0 0,0 0 0 0 0,0-1 0 0 0,1 0 0 0 0,0-1 1 0 0,0 0-1 0 0,0 0 0 0 0,0-1 0 0 0,0 0 1 0 0,1-1-1 0 0,0-1 0 0 0,-1 1 0 0 0,1-1 1 0 0,0-1-1 0 0,-1 0 0 0 0,1-1 0 0 0,0 0 1 0 0,1-1-23 0 0,19-5-159 0 0,-1-1 0 0 0,0-2 0 0 0,0-1 0 0 0,-1-1 0 0 0,1-2 159 0 0,56-22-558 0 0,-80 34 591 0 0,0 0 1 0 0,1 0 0 0 0,-1 1-1 0 0,1 0 1 0 0,0 0 0 0 0,0 1-1 0 0,-1-1 1 0 0,1 1 0 0 0,0 1-1 0 0,-1 0 1 0 0,1 0 0 0 0,0 0-1 0 0,-1 0 1 0 0,3 2-34 0 0,11 4 259 0 0,-1 1-1 0 0,1 1 0 0 0,15 10-258 0 0,-19-10 42 0 0,0 0 0 0 0,0-1 1 0 0,1-1-1 0 0,0-1 0 0 0,0 0 0 0 0,1-1-42 0 0,6-1 32 0 0,-1-2 1 0 0,1 0 0 0 0,-1-1 0 0 0,1-2 0 0 0,0 0-1 0 0,21-4-32 0 0,20-8-774 0 0,49-17 774 0 0,-4 2-545 0 0,-98 25 532 0 0,1 0 0 0 0,1 1 1 0 0,-1 1-1 0 0,0 0 0 0 0,0 1 0 0 0,0 1 1 0 0,1 0-1 0 0,-1 0 0 0 0,0 2 0 0 0,11 2 13 0 0,-1 3 160 0 0,0 1 0 0 0,-1 1-1 0 0,0 1 1 0 0,0 0 0 0 0,6 7-160 0 0,-6-5 19 0 0,0 0 1 0 0,1-1-1 0 0,0-2 1 0 0,1 0 0 0 0,0-1-1 0 0,0-2 1 0 0,1 0-1 0 0,0-2 1 0 0,0-1-1 0 0,1 0 1 0 0,-1-2 0 0 0,1-1-1 0 0,0-2 1 0 0,-1 0-1 0 0,1-1 1 0 0,13-4-20 0 0,17-7-751 0 0,0-3 1 0 0,26-11 750 0 0,-39 11-95 0 0,1 2 1 0 0,0 2-1 0 0,1 2 1 0 0,21-1 94 0 0,-55 10 87 0 0,-1 1 1 0 0,1 0 0 0 0,0 1-1 0 0,-1 1 1 0 0,1-1-1 0 0,-1 2 1 0 0,1-1 0 0 0,-1 1-1 0 0,0 1 1 0 0,0 0-88 0 0,23 11 207 0 0,-2 1 0 0 0,13 9-207 0 0,-20-10 37 0 0,1-1 0 0 0,1-1-1 0 0,24 8-36 0 0,-23-13-51 0 0,0-2 0 0 0,1 0 1 0 0,0-2-1 0 0,0-1 0 0 0,0-1 0 0 0,0-1 0 0 0,0-2 0 0 0,0 0 0 0 0,0-2 0 0 0,15-5 51 0 0,16-5-567 0 0,-2-3 0 0 0,1-3 1 0 0,-2-2-1 0 0,22-13 567 0 0,-67 29 86 0 0,0 0 0 0 0,-1 0 0 0 0,2 1 0 0 0,-1 0 0 0 0,0 1 0 0 0,1 1 0 0 0,0 0 0 0 0,-1 0 0 0 0,1 1 0 0 0,0 1 0 0 0,0 0 1 0 0,0 0-1 0 0,0 1 0 0 0,-1 1 0 0 0,1 0 0 0 0,0 0 0 0 0,-1 2 0 0 0,0-1 0 0 0,1 1 0 0 0,-1 1 0 0 0,-1 0 0 0 0,8 5-86 0 0,7 2-22 0 0,0 0 0 0 0,0-1-1 0 0,1-2 1 0 0,0 0 0 0 0,1-2 0 0 0,0-1-1 0 0,0-1 1 0 0,0-1 0 0 0,0-2-1 0 0,1-1 1 0 0,-1 0 0 0 0,1-3-1 0 0,-1 0 1 0 0,1-1 0 0 0,-1-2 0 0 0,0-1-1 0 0,-1-1 1 0 0,22-9 22 0 0,9-4-582 0 0,-28 9 307 0 0,1 1 0 0 0,-1 1 0 0 0,1 2-1 0 0,3 0 276 0 0,-23 6 128 0 0,-1 0-1 0 0,1 1 0 0 0,0 0 1 0 0,0 0-1 0 0,0 1 0 0 0,-1 0 1 0 0,1 1-1 0 0,0 0 0 0 0,-1 0 1 0 0,0 1-1 0 0,1 1 0 0 0,-1-1 1 0 0,0 2-1 0 0,7 4-127 0 0,-2-2 20 0 0,0 1 0 0 0,0-2 0 0 0,0 0 0 0 0,1 0 0 0 0,0-2 0 0 0,0 0 0 0 0,1 0 0 0 0,-1-2 0 0 0,1 0 0 0 0,-1 0 1 0 0,1-2-1 0 0,0 0 0 0 0,-1 0 0 0 0,1-2 0 0 0,-1 0 0 0 0,7-2-20 0 0,27-8-783 0 0,-1-3 0 0 0,-1-2 0 0 0,-1-2 1 0 0,22-13 782 0 0,-15 7-720 0 0,2 2 0 0 0,44-11 720 0 0,-92 32 217 0 0,1 1 1 0 0,0 0 0 0 0,-1 0-1 0 0,1 0 1 0 0,0 1-1 0 0,-1 0 1 0 0,1 1 0 0 0,0 0-1 0 0,-1 0 1 0 0,1 0 0 0 0,-1 1-1 0 0,1 0 1 0 0,5 3-218 0 0,8 4 506 0 0,-1 2 1 0 0,1 0-1 0 0,15 13-506 0 0,-20-13 57 0 0,-1-1-1 0 0,2-1 1 0 0,-1 0-1 0 0,1-1 0 0 0,0-1 1 0 0,1-1-1 0 0,0 0-56 0 0,7-1-125 0 0,1-1 0 0 0,-1-2 0 0 0,1 0-1 0 0,0-2 1 0 0,0 0 0 0 0,0-2 0 0 0,-1-1-1 0 0,1-1 1 0 0,8-4 125 0 0,40-12-1115 0 0,-1-3-1 0 0,32-18 1116 0 0,71-22 288 0 0,-167 60-218 0 0,1 1 0 0 0,-1 0-1 0 0,1 1 1 0 0,-1 0-1 0 0,1 1 1 0 0,-1 0 0 0 0,1 0-1 0 0,0 1 1 0 0,-1 0-1 0 0,0 1 1 0 0,1 0 0 0 0,-1 1-1 0 0,1 0-69 0 0,20 8 548 0 0,-1 1 0 0 0,0 2 0 0 0,9 6-548 0 0,-13-6 243 0 0,1-1 0 0 0,0-1 0 0 0,2-1 0 0 0,1-1-243 0 0,0-3-105 0 0,0-1-1 0 0,1-2 1 0 0,-1-1-1 0 0,1-2 1 0 0,0 0-1 0 0,0-2 0 0 0,16-3 106 0 0,42-9-1261 0 0,73-21 1261 0 0,14-2-427 0 0,-162 34 484 0 0,1 0 1 0 0,-1 1-1 0 0,0 1 1 0 0,0 1-1 0 0,1 0 1 0 0,-1 0-1 0 0,0 1 1 0 0,0 1-1 0 0,3 1-57 0 0,17 7 587 0 0,-1 1 0 0 0,26 14-587 0 0,-31-13-37 0 0,-4-3 67 0 0,1-1 0 0 0,-1-1 1 0 0,1-1-1 0 0,1-2 1 0 0,-1 0-1 0 0,1-1 1 0 0,0-2-1 0 0,0 0 0 0 0,12-2-30 0 0,19-4-454 0 0,0-2 0 0 0,-1-2-1 0 0,38-12 455 0 0,-81 17 48 0 0,-1 0-1 0 0,1 2 1 0 0,0-1-1 0 0,0 2 1 0 0,0-1-1 0 0,0 2 1 0 0,0-1-1 0 0,0 2 1 0 0,0-1-1 0 0,0 2 1 0 0,-1 0-1 0 0,1 0 1 0 0,-1 1-1 0 0,0 0 1 0 0,0 1-1 0 0,0 0 1 0 0,0 1-1 0 0,-1 0 1 0 0,4 4-48 0 0,-1-2 25 0 0,0 0 0 0 0,0-2-1 0 0,1 1 1 0 0,0-2 0 0 0,0 1 0 0 0,0-2-1 0 0,1 0 1 0 0,-1-1 0 0 0,1 0 0 0 0,0-1-1 0 0,0-1 1 0 0,0 0 0 0 0,0-2 0 0 0,0 1 0 0 0,0-2-1 0 0,0 0 1 0 0,10-3-25 0 0,24-8-274 0 0,0-2-1 0 0,-2-2 0 0 0,0-3 1 0 0,26-15 274 0 0,-66 32-5 0 0,-1 0 30 0 0,1 0-1 0 0,-1 0 0 0 0,1 1 0 0 0,-1 0 0 0 0,1 0 0 0 0,0 1 1 0 0,0 0-1 0 0,0 0 0 0 0,0 1 0 0 0,0 0 0 0 0,0 0 0 0 0,0 0 0 0 0,1 1-24 0 0,5 2 172 0 0,-1 0 0 0 0,1 1 0 0 0,-1 1-1 0 0,-1-1 1 0 0,1 2 0 0 0,8 5-172 0 0,-4-3-72 0 0,0-1-1 0 0,1 0 1 0 0,0-1 0 0 0,0-1 0 0 0,1-1-1 0 0,-1 0 1 0 0,1-1 0 0 0,0-1 0 0 0,0-1-1 0 0,0 0 1 0 0,0-1 0 0 0,0-1 0 0 0,0-1-1 0 0,0-1 1 0 0,-1 0 0 0 0,1-1 0 0 0,-1-1-1 0 0,7-4 73 0 0,21-6-158 0 0,-19 6-168 0 0,0 1 1 0 0,0 1 0 0 0,21-2 325 0 0,-40 8 116 0 0,0 0 1 0 0,0 0 0 0 0,0 1 0 0 0,0 0 0 0 0,0 1 0 0 0,0 0 0 0 0,0 0-1 0 0,0 0 1 0 0,0 1 0 0 0,0 0 0 0 0,-1 0 0 0 0,1 1 0 0 0,-1-1 0 0 0,0 2-1 0 0,1-1 1 0 0,3 3-117 0 0,1 3-34 0 0,1 0 0 0 0,0-1-1 0 0,1-1 1 0 0,-1 0-1 0 0,1-1 1 0 0,1 0 0 0 0,-1-1-1 0 0,1-1 1 0 0,0 0-1 0 0,0-1 1 0 0,1 0 0 0 0,-1-1-1 0 0,1 0 1 0 0,-1-2 0 0 0,1 0-1 0 0,-1 0 1 0 0,1-1-1 0 0,-1-1 1 0 0,1 0 0 0 0,-1-1-1 0 0,0-1 1 0 0,0 0-1 0 0,8-4 35 0 0,67-32-723 0 0,-69 29 766 0 0,0 1-1 0 0,0 1 0 0 0,1 1 0 0 0,0 1 0 0 0,1 0 0 0 0,0 2 0 0 0,20-2-42 0 0,-34 7 215 0 0,1 1-1 0 0,0 1 0 0 0,-1-1 0 0 0,1 1 0 0 0,-1 1 1 0 0,0 0-1 0 0,0 0 0 0 0,0 0 0 0 0,0 1 0 0 0,-1 0 1 0 0,1 1-1 0 0,-1 0 0 0 0,0 0 0 0 0,0 0 0 0 0,2 4-214 0 0,-1-3-80 0 0,0 1 0 0 0,0-1 0 0 0,0-1 0 0 0,1 0 0 0 0,-1 0 0 0 0,1 0 0 0 0,1-1 0 0 0,-1-1 0 0 0,1 1 0 0 0,-1-2 0 0 0,1 1 0 0 0,4-1 80 0 0,-4-1-1206 0 0,0-1-1 0 0,1 0 1 0 0,-1-1 0 0 0,0 0 0 0 0,0 0-1 0 0,5-2 1207 0 0,15-6-7677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1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1 294 11394 0 0,'5'-2'6426'0'0,"8"-1"-3411"0"0,35-3-1906 0 0,-44 6-580 0 0,111-18 1320 0 0,9-6-1849 0 0,-13 2 346 0 0,30 1-346 0 0,239-4 211 0 0,-132 11-91 0 0,-53-3 13 0 0,132-6-41 0 0,-114 7 18 0 0,52-16-110 0 0,-83 8 18 0 0,1 8-1 0 0,5 7-17 0 0,-145 10 74 0 0,0-3-1 0 0,0-1 0 0 0,0-3 1 0 0,15-4-74 0 0,-59 9-758 0 0,-10 5-11840 0 0,7 0 5812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16500 0 0,'-3'3'225'0'0,"0"-1"0"0"0,1 0 0 0 0,-1 1 0 0 0,1 0 0 0 0,-1-1 0 0 0,1 1 0 0 0,0 0 0 0 0,0 0 0 0 0,0 0 0 0 0,1 1 0 0 0,-1-1 0 0 0,1 0 0 0 0,0 1 0 0 0,0-1 0 0 0,0 1 0 0 0,0-1-225 0 0,-13 65-523 0 0,12-57 781 0 0,0-2-290 0 0,1 1 0 0 0,0 0-1 0 0,1 0 1 0 0,0 0 0 0 0,0 0 0 0 0,1-1 0 0 0,0 1-1 0 0,1 0 1 0 0,0-1 0 0 0,1 3 32 0 0,-2-9-30 0 0,0 0 1 0 0,1 0-1 0 0,-1-1 1 0 0,0 1-1 0 0,1 0 0 0 0,-1-1 1 0 0,1 0-1 0 0,0 1 1 0 0,0-1-1 0 0,0 0 0 0 0,0 0 1 0 0,0 0-1 0 0,1 0 1 0 0,-1 0-1 0 0,1-1 0 0 0,-1 1 1 0 0,1-1-1 0 0,-1 1 1 0 0,1-1-1 0 0,0 0 0 0 0,0 0 1 0 0,0 0-1 0 0,-1-1 1 0 0,1 1-1 0 0,0-1 0 0 0,0 1 1 0 0,0-1-1 0 0,0 0 1 0 0,0 0-1 0 0,0 0 0 0 0,0-1 1 0 0,0 1-1 0 0,0-1 1 0 0,2 0 29 0 0,68-16 2796 0 0,65-24-2796 0 0,17-4 595 0 0,-55 23-491 0 0,-28 7 283 0 0,41-16-387 0 0,-117 35 1079 0 0,-2-2-4100 0 0,1-6-6944 0 0,4 3 3412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158 101 15139 0 0,'-6'-5'522'0'0,"1"0"0"0"0,-1 0 1 0 0,0 1-1 0 0,-1-1 0 0 0,1 1 0 0 0,-1 1 0 0 0,1-1 0 0 0,-1 1 0 0 0,0 1 0 0 0,-1-1 0 0 0,-5-1-522 0 0,10 4 38 0 0,1-1-1 0 0,0 1 1 0 0,0 0-1 0 0,-1 0 0 0 0,1 0 1 0 0,0 0-1 0 0,-1 0 0 0 0,1 0 1 0 0,0 0-1 0 0,-1 1 0 0 0,1-1 1 0 0,0 1-1 0 0,0-1 0 0 0,0 1 1 0 0,0 0-1 0 0,-1 0 1 0 0,1 0-1 0 0,0 0 0 0 0,0 1 1 0 0,1-1-1 0 0,-1 0 0 0 0,0 1 1 0 0,0 0-1 0 0,1-1 0 0 0,-1 1 1 0 0,1 0-1 0 0,-1 0 1 0 0,1-1-1 0 0,0 1 0 0 0,0 0 1 0 0,0 0-1 0 0,0 1 0 0 0,0-1 1 0 0,0 0-1 0 0,0 0 0 0 0,1 0 1 0 0,-1 1-1 0 0,1 1-37 0 0,-3 10 0 0 0,2 0-1 0 0,-1 0 1 0 0,2 0 0 0 0,0 1 0 0 0,1-1-1 0 0,0 0 1 0 0,1 0 0 0 0,1 0-1 0 0,0 0 1 0 0,3 7 0 0 0,-4-14-5 0 0,0-1 0 0 0,0 1-1 0 0,1-1 1 0 0,-1 0 0 0 0,2 0 0 0 0,-1 0 0 0 0,1 0-1 0 0,0 0 1 0 0,0-1 0 0 0,0 0 0 0 0,1 1 0 0 0,-1-2 0 0 0,1 1-1 0 0,1 0 1 0 0,-1-1 0 0 0,1 0 0 0 0,-1-1 0 0 0,1 1-1 0 0,0-1 1 0 0,0 0 0 0 0,1 0 0 0 0,4 1 5 0 0,-4-4 20 0 0,1 1 1 0 0,-1-1-1 0 0,0 0 0 0 0,0-1 1 0 0,0 0-1 0 0,1 0 1 0 0,-1 0-1 0 0,0-1 1 0 0,0 0-1 0 0,-1 0 0 0 0,1-1 1 0 0,0 0-1 0 0,-1 0 1 0 0,1-1-1 0 0,-1 1 1 0 0,0-2-1 0 0,-1 1 0 0 0,1 0 1 0 0,-1-1-1 0 0,1 0 1 0 0,-1 0-1 0 0,2-5-20 0 0,2 1 118 0 0,-1 0 0 0 0,-1-1 0 0 0,1 0 0 0 0,-2 0 0 0 0,1-1 0 0 0,-1 0 0 0 0,-1 0 0 0 0,0 0 0 0 0,-1-1 0 0 0,0 0 0 0 0,-1 1 0 0 0,2-13-118 0 0,-4 18 52 0 0,-1-1 0 0 0,0 1 0 0 0,0 0-1 0 0,-1-1 1 0 0,1 1 0 0 0,-2 0-1 0 0,1-1 1 0 0,-1 1 0 0 0,0 0 0 0 0,0 0-1 0 0,0 0 1 0 0,-1 0 0 0 0,0 1-1 0 0,0-1 1 0 0,0 1 0 0 0,-1-1 0 0 0,0 1-1 0 0,0 0 1 0 0,0 1 0 0 0,-1-1-1 0 0,0 1 1 0 0,0 0 0 0 0,0 0 0 0 0,0 0-1 0 0,0 1 1 0 0,-6-4-52 0 0,5 5-435 0 0,1 0 1 0 0,-1 0-1 0 0,0 0 0 0 0,0 1 1 0 0,0-1-1 0 0,0 1 1 0 0,1 1-1 0 0,-1-1 0 0 0,-1 1 1 0 0,1 0-1 0 0,0 0 0 0 0,0 1 1 0 0,1 0-1 0 0,-1 0 1 0 0,0 0-1 0 0,0 1 0 0 0,0 0 1 0 0,1 0-1 0 0,-3 1 435 0 0,-35 23-10087 0 0,28-16 3461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8178 0 0,'35'115'8021'0'0,"-10"-31"-3466"0"0,-23-75-4829 0 0,0-1 0 0 0,-1 0 0 0 0,0 1 0 0 0,0-1 0 0 0,-1 1 0 0 0,0 3 274 0 0,-4 29-11579 0 0,2-36 6401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10610 0 0,'0'0'5212'0'0,"0"0"-3453"0"0,37-9 44 0 0,179-46 139 0 0,25-5 102 0 0,-194 48-2759 0 0,-33 8 305 0 0,1 0 0 0 0,-1 1 0 0 0,1 1 1 0 0,-1 0-1 0 0,3 1 410 0 0,-28-20-10512 0 0,8 14 4107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13123 0 0,'0'8'4564'0'0,"6"36"-4687"0"0,94 400 5372 0 0,-99-431-5129 0 0,-1-11-162 0 0,0-1 0 0 0,0 0 0 0 0,0 1 0 0 0,0-1 0 0 0,0 1 0 0 0,0-1 0 0 0,0 1 0 0 0,1-1 0 0 0,-1 1 0 0 0,1-1 0 0 0,-1 0 0 0 0,1 1 0 0 0,-1-1 0 0 0,1 1 0 0 0,0-1 0 0 0,-1 0 0 0 0,1 0 0 0 0,0 0 0 0 0,0 1 0 0 0,0-1 42 0 0,1-4-931 0 0,0 0 1 0 0,0-1-1 0 0,-1 1 1 0 0,1-1-1 0 0,-1 1 1 0 0,0-1-1 0 0,0 0 1 0 0,0 1 0 0 0,-1-1-1 0 0,1-2 931 0 0,1-15-5153 0 0,1-4-2074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10418 0 0,'7'189'8621'0'0,"0"-116"-7229"0"0,3 0-1 0 0,17 61-1391 0 0,-24-121-149 0 0,17 77 556 0 0,-14-32-4347 0 0,-6-57 3818 0 0,-2 12-3706 0 0,-5-8-1898 0 0,3-5 7 0 0</inkml:trace>
  <inkml:trace contextRef="#ctx0" brushRef="#br0" timeOffset="1">0 351 17732 0 0,'2'-2'214'0'0,"-1"1"-1"0"0,0-1 1 0 0,1 1 0 0 0,-1-1-1 0 0,1 1 1 0 0,0 0 0 0 0,-1 0 0 0 0,1 0-1 0 0,0 0 1 0 0,0 0 0 0 0,0 0 0 0 0,0 0-1 0 0,0 1 1 0 0,0-1 0 0 0,0 0 0 0 0,0 1-1 0 0,1 0-213 0 0,45-13-569 0 0,-43 12 802 0 0,1 0-371 0 0,61-12-629 0 0,-33 13-3021 0 0,-6 8-5253 0 0,-23-5 3538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15771 0 0,'16'-4'2779'0'0,"20"-6"-2020"0"0,96-41 1382 0 0,-34 13-4506 0 0,-1-2-9979 0 0,-88 37 7195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15619 0 0,'2'31'1159'0'0,"2"-1"-1"0"0,1 1 1 0 0,1-1-1 0 0,7 19-1158 0 0,12 63 289 0 0,-7-38-1363 0 0,-12-50-2316 0 0,0-1-3639 0 0,-5-17 821 0 0</inkml:trace>
  <inkml:trace contextRef="#ctx0" brushRef="#br0" timeOffset="1">63 291 14443 0 0,'8'-9'5550'0'0,"32"-24"-5921"0"0,4 3-503 0 0,-23 17-4948 0 0,-1-2 0 0 0,17-14 5822 0 0,-27 20-5504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9122 0 0,'0'35'3238'0'0,"1"66"2097"0"0,0-69-4417 0 0,2-1 0 0 0,1 1 1 0 0,7 24-919 0 0,7 38 1077 0 0,-16-44-4045 0 0,-9-6-8260 0 0,4-35 5705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5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3 169 22381 0 0,'-3'-2'1806'0'0,"9"-4"-874"0"0,23-11-842 0 0,40-18-1072 0 0,-9 12-1067 0 0,0 3 1 0 0,8 1 2048 0 0,79-28-2952 0 0,-138 67 6695 0 0,17 74-3415 0 0,-5 19 481 0 0,-14-64-207 0 0,13 41-602 0 0,-10-68-468 0 0,-7-16-3430 0 0,0-6-5573 0 0,-3-3 3305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14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12819 0 0,'0'0'202'0'0,"0"-1"1"0"0,0 1-1 0 0,0 0 1 0 0,0-1-1 0 0,0 1 1 0 0,0-1-1 0 0,0 1 1 0 0,0-1-1 0 0,0 1 1 0 0,0-1-1 0 0,0 1 1 0 0,0-1-1 0 0,0 1 1 0 0,1-1-1 0 0,-1 1 1 0 0,0 0-1 0 0,0-1 1 0 0,0 1-1 0 0,1-1 1 0 0,-1 1-1 0 0,0 0 1 0 0,1-1-1 0 0,-1 1 1 0 0,0 0-1 0 0,1-1 1 0 0,-1 1-1 0 0,0 0 1 0 0,1-1-1 0 0,-1 1 1 0 0,1 0-203 0 0,19-13 1986 0 0,23-2-1620 0 0,49-7 260 0 0,1 4 0 0 0,1 4 0 0 0,41 1-626 0 0,-24 1 328 0 0,265-8-123 0 0,-282 17-197 0 0,215 0 88 0 0,162-9 203 0 0,-206 3-115 0 0,14-2 268 0 0,-266 10-641 0 0,41-3 617 0 0,-53 4-626 0 0,1 0-1 0 0,0 1 1 0 0,0-1 0 0 0,0 0-1 0 0,-1 0 1 0 0,1 1 0 0 0,0-1-1 0 0,0 1 1 0 0,-1 0 0 0 0,1-1-1 0 0,0 1 1 0 0,-1 0-1 0 0,1 0 1 0 0,0 0 198 0 0,-1 7-5550 0 0,-9 15-1161 0 0,7-22 5755 0 0,-3 8-4912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10898 0 0,'2'7'4917'0'0,"5"25"-4550"0"0,57 198 5732 0 0,-45-128-4784 0 0,-16-95-1016 0 0,3-8-6140 0 0,1-14-3640 0 0,-4 4 3445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82 16083 0 0,'0'0'71'0'0,"0"0"0"0"0,0 0 0 0 0,0 0 0 0 0,0 0 0 0 0,-1 0-1 0 0,1 1 1 0 0,0-1 0 0 0,0 0 0 0 0,0 0 0 0 0,0 0 0 0 0,-1 0-1 0 0,1 0 1 0 0,0 0 0 0 0,0 0 0 0 0,0 0 0 0 0,0 0 0 0 0,-1 0-1 0 0,1 0 1 0 0,0 0 0 0 0,0 0 0 0 0,0 0 0 0 0,0 0 0 0 0,-1 0-1 0 0,1 0 1 0 0,0 0 0 0 0,0 0 0 0 0,0 0 0 0 0,0 0 0 0 0,-1 0-1 0 0,1-1 1 0 0,0 1 0 0 0,0 0 0 0 0,0 0 0 0 0,0 0 0 0 0,0 0-1 0 0,-1 0 1 0 0,1 0 0 0 0,0 0 0 0 0,0-1 0 0 0,0 1 0 0 0,0 0-1 0 0,0 0 1 0 0,0 0 0 0 0,0 0 0 0 0,0-1 0 0 0,-1 1 0 0 0,1 0-1 0 0,0 0 1 0 0,0 0 0 0 0,0 0 0 0 0,0-1 0 0 0,0 1 0 0 0,0 0-1 0 0,0 0 1 0 0,0 0 0 0 0,0 0 0 0 0,0-1-71 0 0,12-7 111 0 0,18-5-1011 0 0,12 0 108 0 0,0 1-1 0 0,1 2 0 0 0,0 2 1 0 0,1 2-1 0 0,0 1 1 0 0,-1 3-1 0 0,2 2 793 0 0,-43-1 37 0 0,1 1-1 0 0,-1 1 0 0 0,1-1 0 0 0,0 0 0 0 0,-1 0 1 0 0,1 1-1 0 0,-1 0 0 0 0,1-1 0 0 0,-1 1 0 0 0,0 0 1 0 0,1 0-1 0 0,-1 1 0 0 0,0-1 0 0 0,0 0 1 0 0,1 1-1 0 0,-1-1 0 0 0,0 1 0 0 0,0 0 0 0 0,-1-1 1 0 0,1 1-1 0 0,0 0 0 0 0,-1 0 0 0 0,1 0 1 0 0,-1 1-1 0 0,1-1 0 0 0,-1 0 0 0 0,0 0 0 0 0,0 1 1 0 0,0-1-1 0 0,0 3-36 0 0,1 5 548 0 0,-1-1 1 0 0,0 1-1 0 0,-1 0 0 0 0,0 0 1 0 0,0 0-1 0 0,-1 0 0 0 0,-2 6-548 0 0,-4 75 1877 0 0,4-30-3471 0 0,-2-22-5010 0 0,3-29 1699 0 0,0-5-826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15003 0 0,'0'0'2725'0'0,"0"0"-1718"0"0,0 0-707 0 0,46-9 657 0 0,11-9 320 0 0,44-7-1277 0 0,-39 11-3718 0 0,30-12 3718 0 0,-70 18-3547 0 0,-1-1-1 0 0,0 0 0 0 0,11-8 3548 0 0,-21 9-5492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12459 0 0,'6'113'5338'0'0,"19"56"-2217"0"0,-21-145-2653 0 0,14 63 1478 0 0,24 70-1946 0 0,-4-22-6167 0 0,-33-120-1761 0 0,-2-12 1516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15043 0 0,'0'0'3076'0'0,"11"-3"701"0"0,34-11-3611 0 0,7 0-826 0 0,44-6 660 0 0,-46 14-3900 0 0,0 4-4911 0 0,-46 2 6504 0 0,-3 1-2973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13099 0 0,'-4'18'3778'0'0,"9"22"-3592"0"0,-3-25 327 0 0,9 90 821 0 0,5 0 0 0 0,12 33-1334 0 0,-27-135 2 0 0,0-1-1 0 0,0 0 0 0 0,0 0 0 0 0,1 0 1 0 0,-1 0-1 0 0,1 1 0 0 0,-1-2 1 0 0,1 1-1 0 0,-1 0 0 0 0,1 0 0 0 0,0 0 1 0 0,0-1-1 0 0,0 1 0 0 0,0-1 1 0 0,0 0-1 0 0,0 1 0 0 0,1-1 0 0 0,-1 0 1 0 0,0 0-1 0 0,1-1 0 0 0,-1 1 1 0 0,0 0-1 0 0,1-1 0 0 0,-1 1 1 0 0,1-1-1 0 0,-1 0 0 0 0,1 0 0 0 0,-1 0 1 0 0,3 0-2 0 0,14 0 341 0 0,0-1 0 0 0,-1-1 0 0 0,17-3-341 0 0,-15 2 320 0 0,51-10 45 0 0,0-3 0 0 0,2-4-365 0 0,17-4-6468 0 0,-65 9-2595 0 0,-18 10 3847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20636 0 0,'0'0'20'0'0,"0"0"0"0"0,-1 0-1 0 0,1 0 1 0 0,0 0 0 0 0,-1 0-1 0 0,1 0 1 0 0,0 0-1 0 0,0-1 1 0 0,-1 1 0 0 0,1 0-1 0 0,0 0 1 0 0,0 0 0 0 0,-1 0-1 0 0,1-1 1 0 0,0 1-1 0 0,0 0 1 0 0,-1 0 0 0 0,1 0-1 0 0,0-1 1 0 0,0 1 0 0 0,0 0-1 0 0,0 0 1 0 0,-1-1-1 0 0,1 1 1 0 0,0 0 0 0 0,0 0-1 0 0,0-1 1 0 0,0 1 0 0 0,0 0-1 0 0,0-1 1 0 0,0 1 0 0 0,0 0-1 0 0,0 0 1 0 0,0-1-1 0 0,0 1 1 0 0,0 0 0 0 0,0-1-1 0 0,0 1 1 0 0,0 0 0 0 0,0-1-1 0 0,0 1 1 0 0,0 0-1 0 0,0 0 1 0 0,0-1 0 0 0,0 1-1 0 0,1 0 1 0 0,-1 0 0 0 0,0-1-1 0 0,0 1 1 0 0,0 0-1 0 0,1 0 1 0 0,-1-1 0 0 0,0 1-1 0 0,0 0 1 0 0,0 0 0 0 0,1 0-1 0 0,-1 0 1 0 0,0-1-1 0 0,0 1 1 0 0,1 0 0 0 0,-1 0-20 0 0,31-7-119 0 0,39 4-262 0 0,-57 3 332 0 0,1 0-1 0 0,0 2 1 0 0,-1-1 0 0 0,0 2 0 0 0,1 0-1 0 0,-1 0 1 0 0,0 1 0 0 0,5 3 49 0 0,-14-6-17 0 0,0 1-1 0 0,-1 0 1 0 0,1 0 0 0 0,-1 0 0 0 0,0 0-1 0 0,1 0 1 0 0,-1 1 0 0 0,0-1 0 0 0,0 1-1 0 0,-1 0 1 0 0,1 0 0 0 0,-1 0 0 0 0,1 0 0 0 0,-1 1-1 0 0,0-1 1 0 0,0 0 0 0 0,0 1 0 0 0,-1 0-1 0 0,1-1 1 0 0,-1 1 0 0 0,0 0 0 0 0,0 0 0 0 0,0 0-1 0 0,0 0 1 0 0,-1 0 0 0 0,0 0 0 0 0,0 0-1 0 0,0 0 1 0 0,0 0 0 0 0,0 0 17 0 0,-4 18 132 0 0,-1 0 1 0 0,0-1-1 0 0,-2 1 0 0 0,0-1 1 0 0,-2 0-1 0 0,0-1 1 0 0,-9 13-133 0 0,-22 35 682 0 0,-26 31-682 0 0,54-81 39 0 0,10-15-209 0 0,-42 56-166 0 0,27-42-2907 0 0,-1-3-4165 0 0,15-14 3194 0 0,1-1-1142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1 500 10874 0 0,'16'36'4357'0'0,"1"-7"-2088"0"0,2-1 0 0 0,6 7-2269 0 0,-19-27-138 0 0,1 0 0 0 0,0-1 0 0 0,0 1 0 0 0,0-1 0 0 0,1-1 0 0 0,0 0 0 0 0,0 0 0 0 0,1 0 0 0 0,7 3 138 0 0,-14-9-661 0 0,0 1 0 0 0,0 0 1 0 0,1-1-1 0 0,-1 0 1 0 0,0 1-1 0 0,0-1 0 0 0,1 0 1 0 0,-1 0-1 0 0,0 0 1 0 0,1 0-1 0 0,-1-1 0 0 0,0 1 1 0 0,0-1-1 0 0,0 1 0 0 0,1-1 1 0 0,-1 0-1 0 0,1 0 661 0 0,7-4-5880 0 0</inkml:trace>
  <inkml:trace contextRef="#ctx0" brushRef="#br0" timeOffset="1">374 1 12955 0 0,'1'75'2314'0'0,"2"1"1"0"0,4-1 0 0 0,13 58-2315 0 0,-7-37 609 0 0,-9-58-1413 0 0,2 0 1 0 0,3 6 803 0 0,2-6-4548 0 0,6-3-3338 0 0,-13-29 2355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13899 0 0,'35'-24'6592'0'0,"34"-1"-4297"0"0,-32 13-1321 0 0,54-22-526 0 0,37-7-448 0 0,-14 18-2697 0 0,-87 20 253 0 0,0 1 1 0 0,0 1-1 0 0,6 2 2444 0 0,-1 4-7677 0 0,-24-2 1974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68 10850 0 0,'-8'11'396'0'0,"1"0"0"0"0,0 0 0 0 0,1 1 0 0 0,1-1 0 0 0,0 2 0 0 0,0-1 0 0 0,1 0-1 0 0,0 1 1 0 0,1 0 0 0 0,1 0 0 0 0,0 0 0 0 0,1 0 0 0 0,0 0 0 0 0,1 0 0 0 0,1 0 0 0 0,0 1-1 0 0,0-1 1 0 0,2 0 0 0 0,-1-1 0 0 0,2 1 0 0 0,-1 0 0 0 0,2-1 0 0 0,0 0 0 0 0,0 0 0 0 0,2 1-396 0 0,-2-2 140 0 0,1 0 1 0 0,0-1 0 0 0,0 0 0 0 0,1 0 0 0 0,1-1 0 0 0,-1 1 0 0 0,2-1 0 0 0,-1-1 0 0 0,1 0 0 0 0,0 0-1 0 0,1-1 1 0 0,0 0 0 0 0,0-1 0 0 0,1 0 0 0 0,-1 0 0 0 0,1-1 0 0 0,1-1 0 0 0,-1 0 0 0 0,0 0 0 0 0,1-1-1 0 0,0 0 1 0 0,0-1 0 0 0,0-1 0 0 0,0 0 0 0 0,0 0 0 0 0,0-2 0 0 0,2 1-141 0 0,7-4 78 0 0,-1 0 0 0 0,0-1-1 0 0,-1-1 1 0 0,1 0 0 0 0,-1-2 0 0 0,0 0 0 0 0,-1-1-1 0 0,0-1 1 0 0,10-8-78 0 0,-8 4-95 0 0,0-1 0 0 0,-1 0-1 0 0,0-2 1 0 0,-1 0 0 0 0,-1-1 0 0 0,-1-1-1 0 0,11-16 96 0 0,-22 27-54 0 0,0 0 1 0 0,0 0-1 0 0,-1 0 0 0 0,0-1 0 0 0,-1 1 1 0 0,1-1-1 0 0,-2 0 0 0 0,1 0 0 0 0,-1 0 1 0 0,-1-1-1 0 0,0 1 0 0 0,0 0 0 0 0,-1 0 1 0 0,0-1-1 0 0,0 1 0 0 0,-1 0 0 0 0,0-1 1 0 0,-1 1-1 0 0,0 0 0 0 0,-2-3 54 0 0,1 4-81 0 0,0 1 1 0 0,-1-1-1 0 0,0 1 0 0 0,0-1 1 0 0,0 1-1 0 0,-1 0 0 0 0,-1 1 1 0 0,1-1-1 0 0,-1 1 0 0 0,0 0 1 0 0,0 1-1 0 0,0 0 0 0 0,-1 0 1 0 0,0 0-1 0 0,0 0 0 0 0,-1 1 1 0 0,1 0-1 0 0,-1 1 0 0 0,0 0 1 0 0,1 0-1 0 0,-2 1 0 0 0,-3-1 81 0 0,-10-2-97 0 0,0 2-1 0 0,0 1 1 0 0,0 0-1 0 0,-1 2 1 0 0,1 0-1 0 0,0 2 1 0 0,-1 0-1 0 0,1 2 1 0 0,0 0-1 0 0,1 2 1 0 0,-1 0-1 0 0,1 1 1 0 0,-5 4 97 0 0,-15 7 93 0 0,0 3 0 0 0,1 1 0 0 0,2 1 1 0 0,0 3-1 0 0,2 1 0 0 0,-2 3-93 0 0,14-6 599 0 0,5 7-3906 0 0,18-30 3027 0 0,1 0-1 0 0,-1 0 1 0 0,1 1-1 0 0,-1-1 0 0 0,1 0 1 0 0,0 0-1 0 0,0 1 1 0 0,-1-1-1 0 0,1 0 0 0 0,0 1 1 0 0,0-1-1 0 0,0 0 1 0 0,1 1-1 0 0,-1-1 0 0 0,0 0 1 0 0,0 0-1 0 0,1 1 0 0 0,-1-1 1 0 0,1 0-1 0 0,0 1 281 0 0,0 0-351 0 0,0-1 0 0 0,1 0 0 0 0,-1 1 0 0 0,1-1 0 0 0,-1 0 0 0 0,1 0 0 0 0,-1 0 0 0 0,1 0 0 0 0,0 0 0 0 0,0 0-1 0 0,-1 0 1 0 0,1-1 0 0 0,0 1 0 0 0,0-1 0 0 0,0 1 0 0 0,0-1 0 0 0,0 0 0 0 0,1 0 351 0 0,14 1-4956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1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11178 0 0,'5'-1'6897'0'0,"9"-1"-3421"0"0,83-5-2294 0 0,265-12-427 0 0,513 9-573 0 0,98 14-191 0 0,-676-12 138 0 0,98 0-93 0 0,-342 9 314 0 0,-1-2 0 0 0,1-3 0 0 0,28-6-350 0 0,-72 9-219 0 0,-2-1 355 0 0,-10 2-3818 0 0,-6 0-5080 0 0,3 0 1638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10938 0 0,'-9'14'1134'0'0,"2"0"-1"0"0,-1 0 1 0 0,2 1-1 0 0,-3 9-1133 0 0,-7 25 2512 0 0,-5 39-2512 0 0,2-9 1313 0 0,-10 34 33 0 0,14-47-236 0 0,-3-1-1 0 0,-3-1 0 0 0,-2-1 0 0 0,-7 8-1109 0 0,23-57 971 0 0,3-7-6437 0 0,12-20-5597 0 0,-2 4 4494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87 16219 0 0,'0'-2'26'0'0,"1"0"1"0"0,-1 0-1 0 0,1 0 0 0 0,0 0 0 0 0,0 0 0 0 0,0 0 0 0 0,0 0 0 0 0,0 1 0 0 0,0-1 0 0 0,0 0 0 0 0,0 1 0 0 0,1-1 0 0 0,-1 1 0 0 0,1-1 0 0 0,-1 1 0 0 0,1-1 0 0 0,0 1 0 0 0,0 0 0 0 0,-1 0 0 0 0,1 0 0 0 0,0 0 0 0 0,0 0 0 0 0,0 1-26 0 0,51-21-534 0 0,-45 19 599 0 0,9-5-222 0 0,1 2-1 0 0,0 0 1 0 0,1 2 0 0 0,-1 0-1 0 0,1 0 1 0 0,0 2 0 0 0,-1 0-1 0 0,1 2 1 0 0,0 0 0 0 0,0 1-1 0 0,-1 0 1 0 0,1 2 0 0 0,-1 0-1 0 0,0 1 1 0 0,0 1 0 0 0,-1 1 0 0 0,0 0-1 0 0,0 1 1 0 0,0 1 0 0 0,-1 1-1 0 0,0 0 1 0 0,-1 1 0 0 0,0 1-1 0 0,7 8 158 0 0,-19-17 24 0 0,-1-1-1 0 0,0 1 0 0 0,0-1 0 0 0,0 1 0 0 0,-1 0 0 0 0,1 0 0 0 0,-1 0 1 0 0,1 0-1 0 0,-1 0 0 0 0,0 0 0 0 0,0 0 0 0 0,-1 0 0 0 0,1 1 1 0 0,0-1-1 0 0,-1 0 0 0 0,0 1 0 0 0,0-1 0 0 0,0 0 0 0 0,0 0 1 0 0,-1 1-1 0 0,1-1 0 0 0,-1 0 0 0 0,0 0 0 0 0,0 1 0 0 0,0-1 1 0 0,0 0-1 0 0,0 0 0 0 0,-1 0 0 0 0,1 0 0 0 0,-2 1-23 0 0,-7 12 416 0 0,-1 0 1 0 0,0-1-1 0 0,-1 0 0 0 0,-1-1 0 0 0,-1 0-416 0 0,-5 6-128 0 0,-83 85 2970 0 0,-4-4 1 0 0,-56 35-2843 0 0,-53 50 2844 0 0,202-174-2668 0 0,-5 3 8 0 0,0 1 0 0 0,2 1-1 0 0,-1 1 1 0 0,2 1 0 0 0,1 0 0 0 0,-10 16-184 0 0,36-50-1278 0 0,18-16-10640 0 0,-20 24 4478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38 108 17308 0 0,'-3'1'97'0'0,"0"1"0"0"0,1 0 0 0 0,-1 1 0 0 0,1-1 0 0 0,-1 0 0 0 0,1 1 0 0 0,0-1 0 0 0,0 1 0 0 0,0 0 0 0 0,0-1 0 0 0,0 1 0 0 0,1 0 0 0 0,-1 0 0 0 0,1 1 0 0 0,0-1 0 0 0,0 0 0 0 0,0 0 0 0 0,0 0 0 0 0,0 1 0 0 0,1-1 0 0 0,-1 0 0 0 0,1 1 0 0 0,0-1 0 0 0,0 1 0 0 0,1-1 0 0 0,-1 0 0 0 0,1 1 0 0 0,-1-1 0 0 0,1 1-97 0 0,0-1 59 0 0,-1-1-1 0 0,1 1 1 0 0,0-1 0 0 0,0 1 0 0 0,0 0 0 0 0,0-1 0 0 0,0 0 0 0 0,0 1 0 0 0,1-1 0 0 0,-1 0 0 0 0,1 0 0 0 0,-1 1 0 0 0,1-1 0 0 0,0 0 0 0 0,0-1 0 0 0,0 1-1 0 0,0 0 1 0 0,0-1 0 0 0,1 1 0 0 0,-1-1 0 0 0,0 1 0 0 0,1-1 0 0 0,-1 0 0 0 0,1 0 0 0 0,-1 0 0 0 0,1-1 0 0 0,0 1 0 0 0,-1 0 0 0 0,1-1 0 0 0,0 0-1 0 0,-1 0 1 0 0,1 0 0 0 0,0 0 0 0 0,-1 0 0 0 0,1 0 0 0 0,1-1-59 0 0,7-2 71 0 0,-1 0 0 0 0,0-1-1 0 0,0 0 1 0 0,0-1 0 0 0,0 0 0 0 0,-1 0-1 0 0,0-1 1 0 0,0-1 0 0 0,0 1 0 0 0,-1-1 0 0 0,0-1-1 0 0,0 1 1 0 0,-1-1 0 0 0,0-1 0 0 0,-1 1-1 0 0,1-2-70 0 0,-6 8 31 0 0,-1 1 0 0 0,1 0 0 0 0,-1-1 0 0 0,0 1 0 0 0,0 0 0 0 0,1-1 0 0 0,-1 1 0 0 0,0-1 0 0 0,0 1 0 0 0,0 0-1 0 0,0-1 1 0 0,-1 1 0 0 0,1-1 0 0 0,0 1 0 0 0,-1 0 0 0 0,1-1 0 0 0,0 1 0 0 0,-1 0 0 0 0,0-1 0 0 0,1 1 0 0 0,-1 0 0 0 0,0 0 0 0 0,0 0-1 0 0,1 0 1 0 0,-1 0 0 0 0,0-1 0 0 0,0 2 0 0 0,0-1 0 0 0,0 0 0 0 0,-1 0 0 0 0,1 0 0 0 0,0 0 0 0 0,0 1 0 0 0,0-1 0 0 0,-1 0 0 0 0,0 1-31 0 0,-58-28-505 0 0,44 22 79 0 0,5 1 415 0 0,-18-11-4033 0 0,28 15 3579 0 0,0 0 0 0 0,0 0 1 0 0,1 0-1 0 0,-1-1 0 0 0,0 1 0 0 0,0 0 0 0 0,1 0 1 0 0,-1-1-1 0 0,1 1 0 0 0,-1 0 0 0 0,1-1 1 0 0,0 1-1 0 0,-1 0 0 0 0,1-1 0 0 0,0 1 0 0 0,0-1 1 0 0,0 1-1 0 0,0 0 0 0 0,0-1 0 0 0,0 1 0 0 0,0-1 1 0 0,1 0 464 0 0,2-12-6684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0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0 9706 0 0,'-2'1'202'0'0,"0"0"0"0"0,0-1 0 0 0,0 1-1 0 0,1 0 1 0 0,-1 0 0 0 0,0 0 0 0 0,0 0 0 0 0,1 0 0 0 0,-1 1 0 0 0,0-1-1 0 0,1 0 1 0 0,-1 1 0 0 0,1 0 0 0 0,0-1 0 0 0,-1 1 0 0 0,1 0 0 0 0,0-1-1 0 0,0 2-201 0 0,-22 37 664 0 0,20-34-316 0 0,-88 174 3278 0 0,49-91-1821 0 0,-3-2 0 0 0,-4-3-1 0 0,-4-1 1 0 0,-18 17-1805 0 0,35-50 420 0 0,25-33-332 0 0,-1-1-1 0 0,0 0 1 0 0,-7 6-88 0 0,59-77-17713 0 0,-25 34 11131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1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97 18356 0 0,'1'-2'62'0'0,"-1"1"-1"0"0,1-1 1 0 0,0 0 0 0 0,-1 1-1 0 0,1-1 1 0 0,0 0 0 0 0,0 1-1 0 0,0-1 1 0 0,0 1 0 0 0,0-1-1 0 0,1 1 1 0 0,-1 0 0 0 0,0-1-1 0 0,1 1 1 0 0,-1 0 0 0 0,1 0-1 0 0,-1 0 1 0 0,1 0 0 0 0,-1 0-1 0 0,1 0 1 0 0,0 1 0 0 0,0-1-62 0 0,48-19-613 0 0,-36 15 761 0 0,9-4-253 0 0,1 1-1 0 0,0 2 1 0 0,0 0-1 0 0,0 2 1 0 0,0 0-1 0 0,1 2 1 0 0,8 0 105 0 0,-17 2-259 0 0,0 1 1 0 0,0 0 0 0 0,0 1-1 0 0,-1 1 1 0 0,1 0 0 0 0,-1 1-1 0 0,0 1 1 0 0,0 1 0 0 0,0 0 0 0 0,-1 0-1 0 0,0 2 1 0 0,0 0 258 0 0,-12-7-14 0 0,0 0 0 0 0,0 1-1 0 0,0-1 1 0 0,0 1 0 0 0,-1-1 0 0 0,1 1 0 0 0,0 0 0 0 0,-1 0-1 0 0,1-1 1 0 0,-1 1 0 0 0,0 0 0 0 0,0 1 0 0 0,1-1 0 0 0,-2 0-1 0 0,1 0 1 0 0,0 0 0 0 0,0 1 0 0 0,-1-1 0 0 0,1 0 0 0 0,-1 1-1 0 0,1-1 1 0 0,-1 0 0 0 0,0 1 0 0 0,0-1 0 0 0,0 1 0 0 0,-1-1-1 0 0,1 0 1 0 0,0 1 0 0 0,-1-1 0 0 0,1 0 0 0 0,-1 1 0 0 0,0-1-1 0 0,0 0 1 0 0,0 0 0 0 0,0 0 0 0 0,0 0 0 0 0,-1 0-1 0 0,0 2 15 0 0,-8 10 505 0 0,0 0-1 0 0,-1 0 1 0 0,0-1-1 0 0,-1 0 0 0 0,-3 1-504 0 0,1-1 297 0 0,-67 73 1123 0 0,15-15 246 0 0,-3-2 0 0 0,-68 51-1666 0 0,-14 2 1506 0 0,-32 24 29 0 0,127-100-1148 0 0,44-34-265 0 0,0 0 0 0 0,-1-1-1 0 0,-1-1 1 0 0,0-1 0 0 0,0 0 0 0 0,-1 0 0 0 0,-13 5-122 0 0,27-14 20 0 0,8-10-1081 0 0,27-22-6877 0 0,-10 13 952 0 0,-9 7-259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1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35 16668 0 0,'-4'2'349'0'0,"0"1"1"0"0,0 0 0 0 0,0-1-1 0 0,0 1 1 0 0,1 0 0 0 0,-1 1-1 0 0,1-1 1 0 0,0 1 0 0 0,0-1-1 0 0,0 1 1 0 0,1 0 0 0 0,-1 0-1 0 0,-1 4-349 0 0,3-6 17 0 0,0 0-1 0 0,1 0 1 0 0,-1 0-1 0 0,0 1 0 0 0,0-1 1 0 0,1 0-1 0 0,0 1 1 0 0,-1-1-1 0 0,1 0 1 0 0,0 1-1 0 0,0-1 1 0 0,0 0-1 0 0,0 1 1 0 0,1-1-1 0 0,-1 0 0 0 0,1 1 1 0 0,-1-1-1 0 0,1 0 1 0 0,0 0-1 0 0,0 1 1 0 0,0-1-1 0 0,0 0 1 0 0,0 0-1 0 0,0 0 1 0 0,1 0-1 0 0,-1 0 1 0 0,1-1-1 0 0,0 2-16 0 0,0-2 55 0 0,0-1 0 0 0,0 1 0 0 0,0 0 0 0 0,0-1 0 0 0,0 1-1 0 0,0-1 1 0 0,0 1 0 0 0,1-1 0 0 0,-1 0 0 0 0,0 0 0 0 0,0 0 0 0 0,0 0 0 0 0,1 0 0 0 0,-1-1 0 0 0,0 1 0 0 0,0-1 0 0 0,0 1-1 0 0,0-1 1 0 0,0 0 0 0 0,0 0 0 0 0,0 0 0 0 0,0 0 0 0 0,1-1-55 0 0,48-25-34 0 0,-50 26 67 0 0,7-4-10 0 0,0 0 0 0 0,-1 0 1 0 0,1 0-1 0 0,-1-1 0 0 0,-1 0 1 0 0,1-1-1 0 0,-1 1 0 0 0,0-1 1 0 0,0 0-1 0 0,2-5-23 0 0,-57-8 1710 0 0,-5 6-3214 0 0,31 8-1985 0 0,1 2-4180 0 0,15 2 29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46 16628 0 0,'-12'-12'3772'0'0,"11"12"-3775"0"0,0-1 1 0 0,1 1-1 0 0,-1 0 1 0 0,0 0-1 0 0,1 0 1 0 0,-1 0 0 0 0,0 0-1 0 0,0 0 1 0 0,1 0-1 0 0,-1 0 1 0 0,0 0-1 0 0,1 0 1 0 0,-1 0-1 0 0,0 1 1 0 0,1-1-1 0 0,-1 0 1 0 0,0 0-1 0 0,1 1 1 0 0,-1-1 0 0 0,0 0-1 0 0,1 1 1 0 0,-1-1-1 0 0,1 1 1 0 0,-1-1-1 0 0,0 1 1 0 0,1-1-1 0 0,0 1 1 0 0,-1-1-1 0 0,0 1 3 0 0,49 4 4729 0 0,-15-3-4382 0 0,-1 1-1 0 0,27 6-346 0 0,41 5 244 0 0,163-8 76 0 0,21-12-320 0 0,-50 1 84 0 0,1305-51-151 0 0,-1482 51 67 0 0,-22 2 2 0 0,1 0 0 0 0,0 3 0 0 0,-1 1 0 0 0,20 3-2 0 0,-50-2 27 0 0,-10-1-247 0 0,5-1-152 0 0,-1 1-4789 0 0,0 5-30 0 0,1 1-2509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1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22 18740 0 0,'-4'-7'1064'0'0,"0"1"-3480"0"0,-2-3-6146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9306 0 0,'0'-5'1971'0'0,"1"3"1335"0"0,-1 27 1944 0 0,0 21-4956 0 0,-1 49 936 0 0,6-84-6560 0 0,1-3-457 0 0,-4-4 76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12075 0 0,'-3'12'4732'0'0,"-1"15"-3446"0"0,2 4-848 0 0,2-1 0 0 0,1 0-1 0 0,1 0 1 0 0,2 1 0 0 0,5 18-438 0 0,-7-43-342 0 0,0-1-2367 0 0,-2-3-4085 0 0,0-2 918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1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84 12683 0 0,'-4'-6'3304'0'0,"4"6"-3239"0"0,0 0 0 0 0,-1 0 0 0 0,1-1 0 0 0,0 1-1 0 0,0 0 1 0 0,0 0 0 0 0,0 0 0 0 0,-1 0 0 0 0,1 0 0 0 0,0 0 0 0 0,0-1 0 0 0,0 1 0 0 0,0 0 0 0 0,0 0 0 0 0,0 0 0 0 0,0 0 0 0 0,-1-1 0 0 0,1 1 0 0 0,0 0 0 0 0,0 0 0 0 0,0 0 0 0 0,0-1 0 0 0,0 1 0 0 0,0 0 0 0 0,0 0 0 0 0,0 0 0 0 0,0-1 0 0 0,0 1 0 0 0,0 0 0 0 0,0 0 0 0 0,0 0-1 0 0,0-1 1 0 0,0 1 0 0 0,0 0 0 0 0,0 0 0 0 0,1 0 0 0 0,-1-1 0 0 0,0 1 0 0 0,0 0 0 0 0,0 0 0 0 0,0 0 0 0 0,0 0 0 0 0,0-1 0 0 0,0 1 0 0 0,1 0 0 0 0,-1 0 0 0 0,0 0 0 0 0,0 0 0 0 0,0 0 0 0 0,0 0 0 0 0,1-1 0 0 0,-1 1 0 0 0,0 0 0 0 0,0 0 0 0 0,0 0 0 0 0,1 0 0 0 0,-1 0-65 0 0,6-2 185 0 0,-1 0 0 0 0,1 1 0 0 0,0-1 0 0 0,0 1 0 0 0,0 0 0 0 0,1 1 0 0 0,-1 0 0 0 0,0 0 0 0 0,2 0-185 0 0,19-1 283 0 0,251-31 318 0 0,1 13 0 0 0,70 12-601 0 0,328 32 1053 0 0,-543-18-589 0 0,-138-8-2378 0 0,-2-10-9431 0 0,3 5 4632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4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11698 0 0,'-5'12'695'0'0,"0"0"0"0"0,1 0 0 0 0,0 1 0 0 0,1 0 0 0 0,1 0 0 0 0,0 0 0 0 0,0 0 0 0 0,2 0 0 0 0,-1 0 0 0 0,3 12-695 0 0,-4 28 904 0 0,1-44-1277 0 0,-2 35 1050 0 0,9-23-6225 0 0,-3-19 1709 0 0,-2-1-2029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11498 0 0,'-2'3'278'0'0,"0"0"-1"0"0,1-1 0 0 0,-1 1 0 0 0,1 0 0 0 0,-1 0 0 0 0,1 0 1 0 0,0 0-1 0 0,0 0 0 0 0,1 0 0 0 0,-1 0 0 0 0,1 0 0 0 0,-1 0 0 0 0,1 1 1 0 0,0-1-1 0 0,0 0-277 0 0,3 54 1328 0 0,-2-41-1006 0 0,2 160-108 0 0,-2-169-2108 0 0,0-4-4427 0 0,0-1 1041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5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11995 0 0,'-3'5'398'0'0,"0"0"1"0"0,1 1-1 0 0,-1 0 0 0 0,1-1 1 0 0,1 1-1 0 0,-1 0 1 0 0,1 0-1 0 0,0 0 1 0 0,0 0-1 0 0,0 0 1 0 0,1 0-1 0 0,0 0 1 0 0,0 1-399 0 0,13 84 850 0 0,-3-30-771 0 0,-4-28-1784 0 0,4-15-4909 0 0,-7-15 1054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10546 0 0,'-5'9'740'0'0,"1"0"-1"0"0,0 0 1 0 0,1 1-1 0 0,0 0 1 0 0,0-1-1 0 0,1 1 1 0 0,1 0-1 0 0,-1 0 1 0 0,2 0-1 0 0,-1 8-739 0 0,-5 35 1334 0 0,4-34-1348 0 0,0-1 1 0 0,0 0-1 0 0,2 1 0 0 0,0 0 1 0 0,2-1-1 0 0,1 6 14 0 0,10 29-9578 0 0,-12-50 3940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11474 0 0,'-3'6'646'0'0,"1"0"-1"0"0,0 0 0 0 0,0 0 0 0 0,1 0 0 0 0,0 1 0 0 0,0-1 0 0 0,0 1 0 0 0,1-1 0 0 0,0 1 0 0 0,0-1 0 0 0,1 4-645 0 0,6 45 887 0 0,-2-21-3487 0 0,-2-2-3324 0 0,-3-27 4210 0 0,1-1-3632 0 0</inkml:trace>
  <inkml:trace contextRef="#ctx0" brushRef="#br0" timeOffset="1">71 450 14275 0 0,'-5'4'628'0'0,"1"1"1"0"0,0 0-1 0 0,1 0 0 0 0,0 0 0 0 0,-1 0 1 0 0,1 0-1 0 0,1 1 0 0 0,-1-1 1 0 0,0 5-629 0 0,-2 11-2464 0 0,3 0-5035 0 0,2-18 1693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2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2527 1221 12603 0 0,'-31'5'8418'0'0,"-23"17"-6426"0"0,8-4-1099 0 0,-104 22 510 0 0,-3-7 0 0 0,-120 10-1403 0 0,-48 9 38 0 0,-6 22-7 0 0,116-25-165 0 0,-158 15 134 0 0,336-60 14 0 0,-1-2-1 0 0,0-1 1 0 0,0-2-1 0 0,0-1 1 0 0,0-1-1 0 0,0-3 1 0 0,1 0-1 0 0,0-2 1 0 0,1-2 0 0 0,-11-5-14 0 0,30 10-11 0 0,0 0 0 0 0,0-1 1 0 0,1-1-1 0 0,0-1 1 0 0,0 1-1 0 0,1-2 1 0 0,0 1-1 0 0,0-2 1 0 0,1 1-1 0 0,0-2 1 0 0,1 1-1 0 0,0-1 0 0 0,1 0 1 0 0,0-1-1 0 0,1 0 1 0 0,0 0-1 0 0,1-1 1 0 0,0 0-1 0 0,1 0 1 0 0,0 0-1 0 0,1-1 0 0 0,1 0 1 0 0,0 1-1 0 0,1-1 1 0 0,1 0-1 0 0,0-1 11 0 0,0-11-33 0 0,1 0 0 0 0,1-1 0 0 0,2 1 0 0 0,1 0-1 0 0,0 0 1 0 0,2 1 0 0 0,1-1 0 0 0,1 1-1 0 0,4-6 34 0 0,4-4-27 0 0,0 2-1 0 0,3-1 0 0 0,0 2 0 0 0,2 1 0 0 0,2 0 0 0 0,5-3 28 0 0,23-22-54 0 0,3 2-1 0 0,3 3 0 0 0,1 2 0 0 0,2 3 0 0 0,3 3 0 0 0,13-5 55 0 0,42-23-57 0 0,3 6-1 0 0,4 5 1 0 0,1 5-1 0 0,3 6 1 0 0,123-29 57 0 0,-172 57-73 0 0,2 5 0 0 0,0 2 0 0 0,1 5 0 0 0,0 3 1 0 0,0 3-1 0 0,0 5 0 0 0,0 2 0 0 0,0 5 0 0 0,-1 3 0 0 0,35 12 73 0 0,-75-14-93 0 0,0 3-1 0 0,-1 2 0 0 0,0 1 0 0 0,-1 2 0 0 0,-1 1 1 0 0,-1 3-1 0 0,33 24 94 0 0,-57-36-7 0 0,0 1 0 0 0,0 1 0 0 0,-1 0 0 0 0,-1 1 0 0 0,0 0 0 0 0,-1 1-1 0 0,0 1 1 0 0,-1-1 0 0 0,-1 2 0 0 0,0-1 0 0 0,-1 1 0 0 0,-1 1 0 0 0,0-1 0 0 0,-1 1 0 0 0,-1 0 0 0 0,-1 0 0 0 0,0 1 0 0 0,-1 0 0 0 0,-1-1 0 0 0,0 12 7 0 0,-4 7 81 0 0,0-1-1 0 0,-3 1 1 0 0,0-1 0 0 0,-3 1 0 0 0,-1-2 0 0 0,-8 21-81 0 0,-25 57 226 0 0,-21 33-226 0 0,42-98-8 0 0,-117 251-1147 0 0,78-172-2342 0 0,2 0-4426 0 0,13-27-976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3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2352 1198 11442 0 0,'0'2'338'0'0,"0"-1"0"0"0,-1 1 0 0 0,1-1 0 0 0,0 1 0 0 0,-1-1 0 0 0,1 0 0 0 0,-1 1 0 0 0,0-1 0 0 0,0 0 0 0 0,1 1 0 0 0,-1-1 0 0 0,0 0 0 0 0,0 0 0 0 0,0 0 0 0 0,0 1 0 0 0,0-1 0 0 0,0 0 0 0 0,-1-1 0 0 0,1 1 0 0 0,-1 0-338 0 0,-38 20 2597 0 0,-51 4-1297 0 0,88-24-1110 0 0,-213 42 638 0 0,-1-10 0 0 0,-2-9 0 0 0,0-10 0 0 0,-73-9-828 0 0,184-6 32 0 0,-56 1-13 0 0,-1-7 1 0 0,1-7 0 0 0,-7-9-20 0 0,152 19 9 0 0,-1 0-1 0 0,1-1 1 0 0,0-1 0 0 0,0-1-1 0 0,1 0 1 0 0,0-2 0 0 0,0 0-1 0 0,1-1 1 0 0,-6-5-9 0 0,17 10 3 0 0,0 0 0 0 0,0 0 0 0 0,0 0 0 0 0,1-1 0 0 0,0 0 1 0 0,0 0-1 0 0,0 0 0 0 0,1 0 0 0 0,0-1 0 0 0,0 0 0 0 0,1 0 0 0 0,0 0 1 0 0,0 0-1 0 0,1 0 0 0 0,-1-1 0 0 0,2 1 0 0 0,-1-1 0 0 0,1 0 0 0 0,0 1 1 0 0,1-1-1 0 0,0 0 0 0 0,0 0 0 0 0,0 1 0 0 0,1-1 0 0 0,1-2-3 0 0,3-12-44 0 0,1-1 0 0 0,1 2 0 0 0,1-1 0 0 0,1 1 1 0 0,1 0-1 0 0,1 1 0 0 0,0 0 0 0 0,2 1 0 0 0,0 0 0 0 0,1 1 0 0 0,6-6 44 0 0,19-18-58 0 0,1 2 0 0 0,2 1-1 0 0,2 2 1 0 0,2 2 58 0 0,55-41-223 0 0,3 4 0 0 0,3 5-1 0 0,3 5 1 0 0,3 4 0 0 0,98-34 223 0 0,-60 40-254 0 0,2 6 1 0 0,2 7 0 0 0,59-3 253 0 0,-91 24-118 0 0,1 5 0 0 0,0 6 0 0 0,1 5 0 0 0,74 10 118 0 0,-159-4-56 0 0,0 1 0 0 0,0 1 0 0 0,-1 3 0 0 0,0 1 0 0 0,-1 2 0 0 0,0 2 1 0 0,-1 1-1 0 0,7 5 56 0 0,-31-13-26 0 0,-1 1 0 0 0,0 0 0 0 0,-1 0 0 0 0,1 1 1 0 0,-2 0-1 0 0,1 1 0 0 0,-2 1 0 0 0,1-1 0 0 0,-1 2 0 0 0,-1-1 1 0 0,2 4 25 0 0,-5-5-12 0 0,0 0 1 0 0,-1 0-1 0 0,0 1 1 0 0,0-1-1 0 0,-1 1 1 0 0,-1 0-1 0 0,1 0 1 0 0,-2 0-1 0 0,0 0 1 0 0,0 0 0 0 0,-1 1-1 0 0,0-1 1 0 0,-1 0-1 0 0,-1 0 1 0 0,-1 7 11 0 0,-4 10-21 0 0,0 0 0 0 0,-2-1 0 0 0,-2 0 0 0 0,0 0 0 0 0,-2-1 1 0 0,0-1-1 0 0,-2 0 0 0 0,-1-1 0 0 0,-1 0 21 0 0,-45 55-3300 0 0,-66 66 3300 0 0,103-118-951 0 0,-97 101-4833 0 0,60-65-1073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3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15 402 12387 0 0,'-14'-25'7085'0'0,"22"40"-4902"0"0,57 124-1869 0 0,-42-87 182 0 0,1-1 0 0 0,15 21-496 0 0,-38-72 109 0 0,-1 1 1 0 0,0-1-1 0 0,1 1 0 0 0,-1-1 1 0 0,0 0-1 0 0,1 1 0 0 0,-1-1 1 0 0,0 1-1 0 0,1-1 0 0 0,-1 1 0 0 0,1-1 1 0 0,-1 0-1 0 0,1 1 0 0 0,-1-1 1 0 0,1 0-1 0 0,-1 0 0 0 0,1 1 1 0 0,-1-1-1 0 0,1 0 0 0 0,-1 0 1 0 0,1 0-1 0 0,0 0 0 0 0,-1 0 1 0 0,1 0-1 0 0,-1 1 0 0 0,1-1 1 0 0,0-1-1 0 0,-1 1 0 0 0,1 0 1 0 0,-1 0-1 0 0,1 0 0 0 0,0 0-109 0 0,18-15 1504 0 0,16-39-1321 0 0,-26 40-59 0 0,155-224-782 0 0,-29 46-3404 0 0,-91 128-6241 0 0,23-23 10303 0 0,-26 39-7934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3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62 10402 0 0,'0'0'184'0'0,"-1"0"-1"0"0,1 1 1 0 0,0-1-1 0 0,0 0 1 0 0,0 0-1 0 0,-1 0 1 0 0,1 0-1 0 0,0 0 1 0 0,0 0-1 0 0,-1 0 1 0 0,1 0-1 0 0,0 0 1 0 0,0-1 0 0 0,0 1-1 0 0,-1 0 1 0 0,1 0-1 0 0,0 0 1 0 0,0 0-1 0 0,-1 0 1 0 0,1 0-1 0 0,0 0 1 0 0,0 0-1 0 0,0-1 1 0 0,0 1-1 0 0,-1 0 1 0 0,1 0-1 0 0,0 0 1 0 0,0 0-1 0 0,0-1 1 0 0,0 1-1 0 0,0 0 1 0 0,-1 0-1 0 0,1 0 1 0 0,0-1-1 0 0,0 1 1 0 0,0 0-1 0 0,0 0 1 0 0,0 0 0 0 0,0-1-1 0 0,0 1 1 0 0,0 0-1 0 0,0 0 1 0 0,0-1-1 0 0,0 1 1 0 0,0 0-1 0 0,0 0 1 0 0,0 0-1 0 0,0-1 1 0 0,0 1-1 0 0,0 0 1 0 0,0 0-1 0 0,0-1 1 0 0,0 1-1 0 0,0 0 1 0 0,1 0-1 0 0,-1 0 1 0 0,0-1-184 0 0,7-1 1030 0 0,444-20 1001 0 0,2-1-1897 0 0,-369 26-138 0 0,-53 0 119 0 0,0-2 0 0 0,0-2-1 0 0,1 0 1 0 0,18-5-115 0 0,-44 2 877 0 0,-6 3-2825 0 0,-3 1-7946 0 0,2 2 2667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45 10794 0 0,'-16'0'5912'0'0,"11"2"-2278"0"0,12-1-1184 0 0,-6-1-2416 0 0,39 1-275 0 0,91 6 866 0 0,-1-7-1 0 0,121-15-624 0 0,36 0 504 0 0,221 10-179 0 0,-520-2-3919 0 0,-2 0-2192 0 0,4 1-1741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1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16 153 12019 0 0,'-12'-10'5336'0'0,"9"13"-2023"0"0,12 24-912 0 0,0-3-2504 0 0,-1 7 360 0 0,0-1 0 0 0,3 0 0 0 0,0 0 0 0 0,2-1 0 0 0,1-1 0 0 0,13 19-257 0 0,-27-47 91 0 0,0 1 1 0 0,0-1 0 0 0,1 1-1 0 0,-1-1 1 0 0,1 1-1 0 0,-1-1 1 0 0,0 0-1 0 0,1 1 1 0 0,-1-1-1 0 0,1 0 1 0 0,-1 1 0 0 0,1-1-1 0 0,-1 0 1 0 0,1 0-1 0 0,-1 0 1 0 0,1 1-1 0 0,-1-1 1 0 0,1 0 0 0 0,-1 0-1 0 0,1 0 1 0 0,0 0-1 0 0,-1 0 1 0 0,1 0-1 0 0,-1 0 1 0 0,1 0-1 0 0,-1 0 1 0 0,1 0 0 0 0,-1 0-1 0 0,1 0 1 0 0,-1-1-1 0 0,1 1-91 0 0,19-14 1070 0 0,18-38-1202 0 0,-26 34 345 0 0,31-45 395 0 0,16-36-608 0 0,-11 18-1332 0 0,4 4-5296 0 0,-43 66 2059 0 0,0-1-3837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0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10386 0 0,'-1'-8'9153'0'0,"1"13"-6473"0"0,3 5-4009 0 0,9 39 2076 0 0,-2 1 1 0 0,-3 0 0 0 0,-1 0-1 0 0,-3 1 1 0 0,-2 26-748 0 0,2 3 379 0 0,6 36-51 0 0,0 45 905 0 0,-10-131-662 0 0,0-8-6425 0 0,5-44-3895 0 0,-3 11 3462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0 9578 0 0,'-14'11'8251'0'0,"-10"24"-5705"0"0,13-18-1551 0 0,-44 58 1157 0 0,20-26-690 0 0,-3-2 1 0 0,-26 26-1463 0 0,58-68-367 0 0,6-7-2475 0 0,7-15-5459 0 0,0 4 4458 0 0,-2 1-2458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14443 0 0,'13'0'909'0'0,"1"1"0"0"0,0 1 0 0 0,-1 0-1 0 0,1 1 1 0 0,-1 1 0 0 0,0 0 0 0 0,0 0 0 0 0,1 2-909 0 0,23 11 1085 0 0,0 2 1 0 0,0 3-1086 0 0,62 31 1007 0 0,-93-51-985 0 0,-1 0 0 0 0,1 0 0 0 0,0 0 1 0 0,0-1-1 0 0,0 0 0 0 0,5 1-22 0 0,-1-2-4518 0 0,1 1-4647 0 0,-10-1 2920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13011 0 0,'43'31'3818'0'0,"24"33"-702"0"0,-51-46-2383 0 0,1-1 0 0 0,1-1 0 0 0,0-1 0 0 0,18 11-733 0 0,-1-13 795 0 0,-27-12-1285 0 0,1 0 0 0 0,-1-1 0 0 0,0 1 0 0 0,1-2 1 0 0,-1 1-1 0 0,4-2 490 0 0,-2 1-406 0 0,0-1 1 0 0,1-1-1 0 0,-1 0 0 0 0,-1-1 1 0 0,1 1 405 0 0,23-16 2414 0 0,-31 18-2287 0 0,0-1 0 0 0,-1 0 0 0 0,1 0 1 0 0,0 0-1 0 0,0-1 0 0 0,-1 1 0 0 0,1 0 0 0 0,-1-1 0 0 0,0 1 0 0 0,0-1 0 0 0,1 0-127 0 0,9-32-4246 0 0,2-6-7490 0 0,-6 28 5513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4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10914 0 0,'1'-2'319'0'0,"-1"0"0"0"0,0 0 0 0 0,1-1 0 0 0,-1 1 1 0 0,1 0-1 0 0,0 0 0 0 0,0 0 0 0 0,-1 0 0 0 0,1 0 0 0 0,1 0 0 0 0,-1 0 0 0 0,0 1 0 0 0,0-1 0 0 0,1 0 0 0 0,-1 0 0 0 0,1 0-319 0 0,3-2 292 0 0,-1 0-1 0 0,1 1 1 0 0,-1-1 0 0 0,1 1 0 0 0,0 0 0 0 0,5-3-292 0 0,-5 4 104 0 0,0-1 0 0 0,1 1 0 0 0,-1 0 0 0 0,0 0 0 0 0,1 1 1 0 0,-1 0-1 0 0,0 0 0 0 0,1 0 0 0 0,0 0 0 0 0,-1 1 1 0 0,1 0-1 0 0,-1 0 0 0 0,1 1 0 0 0,3 0-104 0 0,-1 2 51 0 0,0 0 1 0 0,0 1-1 0 0,0 0 0 0 0,-1 0 1 0 0,0 1-1 0 0,1 0 0 0 0,-2 1 1 0 0,1-1-1 0 0,-1 1 0 0 0,1 0 0 0 0,-2 1 1 0 0,1 0-1 0 0,-1-1 0 0 0,0 2 1 0 0,0-1-1 0 0,-1 1 0 0 0,0-1 1 0 0,2 6-52 0 0,-4-7 101 0 0,0 1 1 0 0,0-1 0 0 0,0 0 0 0 0,0 1 0 0 0,-1 0-1 0 0,0-1 1 0 0,-1 1 0 0 0,1 0 0 0 0,-1 0-1 0 0,-1-1 1 0 0,1 1 0 0 0,-1 0 0 0 0,0-1 0 0 0,-1 1-1 0 0,0-1 1 0 0,0 1 0 0 0,0-1 0 0 0,0 0 0 0 0,-1 0-1 0 0,0 0 1 0 0,-1 0 0 0 0,1 0 0 0 0,-4 3-102 0 0,-5 5 97 0 0,-1-2 0 0 0,0 1 0 0 0,0-1 1 0 0,-2-1-1 0 0,1-1 0 0 0,-1 0 0 0 0,-1-1 0 0 0,-10 5-97 0 0,26-14-10 0 0,0 0 0 0 0,0-1 0 0 0,0 1 0 0 0,0 0-1 0 0,0 0 1 0 0,0 0 0 0 0,0 0 0 0 0,0 0 0 0 0,0 0 0 0 0,0 0-1 0 0,0 0 1 0 0,0 0 0 0 0,0-1 0 0 0,0 1 0 0 0,-1 0 0 0 0,1 0-1 0 0,0 0 1 0 0,0 0 0 0 0,0 0 0 0 0,0 0 0 0 0,0 0 0 0 0,0 0-1 0 0,0 0 1 0 0,0 0 0 0 0,-1 0 0 0 0,1 0 0 0 0,0 0 0 0 0,0 0-1 0 0,0 0 1 0 0,0 0 0 0 0,0 0 0 0 0,0 0 0 0 0,0 0 0 0 0,-1 0-1 0 0,1 0 1 0 0,0 0 0 0 0,0 0 0 0 0,0 0 0 0 0,0 0 0 0 0,0 0-1 0 0,0 0 1 0 0,0 0 0 0 0,0 0 0 0 0,-1 0 0 0 0,1 0 0 0 0,0 0-1 0 0,0 0 1 0 0,0 0 0 0 0,0 0 0 0 0,0 0 0 0 0,0 0 0 0 0,0 1-1 0 0,0-1 1 0 0,0 0 0 0 0,0 0 10 0 0,10-13-1144 0 0,22-14 55 0 0,-26 24 975 0 0,0 1 1 0 0,-1-1-1 0 0,1 1 1 0 0,0 0 0 0 0,0 1-1 0 0,0 0 1 0 0,0-1-1 0 0,1 2 1 0 0,-1-1-1 0 0,0 1 1 0 0,0 0-1 0 0,0 0 1 0 0,1 1 0 0 0,-1 0-1 0 0,0 0 1 0 0,0 0-1 0 0,0 1 1 0 0,0 0-1 0 0,0 0 1 0 0,0 0-1 0 0,-1 1 1 0 0,1 0 0 0 0,-1 0-1 0 0,5 4 114 0 0,-3-2 37 0 0,0 0 0 0 0,-1 1 0 0 0,0-1 0 0 0,0 1 0 0 0,0 1 0 0 0,-1-1 0 0 0,1 1 0 0 0,-2 0 0 0 0,1 0 0 0 0,-1 0 0 0 0,0 1 0 0 0,-1 0 0 0 0,1 0 0 0 0,-2-1 0 0 0,1 2 0 0 0,-1-1 0 0 0,0 0 0 0 0,0 6-37 0 0,-2-10 245 0 0,-1 0 1 0 0,0 1-1 0 0,0-1 0 0 0,0 0 0 0 0,0 0 0 0 0,0 1 0 0 0,-1-1 0 0 0,0 0 1 0 0,0 0-1 0 0,0-1 0 0 0,0 1 0 0 0,-1 0 0 0 0,1-1 0 0 0,-1 1 0 0 0,0-1 1 0 0,0 0-1 0 0,0 0 0 0 0,-1 0 0 0 0,1 0 0 0 0,-1-1 0 0 0,1 1 1 0 0,-1-1-1 0 0,0 0-245 0 0,-5 4 168 0 0,0-1-1 0 0,0 0 1 0 0,0-1 0 0 0,-1 0 0 0 0,0 0 0 0 0,1-1 0 0 0,-1 0 0 0 0,0-1 0 0 0,-5 1-168 0 0,8-2-18 0 0,1-1 1 0 0,-1 0-1 0 0,1 0 1 0 0,0 0-1 0 0,-1-1 1 0 0,1 0-1 0 0,0 0 1 0 0,-1-1-1 0 0,1 1 1 0 0,-1-2 17 0 0,5 2-330 0 0,-1 0 1 0 0,1-1 0 0 0,0 1-1 0 0,-1 0 1 0 0,1-1 0 0 0,0 0-1 0 0,0 0 1 0 0,0 1 0 0 0,1-1-1 0 0,-1 0 1 0 0,0-1 329 0 0,0 0-880 0 0,0 0 0 0 0,1 1-1 0 0,-1-1 1 0 0,1 0 0 0 0,0-1 0 0 0,0 1-1 0 0,0 0 1 0 0,0 0 0 0 0,1 0 0 0 0,-1-3 880 0 0,0-7-6602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5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46 10882 0 0,'-1'-2'485'0'0,"0"0"0"0"0,-1 1-1 0 0,1-1 1 0 0,0 0 0 0 0,-1 0-1 0 0,1 1 1 0 0,-1-1 0 0 0,0 1-1 0 0,1-1 1 0 0,-1 1-1 0 0,0 0 1 0 0,0-1 0 0 0,0 1-1 0 0,0 0 1 0 0,0 0 0 0 0,0 0-1 0 0,0 1 1 0 0,0-1 0 0 0,-1 1-1 0 0,0-1-484 0 0,1 1 179 0 0,0 0 0 0 0,0 0-1 0 0,0 1 1 0 0,1-1 0 0 0,-1 1 0 0 0,0-1-1 0 0,0 1 1 0 0,0 0 0 0 0,0-1-1 0 0,1 1 1 0 0,-1 0 0 0 0,0 0 0 0 0,1 0-1 0 0,-1 1 1 0 0,0-1 0 0 0,1 0-1 0 0,0 0 1 0 0,-2 2-179 0 0,-1 2 3 0 0,1-1 0 0 0,-1 1-1 0 0,1 0 1 0 0,0 0 0 0 0,0 1 0 0 0,1-1-1 0 0,-1 0 1 0 0,1 1 0 0 0,0 0-1 0 0,1-1 1 0 0,-1 1 0 0 0,1 0 0 0 0,1 0-1 0 0,-1 3-2 0 0,1-5-14 0 0,0 1-1 0 0,0-1 1 0 0,0 0-1 0 0,1 1 1 0 0,0-1-1 0 0,0 0 1 0 0,0 0-1 0 0,0 1 1 0 0,1-1-1 0 0,-1 0 1 0 0,1 0-1 0 0,0-1 1 0 0,0 1-1 0 0,1 0 1 0 0,-1-1-1 0 0,1 1 1 0 0,0-1-1 0 0,0 0 0 0 0,0 0 1 0 0,0 0-1 0 0,1 0 15 0 0,1 1-33 0 0,0-1 0 0 0,1 0-1 0 0,-1-1 1 0 0,1 0-1 0 0,0 1 1 0 0,0-2-1 0 0,-1 1 1 0 0,1-1-1 0 0,1 0 1 0 0,-1 0-1 0 0,0 0 1 0 0,0-1-1 0 0,0 0 1 0 0,6-1 33 0 0,1 1-68 0 0,1-1-1 0 0,0-1 1 0 0,-1-1 0 0 0,0 0-1 0 0,1 0 1 0 0,-1-1 0 0 0,5-3 68 0 0,-16 6 13 0 0,1 0 0 0 0,-1 0 0 0 0,1 0 1 0 0,-1-1-1 0 0,0 1 0 0 0,0-1 0 0 0,0 1 1 0 0,0-1-1 0 0,0 0 0 0 0,0 0 1 0 0,0 0-1 0 0,0 0 0 0 0,-1 0 0 0 0,1 0 1 0 0,-1 0-1 0 0,1-1 0 0 0,-1 1 0 0 0,0 0 1 0 0,0-1-1 0 0,0 1 0 0 0,0-1 0 0 0,-1 1 1 0 0,1-1-1 0 0,-1 0 0 0 0,1 1 0 0 0,-1-1 1 0 0,0 1-1 0 0,0-1 0 0 0,0 0 0 0 0,0 1 1 0 0,-1-1-1 0 0,1 0 0 0 0,-1 1 0 0 0,0-1 1 0 0,1 1-1 0 0,-1-1 0 0 0,0 1 1 0 0,0-1-1 0 0,-1 1 0 0 0,1 0 0 0 0,-1-2-13 0 0,-4-5 134 0 0,1 0 1 0 0,-2 1-1 0 0,1-1 0 0 0,-1 1 0 0 0,-1 0 1 0 0,1 1-1 0 0,-1 0 0 0 0,0 0 0 0 0,-7-4-134 0 0,9 7-243 0 0,0 1-1 0 0,0-1 1 0 0,-1 1-1 0 0,1 0 1 0 0,-1 1-1 0 0,0-1 1 0 0,-2 1 243 0 0,6 1-614 0 0,0 0-1 0 0,-1 1 1 0 0,1-1 0 0 0,0 1 0 0 0,-1 0 0 0 0,1 0-1 0 0,0 0 1 0 0,-1 1 0 0 0,1-1 0 0 0,0 1 0 0 0,0 0-1 0 0,0 0 1 0 0,-1 0 0 0 0,-2 1 614 0 0,-3 8-4624 0 0,8-5-506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5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0 8858 0 0,'-4'4'815'0'0,"0"1"0"0"0,0-1-1 0 0,1 1 1 0 0,0-1 0 0 0,0 1 0 0 0,0 0 0 0 0,1 0 0 0 0,-1 0 0 0 0,1 1 0 0 0,0-1-1 0 0,0 2-814 0 0,-11 25 2138 0 0,-133 206 3610 0 0,17-27-4733 0 0,123-201-1589 0 0,-7 12 1654 0 0,12-17-3984 0 0,8-8-5302 0 0,8-8 2377 0 0,-7 6 277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5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 12027 0 0,'-3'1'427'0'0,"1"0"0"0"0,0 1 1 0 0,0-1-1 0 0,-1 1 1 0 0,1 0-1 0 0,0 0 1 0 0,0 0-1 0 0,0 0 1 0 0,1 0-1 0 0,-1 0 1 0 0,0 0-1 0 0,1 0 1 0 0,0 1-1 0 0,-1-1 0 0 0,1 1 1 0 0,0-1-1 0 0,0 1 1 0 0,0-1-1 0 0,0 3-427 0 0,0-1 208 0 0,1 0-1 0 0,-1 1 0 0 0,1-1 0 0 0,0 1 1 0 0,0-1-1 0 0,1 0 0 0 0,-1 1 0 0 0,1-1 1 0 0,0 0-1 0 0,0 1 0 0 0,0-1 0 0 0,1 1-207 0 0,-1-1 14 0 0,0-1-1 0 0,1 1 1 0 0,-1-1 0 0 0,1 1-1 0 0,0-1 1 0 0,0 1-1 0 0,0-1 1 0 0,1 0-1 0 0,-1 0 1 0 0,1 0-1 0 0,-1 0 1 0 0,1-1-1 0 0,0 1 1 0 0,0-1-1 0 0,0 1 1 0 0,1-1-1 0 0,-1 0 1 0 0,0 0-1 0 0,1-1 1 0 0,-1 1-1 0 0,1-1 1 0 0,0 0-1 0 0,-1 0 1 0 0,1 0 0 0 0,0 0-1 0 0,0 0 1 0 0,0-1-1 0 0,0 0 1 0 0,0 0-14 0 0,1 0 43 0 0,-1-1 1 0 0,0 0 0 0 0,1 0 0 0 0,-1-1 0 0 0,0 1-1 0 0,0-1 1 0 0,0 0 0 0 0,0 0 0 0 0,0 0 0 0 0,-1 0 0 0 0,1-1-1 0 0,-1 0 1 0 0,1 0 0 0 0,-1 0 0 0 0,3-3-44 0 0,-4 4 58 0 0,0 0-1 0 0,-1 0 1 0 0,1-1 0 0 0,-1 1 0 0 0,1-1-1 0 0,-1 0 1 0 0,0 1 0 0 0,0-1 0 0 0,0 0-1 0 0,0 0 1 0 0,-1 1 0 0 0,1-1 0 0 0,-1 0-1 0 0,1 0 1 0 0,-1 0 0 0 0,0 0-1 0 0,0 0 1 0 0,0 0 0 0 0,-1 0 0 0 0,1 1-1 0 0,-1-1 1 0 0,0 0 0 0 0,1 0 0 0 0,-2-2-58 0 0,0 1 72 0 0,1 0 1 0 0,-1 0-1 0 0,0 1 1 0 0,0-1-1 0 0,0 0 1 0 0,-1 1-1 0 0,1 0 1 0 0,-1-1 0 0 0,0 1-1 0 0,0 0 1 0 0,0 0-1 0 0,0 1 1 0 0,0-1-1 0 0,-1 1 1 0 0,1-1-1 0 0,-1 1 1 0 0,0 0-1 0 0,0 1 1 0 0,1-1 0 0 0,-1 0-1 0 0,0 1 1 0 0,0 0-1 0 0,-1 0 1 0 0,1 0-1 0 0,0 1 1 0 0,0-1-1 0 0,0 1 1 0 0,0 0-1 0 0,-3 1-72 0 0,-1-1-384 0 0,0 1-1 0 0,1 0 1 0 0,-1 1-1 0 0,0 0 1 0 0,1 0-1 0 0,0 1 1 0 0,-3 1 384 0 0,0 1-1794 0 0,1 0 0 0 0,-1 0 0 0 0,1 1 0 0 0,1 0 0 0 0,-4 3 1794 0 0,4-1-3453 0 0,2 1-3430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10218 0 0,'8'11'7791'0'0,"51"75"-7052"0"0,-54-81-697 0 0,4 5 164 0 0,0 1 0 0 0,1-2 0 0 0,0 1 0 0 0,0-1 0 0 0,1-1 0 0 0,4 3-206 0 0,-11-10 94 0 0,-1 1-1 0 0,1 0 0 0 0,0-1 1 0 0,0 1-1 0 0,-1-1 1 0 0,1 0-1 0 0,0 0 1 0 0,0-1-1 0 0,0 1 1 0 0,0-1-1 0 0,0 0 0 0 0,0 0 1 0 0,0 0-1 0 0,0-1 1 0 0,0 1-1 0 0,0-1 1 0 0,0 0-1 0 0,0 0 1 0 0,0 0-1 0 0,0-1 1 0 0,-1 1-1 0 0,1-1 0 0 0,3-2-93 0 0,43-25 249 0 0,-35 19-254 0 0,1 0 0 0 0,-1 2 0 0 0,1 0-1 0 0,1 0 1 0 0,-1 2 0 0 0,1 0-1 0 0,1 1 1 0 0,-1 0 0 0 0,14 0 5 0 0,-9 2-26 0 0,1 2 0 0 0,0 1 0 0 0,0 1 0 0 0,14 2 26 0 0,-25-1-29 0 0,-1 1 0 0 0,1 0 1 0 0,-1 0-1 0 0,1 1 0 0 0,-1 1 0 0 0,0 0 1 0 0,-1 1-1 0 0,1 0 0 0 0,5 5 29 0 0,-3-2 12 0 0,-1-1-1 0 0,2 0 1 0 0,-1-1 0 0 0,1 0 0 0 0,0-1-1 0 0,0 0 1 0 0,11 2-12 0 0,-18-7 41 0 0,1 0-1 0 0,-1 0 0 0 0,1 0 1 0 0,0-1-1 0 0,-1 0 1 0 0,1-1-1 0 0,0 0 1 0 0,-1 0-1 0 0,1 0 1 0 0,-1-1-1 0 0,1 0 1 0 0,-1-1-1 0 0,0 0 1 0 0,0 0-1 0 0,0 0 1 0 0,0-1-41 0 0,28-15 46 0 0,4-2-125 0 0,0 1 0 0 0,0 2 1 0 0,2 1-1 0 0,22-4 79 0 0,-49 17-45 0 0,0 1 0 0 0,0 1 0 0 0,0 0 0 0 0,1 1 0 0 0,-1 1 0 0 0,0 0 0 0 0,0 1 0 0 0,1 0 0 0 0,-1 1 0 0 0,0 1 0 0 0,0 0 0 0 0,-1 1 0 0 0,1 0 0 0 0,-1 1 0 0 0,0 1 0 0 0,1 0 45 0 0,73 46-154 0 0,-62-36 233 0 0,2 0-1 0 0,0-2 1 0 0,7 2-79 0 0,-24-12 68 0 0,0 0 0 0 0,1-1-1 0 0,-1-1 1 0 0,1 0 0 0 0,-1 0-1 0 0,1-1 1 0 0,0 0 0 0 0,0-1 0 0 0,-1 0-1 0 0,1-1 1 0 0,3 0-68 0 0,23-6 88 0 0,0-2-1 0 0,-1-2 0 0 0,0-1-87 0 0,-9 3-22 0 0,0 0-1 0 0,0 2 1 0 0,0 1-1 0 0,1 1 0 0 0,0 1 1 0 0,9 2 22 0 0,-10 2-43 0 0,0 3 0 0 0,0 0 0 0 0,0 1 0 0 0,-1 2 0 0 0,0 1 0 0 0,0 1 0 0 0,-1 1 0 0 0,12 6 43 0 0,-37-15 0 0 0,41 16 17 0 0,0-1 0 0 0,21 3-17 0 0,-49-15 38 0 0,0 0 1 0 0,1-1-1 0 0,-1-1 0 0 0,0 0 1 0 0,1-1-1 0 0,-1 0 0 0 0,1-1 1 0 0,-1-1-1 0 0,0 0 0 0 0,3-1-38 0 0,99-36 197 0 0,-75 23-149 0 0,0 2 1 0 0,6 1-49 0 0,-35 11-21 0 0,-1 0 1 0 0,1 1 0 0 0,-1 0-1 0 0,1 1 1 0 0,0 0 0 0 0,-1 0-1 0 0,1 1 1 0 0,-1 1-1 0 0,1 0 1 0 0,-1 0 0 0 0,9 3 20 0 0,7 6-68 0 0,1 0 0 0 0,-1 2 1 0 0,13 9 67 0 0,-15-8-7 0 0,0-1 0 0 0,2-1 0 0 0,-1-2 0 0 0,15 4 7 0 0,-27-10 46 0 0,1-1 0 0 0,0-1 0 0 0,-1 0 0 0 0,1-1 0 0 0,0 0 1 0 0,0-2-1 0 0,0 1 0 0 0,0-2 0 0 0,0 1 0 0 0,-1-2 0 0 0,1 0 0 0 0,0-1-46 0 0,16-6 16 0 0,0-2 0 0 0,-1-1-1 0 0,0-2 1 0 0,17-12-16 0 0,-42 25-25 0 0,0 1 0 0 0,-1-1 0 0 0,1 0-1 0 0,1 1 1 0 0,-1 0 0 0 0,0 0 0 0 0,0 0 0 0 0,0 0 0 0 0,1 1 0 0 0,-1 0-1 0 0,0-1 1 0 0,0 2 0 0 0,1-1 0 0 0,-1 0 0 0 0,0 1 0 0 0,0 0 0 0 0,3 1 25 0 0,8 3-9 0 0,0 0 0 0 0,0 2 1 0 0,0 0-1 0 0,3 2 9 0 0,-6-2 56 0 0,0-1 0 0 0,1 0 1 0 0,0-1-1 0 0,0 0 0 0 0,9 1-56 0 0,6-2 58 0 0,0-2 1 0 0,0 0 0 0 0,0-2 0 0 0,0-1-1 0 0,27-4-58 0 0,73-16-6465 0 0,-77 12 494 0 0,-21 5-701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94 10562 0 0,'-6'-11'6698'0'0,"15"2"-6669"0"0,-1 1 1 0 0,1 1 0 0 0,0 0 0 0 0,1 0-1 0 0,0 1 1 0 0,0 0 0 0 0,0 1 0 0 0,1 0-1 0 0,0 1 1 0 0,0 0 0 0 0,0 0 0 0 0,0 1-1 0 0,0 1 1 0 0,1 0 0 0 0,-1 0 0 0 0,1 1-1 0 0,0 1 1 0 0,-1 0 0 0 0,1 0-1 0 0,8 2-29 0 0,-6 1 24 0 0,0 0-1 0 0,0 1 0 0 0,0 0 0 0 0,-1 1 0 0 0,0 1 1 0 0,0 0-1 0 0,0 1 0 0 0,0 0 0 0 0,-1 1 0 0 0,-1 0 0 0 0,1 1 1 0 0,-1 0-1 0 0,-1 1 0 0 0,1 0 0 0 0,-2 1 0 0 0,5 7-23 0 0,-2-4 93 0 0,-1 1-1 0 0,-1 0 0 0 0,-1 1 1 0 0,0 0-1 0 0,-1 1 1 0 0,0 0-1 0 0,0 6-92 0 0,-6-17 32 0 0,0 0 0 0 0,-1-1 0 0 0,0 1 0 0 0,0 0 0 0 0,0 0 0 0 0,-1 0 0 0 0,0 0 0 0 0,0 0 0 0 0,0 0 0 0 0,-1 0-1 0 0,0 0 1 0 0,0 0 0 0 0,-1 0 0 0 0,1 0 0 0 0,-1 0 0 0 0,-1-1 0 0 0,1 1 0 0 0,-1-1 0 0 0,0 1 0 0 0,0-1 0 0 0,0 0 0 0 0,-1 0 0 0 0,-3 3-32 0 0,0 0 129 0 0,-1-1 1 0 0,1-1-1 0 0,-1 0 1 0 0,0 0-1 0 0,-1 0 1 0 0,1-1-1 0 0,-1 0 1 0 0,0-1-1 0 0,-1 0 1 0 0,1 0-1 0 0,-3 0-129 0 0,9-3-3 0 0,1-1-1 0 0,-1 1 1 0 0,0-1-1 0 0,1 1 1 0 0,-1-1-1 0 0,0 0 1 0 0,0 0-1 0 0,1 0 1 0 0,-1 0-1 0 0,0 0 1 0 0,1-1-1 0 0,-1 1 1 0 0,0-1-1 0 0,1 0 1 0 0,-1 0-1 0 0,0 0 1 0 0,1 0-1 0 0,0 0 1 0 0,-1-1-1 0 0,1 1 1 0 0,0-1-1 0 0,-1 1 1 0 0,1-1-1 0 0,0 0 1 0 0,0 0-1 0 0,0 0 1 0 0,1 0-1 0 0,-1 0 1 0 0,0 0-1 0 0,1 0 1 0 0,-1-1-1 0 0,1 1 1 0 0,0-1-1 0 0,0 1 1 0 0,0-1-1 0 0,0 1 1 0 0,0-1-1 0 0,1 0 1 0 0,-1 1-1 0 0,1-1 0 0 0,0 0 1 0 0,-1 1-1 0 0,1-2 4 0 0,0 0-102 0 0,0 1 0 0 0,-1-1-1 0 0,1 0 1 0 0,1 0 0 0 0,-1 0-1 0 0,0 0 1 0 0,1 1 0 0 0,0-1-1 0 0,0 0 1 0 0,0 1-1 0 0,0-1 1 0 0,1 0 0 0 0,0 1-1 0 0,-1-1 1 0 0,1 1 0 0 0,0 0-1 0 0,1-1 103 0 0,2-2-94 0 0,1-1-1 0 0,-1 1 1 0 0,1 0-1 0 0,1 0 1 0 0,-1 1-1 0 0,1 0 1 0 0,0 0-1 0 0,2 0 95 0 0,3-3-45 0 0,1 1 0 0 0,0 1 0 0 0,0 1 0 0 0,1 0 0 0 0,0 0 0 0 0,-1 1 0 0 0,1 1 0 0 0,1 1 0 0 0,7-1 45 0 0,1 3-43 0 0,-1 1 0 0 0,0 1 1 0 0,0 0-1 0 0,0 2 0 0 0,0 1 1 0 0,4 2 42 0 0,42 15 199 0 0,19 11-199 0 0,56 18 785 0 0,-140-50-767 0 0,52 14 472 0 0,-1 3 1 0 0,-1 2-1 0 0,7 6-490 0 0,-73-34 4183 0 0,-3-5-3812 0 0,-11-12-5306 0 0,2-4-4326 0 0,21 23 3460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1854 1593 11666 0 0,'0'0'268'0'0,"0"1"0"0"0,0-1-1 0 0,0 1 1 0 0,1-1 0 0 0,-1 1-1 0 0,0-1 1 0 0,0 1-1 0 0,0-1 1 0 0,-1 1 0 0 0,1-1-1 0 0,0 1 1 0 0,0-1-1 0 0,0 1 1 0 0,0-1 0 0 0,0 1-1 0 0,-1-1 1 0 0,1 1 0 0 0,0-1-1 0 0,0 1 1 0 0,-1-1-1 0 0,1 1 1 0 0,0-1 0 0 0,-1 0-1 0 0,1 1 1 0 0,0-1-1 0 0,-1 0 1 0 0,1 1 0 0 0,0-1-1 0 0,-1 0-267 0 0,-21 21 2406 0 0,-25 14-1127 0 0,20-19-917 0 0,0-1 1 0 0,0-1 0 0 0,-1-1 0 0 0,-1-1 0 0 0,0-2 0 0 0,-1 0 0 0 0,-2-2-363 0 0,-70 14 434 0 0,-47 2-434 0 0,49-9 100 0 0,-42 9 26 0 0,-2-6 1 0 0,-68-3-127 0 0,166-14 91 0 0,1-2-1 0 0,-1-3 1 0 0,1-1 0 0 0,0-2-1 0 0,1-2 1 0 0,-1-1 0 0 0,2-3-1 0 0,0-2 1 0 0,-41-20-91 0 0,69 27 41 0 0,1 0 1 0 0,0-1-1 0 0,0-1 0 0 0,1 0 0 0 0,1 0 0 0 0,0-2 1 0 0,0 0-1 0 0,1 0 0 0 0,0-1 0 0 0,1 0 0 0 0,1 0 1 0 0,0-1-1 0 0,1-1 0 0 0,0 0 0 0 0,1 0 0 0 0,-1-4-41 0 0,2 0-23 0 0,0 0-1 0 0,1-1 0 0 0,1 0 0 0 0,1 0 0 0 0,1 0 0 0 0,0 0 1 0 0,2 0-1 0 0,0 0 0 0 0,1 0 0 0 0,1 0 0 0 0,1 0 0 0 0,1 0 1 0 0,1-2 23 0 0,17-45-26 0 0,2 1 1 0 0,3 1 0 0 0,2 2-1 0 0,4 0 1 0 0,2 3 0 0 0,3 0-1 0 0,2 3 1 0 0,3 1 0 0 0,2 3-1 0 0,47-44 26 0 0,-10 21-11 0 0,4 4 0 0 0,2 3 0 0 0,4 4 0 0 0,2 4 0 0 0,3 4 0 0 0,43-15 10 0 0,-96 52-17 0 0,0 1 0 0 0,2 3 0 0 0,0 2 0 0 0,1 1 0 0 0,0 3 0 0 0,0 2-1 0 0,1 2 1 0 0,0 2 0 0 0,1 2 0 0 0,-1 2 0 0 0,3 2 18 0 0,-19 1-39 0 0,-1 2 1 0 0,1 0-1 0 0,-1 2 1 0 0,-1 2-1 0 0,1 0 1 0 0,-1 3 0 0 0,-1 0-1 0 0,0 1 1 0 0,-1 2-1 0 0,-1 1 1 0 0,0 2-1 0 0,-1 0 1 0 0,-1 1-1 0 0,-1 2 1 0 0,0 1-1 0 0,-2 0 1 0 0,4 7 38 0 0,-8-7-409 0 0,-1 0-1 0 0,-1 1 1 0 0,-2 1 0 0 0,0 0 0 0 0,-1 1-1 0 0,-2 0 1 0 0,0 1 0 0 0,-2 0 0 0 0,-1 0-1 0 0,-1 1 1 0 0,0 6 409 0 0,-2-1-115 0 0,-2-1-1 0 0,-2 1 1 0 0,0 0-1 0 0,-3-1 1 0 0,0 1-1 0 0,-2-1 1 0 0,-1 0-1 0 0,-2 0 1 0 0,-7 23 115 0 0,-4-2-69 0 0,-2-1 0 0 0,-2-2 0 0 0,-2 0 0 0 0,-3-1 0 0 0,-8 10 69 0 0,-165 221-2702 0 0,144-205 1293 0 0,-105 133-5564 0 0,73-98-344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12155 0 0,'14'6'6403'0'0,"52"32"-6396"0"0,-31-13 2 0 0,105 82 17 0 0,-138-105-15 0 0,0-1 1 0 0,0 1-1 0 0,-1 0 0 0 0,1 0 1 0 0,0-1-1 0 0,-1 1 0 0 0,0 0 0 0 0,1 0 1 0 0,-1 0-1 0 0,0 1 0 0 0,0-1 1 0 0,0 0-1 0 0,0 0 0 0 0,-1 1 1 0 0,1-1-1 0 0,-1 0 0 0 0,1 1 0 0 0,-1-1 1 0 0,0 0-1 0 0,0 1 0 0 0,0 0-11 0 0,0 1 94 0 0,-1 0-1 0 0,0 0 0 0 0,0 0 0 0 0,-1 0 0 0 0,1 1 1 0 0,-1-2-1 0 0,0 1 0 0 0,0 0 0 0 0,0 0 0 0 0,0-1 0 0 0,-3 3-93 0 0,-9 11 575 0 0,-1-1 0 0 0,0-1-1 0 0,-1 0 1 0 0,-14 8-575 0 0,12-8 242 0 0,5-4 1 0 0,-1 0 0 0 0,0-1 0 0 0,0-1-1 0 0,-2 0-242 0 0,12-6-2213 0 0,4-2 1953 0 0,0-1 0 0 0,-1 0 0 0 0,1 0 0 0 0,0 0 0 0 0,0 1 0 0 0,0-1 0 0 0,0 0 1 0 0,-1 0-1 0 0,1 1 0 0 0,0-1 0 0 0,0 0 0 0 0,0 1 0 0 0,0-1 0 0 0,0 0 0 0 0,0 0 1 0 0,0 1-1 0 0,0-1 0 0 0,-1 0 0 0 0,1 1 0 0 0,0-1 0 0 0,0 0 0 0 0,0 0 0 0 0,1 1 1 0 0,-1-1-1 0 0,0 0 0 0 0,0 1 0 0 0,0-1 0 0 0,0 0 0 0 0,0 0 0 0 0,0 1 0 0 0,0-1 0 0 0,0 0 1 0 0,1 1-1 0 0,-1-1 0 0 0,0 0 0 0 0,0 0 0 0 0,0 1 0 0 0,0-1 0 0 0,1 0 0 0 0,-1 0 1 0 0,0 0-1 0 0,0 0 0 0 0,1 1 0 0 0,-1-1 0 0 0,0 0 260 0 0,4 1-4657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11402 0 0,'0'0'98'0'0,"0"0"0"0"0,0 0 0 0 0,0 0 0 0 0,1 0 0 0 0,-1 0 0 0 0,0 0-1 0 0,0 0 1 0 0,0 0 0 0 0,0 0 0 0 0,0 0 0 0 0,0 0 0 0 0,0 0 0 0 0,0 0-1 0 0,0 0 1 0 0,0 0 0 0 0,1 0 0 0 0,-1 0 0 0 0,0 0 0 0 0,0 0 0 0 0,0 0-1 0 0,0-1 1 0 0,0 1 0 0 0,0 0 0 0 0,0 0 0 0 0,0 0 0 0 0,0 0 0 0 0,0 0-1 0 0,0 0 1 0 0,0 0 0 0 0,0 0 0 0 0,0 0 0 0 0,1 0 0 0 0,-1 0 0 0 0,0 0-1 0 0,0-1 1 0 0,0 1 0 0 0,0 0 0 0 0,0 0 0 0 0,0 0 0 0 0,0 0 0 0 0,0 0-98 0 0,22 2 2358 0 0,51 9-495 0 0,-12-2-469 0 0,13-3-1517 0 0,0-3 0 0 0,0-3 1 0 0,0-3-1 0 0,11-5 123 0 0,-66 8-3426 0 0,-11 2-344 0 0,-9 0-339 0 0,-2-2-228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11114 0 0,'-2'3'149'0'0,"1"0"0"0"0,-1-1-1 0 0,1 1 1 0 0,-1 0-1 0 0,1 0 1 0 0,0 0 0 0 0,0 0-1 0 0,0 0 1 0 0,0 0-1 0 0,1 0 1 0 0,-1 0 0 0 0,1 0-1 0 0,0 0 1 0 0,0 2-149 0 0,-2 3 483 0 0,-40 201 5571 0 0,21-63-2592 0 0,5 24-3462 0 0,15-164 7 0 0,0-1-21 0 0,1 1 0 0 0,-1-1 0 0 0,1 1 0 0 0,0-1-1 0 0,0 1 1 0 0,1-1 0 0 0,0 1 0 0 0,0-1 0 0 0,0 1 14 0 0,28-31-12472 0 0,-19 14 6711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6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1 301 10314 0 0,'0'1'136'0'0,"1"1"0"0"0,0 0 0 0 0,-1 0 0 0 0,1-1 0 0 0,0 1 0 0 0,0 0 0 0 0,0-1 0 0 0,0 1 0 0 0,0-1 0 0 0,0 0 0 0 0,1 1 0 0 0,-1-1 0 0 0,0 0 0 0 0,1 1 0 0 0,-1-1 0 0 0,1 0 0 0 0,-1 0 0 0 0,1 0 0 0 0,0-1 0 0 0,-1 1 0 0 0,1 0 0 0 0,0 0 0 0 0,-1-1 0 0 0,1 1 0 0 0,0-1 0 0 0,0 0 0 0 0,0 1-136 0 0,6 1 690 0 0,-1-1 1 0 0,0 1 0 0 0,1-1-1 0 0,0-1 1 0 0,-1 1-1 0 0,1-1-690 0 0,10-2 669 0 0,-1-1 0 0 0,1 0-1 0 0,-1-1 1 0 0,0-1 0 0 0,9-5-669 0 0,6-3 209 0 0,0-2 0 0 0,-1-1 0 0 0,-1-1 0 0 0,2-4-209 0 0,-23 14-93 0 0,-2 0 0 0 0,1 0 0 0 0,-1-1 1 0 0,0 0-1 0 0,0 0 0 0 0,-1 0 0 0 0,0-1 0 0 0,-1 0 1 0 0,0 0-1 0 0,0-1 0 0 0,-1 0 0 0 0,2-4 93 0 0,-5 9-68 0 0,1 1 0 0 0,-1-1 0 0 0,0 0-1 0 0,0 1 1 0 0,-1-1 0 0 0,1 0 0 0 0,-1 0 0 0 0,0 1 0 0 0,-1-1-1 0 0,1 0 1 0 0,-1 0 0 0 0,0 0 0 0 0,0 1 68 0 0,0 1-35 0 0,0 0 1 0 0,0 0-1 0 0,-1 0 0 0 0,1 1 0 0 0,-1-1 1 0 0,1 1-1 0 0,-1-1 0 0 0,0 1 1 0 0,0 0-1 0 0,0 0 0 0 0,-1 0 0 0 0,1 0 1 0 0,0 0-1 0 0,-1 0 0 0 0,1 1 1 0 0,-1-1-1 0 0,0 1 0 0 0,1-1 1 0 0,-1 1-1 0 0,0 0 0 0 0,-2 0 35 0 0,-1-1-49 0 0,0 1-1 0 0,0 0 0 0 0,0 0 1 0 0,0 0-1 0 0,0 1 0 0 0,0 0 1 0 0,0 0-1 0 0,0 1 0 0 0,-1 0 1 0 0,1 0-1 0 0,0 0 0 0 0,0 1 1 0 0,1 0-1 0 0,-1 0 0 0 0,0 0 1 0 0,1 1-1 0 0,-1-1 0 0 0,1 1 1 0 0,0 1-1 0 0,0-1 0 0 0,0 1 1 0 0,0 0-1 0 0,0 1 50 0 0,-15 13 157 0 0,1 2 0 0 0,1 0 0 0 0,1 0-1 0 0,-9 17-156 0 0,19-28 31 0 0,0 0 1 0 0,1 1 0 0 0,0 0 0 0 0,1 0 0 0 0,0 0-1 0 0,0 0 1 0 0,1 1 0 0 0,0 0 0 0 0,1 0 0 0 0,0 0 0 0 0,1 0 0 0 0,1 0 0 0 0,-1 0 0 0 0,1 3-32 0 0,2-9 9 0 0,-1 1 1 0 0,0-1 0 0 0,1 0 0 0 0,0 1 0 0 0,0-1 0 0 0,1 0 0 0 0,-1 0 0 0 0,1 0 0 0 0,0 0 0 0 0,1 0 0 0 0,-1 0 0 0 0,1-1 0 0 0,0 1 0 0 0,0-1 0 0 0,0 0 0 0 0,1 1 0 0 0,-1-1 0 0 0,1-1-1 0 0,0 1 1 0 0,0-1 0 0 0,0 1 0 0 0,1-1 0 0 0,-1-1 0 0 0,1 1 0 0 0,0 0 0 0 0,0-1 0 0 0,0 0 0 0 0,0 0 0 0 0,0-1-10 0 0,2 1-78 0 0,1 0 1 0 0,-1-1 0 0 0,1 0-1 0 0,-1 0 1 0 0,1 0-1 0 0,-1-1 1 0 0,1 0-1 0 0,-1-1 1 0 0,1 0-1 0 0,-1 0 1 0 0,1-1-1 0 0,-1 0 1 0 0,0 0 0 0 0,1 0-1 0 0,-1-1 1 0 0,0 0-1 0 0,-1-1 1 0 0,7-3 77 0 0,-6 2-920 0 0,0 1 0 0 0,0-1 1 0 0,0-1-1 0 0,-1 0 0 0 0,1 0 0 0 0,-1 0 1 0 0,-1 0-1 0 0,1-1 0 0 0,-1 0 0 0 0,2-5 920 0 0,-1 2-5022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11010 0 0,'0'38'1274'0'0,"1"-3"416"0"0,-1 1 1 0 0,-2 0-1 0 0,-2-1 1 0 0,-1 0-1 0 0,-2 1-1690 0 0,7-35 57 0 0,-1 4 122 0 0,0-1-1 0 0,0 0 1 0 0,0 0 0 0 0,-1 0-1 0 0,1 0 1 0 0,-1 0 0 0 0,0 0-1 0 0,0 0 1 0 0,-1-1 0 0 0,1 1-1 0 0,-1 0-178 0 0,3-4 0 0 0,0 0-13 0 0,0-9-813 0 0,2 0 1 0 0,-1 0-1 0 0,1 1 0 0 0,0-1 1 0 0,1 1-1 0 0,0 0 0 0 0,0 0 1 0 0,1 0-1 0 0,5-8 826 0 0,1-1-648 0 0,1-1 0 0 0,1 2 0 0 0,11-13 648 0 0,6 8-1287 0 0,-27 20 1374 0 0,0 0 0 0 0,0 0 0 0 0,1 1 0 0 0,-1-1 0 0 0,0 1-1 0 0,1-1 1 0 0,-1 1 0 0 0,0 0 0 0 0,1-1 0 0 0,-1 1 0 0 0,0 0 0 0 0,1 1 0 0 0,-1-1 0 0 0,0 0-1 0 0,1 1 1 0 0,-1-1 0 0 0,0 1 0 0 0,0 0 0 0 0,1 0 0 0 0,-1 0 0 0 0,0 0 0 0 0,0 0-1 0 0,0 0 1 0 0,0 0 0 0 0,0 1 0 0 0,0-1 0 0 0,-1 1 0 0 0,1 0 0 0 0,0-1 0 0 0,-1 1-1 0 0,2 2-86 0 0,5 11 325 0 0,0 0-1 0 0,-1 0 0 0 0,0 1 0 0 0,-2 0 1 0 0,0 0-1 0 0,0 0 0 0 0,-2 1 0 0 0,0 0 0 0 0,-1-1 1 0 0,0 17-325 0 0,-10 7 1089 0 0,-3-21-2889 0 0,-5-11-6154 0 0,15-8 2809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374 50 12395 0 0,'-8'-8'7481'0'0,"-14"-11"-5887"0"0,13 15-1614 0 0,-1 0 0 0 0,0 0 1 0 0,1 2-1 0 0,-1-1 0 0 0,0 1 0 0 0,-1 0 1 0 0,1 1-1 0 0,0 0 0 0 0,0 1 0 0 0,0 0 1 0 0,-1 1-1 0 0,-7 1 20 0 0,13-1-137 0 0,-1 0 0 0 0,0 0 0 0 0,1 0 0 0 0,-1 1 1 0 0,1 0-1 0 0,0 0 0 0 0,-1 1 0 0 0,1-1 0 0 0,0 1 0 0 0,1 0 0 0 0,-1 0 1 0 0,0 1-1 0 0,1 0 0 0 0,0-1 0 0 0,0 1 0 0 0,0 1 0 0 0,0-1 0 0 0,0 1 1 0 0,1-1-1 0 0,0 1 0 0 0,0 0 0 0 0,0 0 0 0 0,-1 4 137 0 0,4-6-153 0 0,-1 0 0 0 0,1-1 0 0 0,0 1 0 0 0,0 0 0 0 0,0 0-1 0 0,0 0 1 0 0,0 0 0 0 0,1 0 0 0 0,-1 0 0 0 0,1-1 0 0 0,-1 1 0 0 0,1 0 0 0 0,0 0-1 0 0,0-1 1 0 0,1 1 0 0 0,-1-1 0 0 0,1 1 0 0 0,-1-1 0 0 0,1 1 0 0 0,0-1 0 0 0,-1 0-1 0 0,1 0 1 0 0,0 0 0 0 0,2 2 153 0 0,11 9-80 0 0,-1 0 0 0 0,1-1-1 0 0,10 5 81 0 0,-2 0-227 0 0,-18-12 265 0 0,35 29-206 0 0,-38-32 225 0 0,0 0 1 0 0,0 1-1 0 0,0-1 1 0 0,0 0-1 0 0,0 0 1 0 0,-1 1 0 0 0,1-1-1 0 0,-1 1 1 0 0,1 0-1 0 0,-1-1 1 0 0,0 1-1 0 0,0 0 1 0 0,0 0 0 0 0,-1 0-1 0 0,1 0-57 0 0,-1-2 208 0 0,0-1 1 0 0,0 1-1 0 0,0-1 0 0 0,-1 1 1 0 0,1-1-1 0 0,0 1 0 0 0,0-1 1 0 0,0 1-1 0 0,-1-1 0 0 0,1 0 1 0 0,0 1-1 0 0,-1-1 0 0 0,1 1 1 0 0,0-1-1 0 0,-1 0 0 0 0,1 1 1 0 0,0-1-1 0 0,-1 0 0 0 0,1 1 1 0 0,-1-1-1 0 0,1 0 0 0 0,-1 0 1 0 0,1 1-1 0 0,-1-1 0 0 0,1 0 1 0 0,0 0-1 0 0,-1 0 0 0 0,1 0-208 0 0,-22 4 1884 0 0,-18-6-1460 0 0,-33-13-54 0 0,48 9-762 0 0,-1 1-1 0 0,1 1 1 0 0,-1 1 0 0 0,-2 1 392 0 0,21 0-5261 0 0,16-2-2483 0 0,-9 4 7668 0 0,3-3-5075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47 12299 0 0,'-4'0'203'0'0,"1"-1"1"0"0,0 0-1 0 0,-1 1 1 0 0,1 0 0 0 0,-1 0-1 0 0,1 0 1 0 0,0 0-1 0 0,-1 1 1 0 0,1-1-1 0 0,0 1 1 0 0,-1 0 0 0 0,1 0-1 0 0,0 0 1 0 0,0 0-1 0 0,0 1 1 0 0,-1-1-1 0 0,2 1 1 0 0,-1 0 0 0 0,0 0-1 0 0,0 0 1 0 0,0 0-1 0 0,1 0 1 0 0,0 1 0 0 0,-1-1-1 0 0,1 1 1 0 0,-2 2-204 0 0,0 0 83 0 0,-1 1 1 0 0,1 1-1 0 0,0-1 1 0 0,0 0 0 0 0,1 1-1 0 0,0 0 1 0 0,0 0-1 0 0,0 0 1 0 0,1 0-1 0 0,0 0 1 0 0,1 1 0 0 0,-1 0-84 0 0,2-5 4 0 0,0 0 0 0 0,-1 0 0 0 0,1 0 0 0 0,1 0 0 0 0,-1 0 0 0 0,0 0 0 0 0,1 0 0 0 0,-1 0 0 0 0,1 0 0 0 0,0 0 0 0 0,0 0 0 0 0,0 0 0 0 0,1-1 0 0 0,-1 1 0 0 0,1 0 0 0 0,-1-1 0 0 0,1 1 0 0 0,0-1 0 0 0,0 1 0 0 0,0-1 0 0 0,0 0 0 0 0,0 0 0 0 0,1 0 0 0 0,-1 0 0 0 0,0 0 0 0 0,1 0 0 0 0,0-1 0 0 0,-1 0 0 0 0,1 1 0 0 0,0-1 0 0 0,0 0 0 0 0,0 0 0 0 0,0 0 0 0 0,1 0-4 0 0,4 0 53 0 0,-1 1 0 0 0,1-1 0 0 0,-1-1 0 0 0,1 1 0 0 0,0-1 0 0 0,-1-1 0 0 0,1 1 0 0 0,-1-1 0 0 0,1 0 0 0 0,-1-1 0 0 0,1 0 0 0 0,-1 0 0 0 0,2-2-53 0 0,-5 3 86 0 0,-1 0 1 0 0,1 0-1 0 0,-1-1 0 0 0,1 0 0 0 0,-1 0 1 0 0,0 1-1 0 0,0-2 0 0 0,0 1 0 0 0,0 0 1 0 0,0-1-1 0 0,-1 1 0 0 0,1-1 0 0 0,-1 0 1 0 0,1 0-1 0 0,-1 0 0 0 0,0 0 0 0 0,0 0 1 0 0,0 0-1 0 0,-1-1 0 0 0,1 1 0 0 0,-1-1 1 0 0,0 1-1 0 0,0-1 0 0 0,0 1 0 0 0,0-1 1 0 0,-1 0-1 0 0,1 0 0 0 0,-1 1 0 0 0,0-1 1 0 0,0 0-1 0 0,-1 1 0 0 0,1-1 0 0 0,-1 0 1 0 0,1 1-1 0 0,-1-1 0 0 0,-1-2-86 0 0,-1-1-51 0 0,0-1-1 0 0,-1 1 1 0 0,0 0-1 0 0,0 0 0 0 0,0 1 1 0 0,-1-1-1 0 0,0 1 1 0 0,0 0-1 0 0,-1 0 1 0 0,0 1-1 0 0,0 0 1 0 0,0 0-1 0 0,-1 0 1 0 0,1 1-1 0 0,-1-1 1 0 0,-6-1 51 0 0,-45-14-4194 0 0,48 18 2165 0 0,1 0-1 0 0,-1 1 1 0 0,1 1 0 0 0,-1 0-1 0 0,-3 0 2030 0 0,3 1-5656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7:2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12467 0 0,'10'39'3032'0'0,"-3"-4"-2301"0"0,-2-1-1 0 0,-1 1 0 0 0,-1-1 0 0 0,-2 1 1 0 0,-2 3-731 0 0,1-38 25 0 0,0 0 0 0 0,0 0-1 0 0,0 0 1 0 0,0-1 0 0 0,0 1 0 0 0,0 0 0 0 0,0 0 0 0 0,0 0 0 0 0,1 0 0 0 0,-1 0-1 0 0,0 0 1 0 0,0 0 0 0 0,0 0 0 0 0,0 0 0 0 0,0 0 0 0 0,0 0 0 0 0,0 0 0 0 0,0 0-1 0 0,0 0 1 0 0,0 0 0 0 0,0 0 0 0 0,0 0 0 0 0,0 0 0 0 0,1 0 0 0 0,-1 0 0 0 0,0 0-1 0 0,0 0 1 0 0,0 0 0 0 0,0 0 0 0 0,0 0 0 0 0,0 0 0 0 0,0 0 0 0 0,0 0 0 0 0,0 0-1 0 0,0 0 1 0 0,0 0 0 0 0,0 0 0 0 0,0 0 0 0 0,0 0 0 0 0,0 0 0 0 0,1 1 0 0 0,-1-1-1 0 0,0 0 1 0 0,0 0 0 0 0,0 0 0 0 0,0 0 0 0 0,0 0 0 0 0,0 0 0 0 0,0 0 0 0 0,0 0-1 0 0,0 0 1 0 0,0 0 0 0 0,0 0 0 0 0,0 0 0 0 0,0 0 0 0 0,0 0-25 0 0,8-11 337 0 0,-5 5-409 0 0,1 1 0 0 0,-1-1 0 0 0,1 1 0 0 0,0 0 0 0 0,1 0 0 0 0,-1 0-1 0 0,1 1 1 0 0,0 0 0 0 0,0 0 0 0 0,4-3 72 0 0,39-13-753 0 0,1 2-1 0 0,26-6 754 0 0,-37 15-4870 0 0,1 1 1 0 0,4 1 4869 0 0,-26 4-5345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8:3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2013 425 12243 0 0,'-69'-8'7320'0'0,"-35"-24"-4205"0"0,72 21-2320 0 0,-1 1 0 0 0,-29-5-795 0 0,14 8 359 0 0,-30-6-269 0 0,-64-2-90 0 0,57 16-9 0 0,1 3-1 0 0,0 4 0 0 0,0 3 0 0 0,1 4 0 0 0,0 4 1 0 0,-76 28 9 0 0,117-30-51 0 0,2 1 0 0 0,0 2 1 0 0,-31 21 50 0 0,33-19-54 0 0,-8 7-17 0 0,2 1 0 0 0,1 3-1 0 0,2 1 1 0 0,-5 8 71 0 0,21-18-58 0 0,1 0 0 0 0,1 2 0 0 0,1 0 0 0 0,1 1 0 0 0,2 1 1 0 0,0 1-1 0 0,2 1 0 0 0,2 1 0 0 0,0 0 0 0 0,-6 25 58 0 0,-6 27-36 0 0,4 2 1 0 0,3 0-1 0 0,4 1 1 0 0,5 0-1 0 0,2 2 1 0 0,4 55 35 0 0,9-79-35 0 0,3 0 1 0 0,3-1 0 0 0,3 0-1 0 0,10 27 35 0 0,-7-23-9 0 0,-3-20 5 0 0,1-2 1 0 0,3 1-1 0 0,1-2 0 0 0,3-1 0 0 0,1 0 1 0 0,2-1-1 0 0,2-2 0 0 0,2-1 0 0 0,1-1 1 0 0,8 5 3 0 0,-11-14-17 0 0,1-1 0 0 0,2-1 0 0 0,1-2 0 0 0,1-1 0 0 0,0-1 0 0 0,5 0 17 0 0,17 8 7 0 0,1-3 1 0 0,1-2 0 0 0,34 11-8 0 0,-29-16 48 0 0,2-3 1 0 0,0-3 0 0 0,51 6-49 0 0,191 9 342 0 0,-196-28-108 0 0,-1-4 0 0 0,22-8-234 0 0,-6 2 15 0 0,-121 8-15 0 0,658-45 251 0 0,-457 22-30 0 0,-63 6-211 0 0,0 6 0 0 0,59 5-10 0 0,11 11 20 0 0,69 1 319 0 0,207 33-339 0 0,-158-1 402 0 0,93-9-402 0 0,-42-1 55 0 0,-131-8 257 0 0,14-10-312 0 0,917-44 558 0 0,-915 5-270 0 0,234-57-288 0 0,-406 68-43 0 0,82-18 48 0 0,33-17-5 0 0,-125 25 24 0 0,-2-4-1 0 0,44-24-23 0 0,-91 40 1 0 0,129-63 366 0 0,6-14-367 0 0,45-36 23 0 0,-115 57-19 0 0,-67 46-14 0 0,2 2 0 0 0,5-1 10 0 0,-20 13-22 0 0,0-1 0 0 0,0-1 0 0 0,-1-2 22 0 0,44-32-64 0 0,-32 26 15 0 0,-1-2 0 0 0,-1 0 0 0 0,8-12 49 0 0,-23 24-19 0 0,-2 0 82 0 0,0 0 1 0 0,-1-1 0 0 0,0 0 0 0 0,-1 0-1 0 0,5-11-63 0 0,22-35 196 0 0,-26 44 10 0 0,-1-1-1 0 0,-1 0 1 0 0,0 0-1 0 0,-1-1 1 0 0,0 0-206 0 0,1-3 61 0 0,4-17 178 0 0,-2 0 1 0 0,1-14-240 0 0,-5 23 55 0 0,11-68 90 0 0,-3-23-145 0 0,-4 30-134 0 0,16-62 134 0 0,-23 134 10 0 0,0 0-1 0 0,-1 0 1 0 0,-1 0 0 0 0,-1 0-1 0 0,0 0 1 0 0,-1 0-1 0 0,-5-15-9 0 0,6 23-2 0 0,-1-4 30 0 0,0 1-15 0 0,0 1-1 0 0,0 0 1 0 0,-1-1 0 0 0,-4-6-13 0 0,-5-23 125 0 0,11 33-120 0 0,-1 1 0 0 0,1 0-1 0 0,-2 1 1 0 0,1-1 0 0 0,-1 0-1 0 0,0 1 1 0 0,0-1 0 0 0,-2 0-5 0 0,-37-65 65 0 0,34 56-154 0 0,-1 1 1 0 0,0 0 0 0 0,0 1 0 0 0,-2-1 0 0 0,0 2 0 0 0,0 0 0 0 0,-14-12 88 0 0,-6-2 44 0 0,-10-9-60 0 0,-1 2 0 0 0,-2 2-1 0 0,-1 2 1 0 0,-1 2-1 0 0,-12-4 17 0 0,-64-20-91 0 0,-2 5 0 0 0,-1 6 0 0 0,-2 5 0 0 0,-51-4 91 0 0,-211-28-276 0 0,-67 10 276 0 0,320 51-227 0 0,-1 6-1 0 0,-40 9 228 0 0,0-1-47 0 0,-86 12-328 0 0,1 11 0 0 0,-13 14 375 0 0,-105 13-133 0 0,-137 15 98 0 0,-260 32 47 0 0,596-86 16 0 0,-92 6 117 0 0,-228 24-6 0 0,189-7-60 0 0,149-17 35 0 0,-82-2-114 0 0,107-13 208 0 0,-73 1 223 0 0,170-12-142 0 0,0-2 0 0 0,-29-7-289 0 0,-42-4 102 0 0,35 8-81 0 0,-20-1-39 0 0,-8 4 18 0 0,97 5 60 0 0,0-1 1 0 0,0-1-1 0 0,0 1 0 0 0,0-1 0 0 0,0 0 0 0 0,0-1 1 0 0,1 0-1 0 0,-1 0 0 0 0,0-1 0 0 0,1 0 1 0 0,-1 0-1 0 0,-2-3-60 0 0,8 5-116 0 0,0 0 1 0 0,1 0 0 0 0,-1 1-1 0 0,0-1 1 0 0,1 0-1 0 0,-1 1 1 0 0,0 0 0 0 0,0-1-1 0 0,1 1 1 0 0,-1 0-1 0 0,0 0 1 0 0,0 0 0 0 0,0 0-1 0 0,1 0 1 0 0,-3 0 115 0 0,-5 4-4773 0 0,1 2-4609 0 0,5 0 1808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8:3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1317 769 12315 0 0,'-6'6'5323'0'0,"-18"15"813"0"0,12-14-5932 0 0,0-1-1 0 0,0-1 1 0 0,-1 0-1 0 0,0-1 0 0 0,0 0-203 0 0,-35 13-43 0 0,-227 96-1252 0 0,-200 49 1295 0 0,337-123 11 0 0,53-17-298 0 0,0 5-1 0 0,-21 12 288 0 0,125-32-309 0 0,0-1 1 0 0,0-1 0 0 0,0-1-1 0 0,5 0 309 0 0,224 46-3 0 0,731 195 9 0 0,-949-235 96 0 0,-23-6-2 0 0,0-2 1 0 0,0 1-1 0 0,1-1 1 0 0,-1 0-1 0 0,1-1 1 0 0,-1 0-1 0 0,2 0-100 0 0,-8-1 177 0 0,-1-1 200 0 0,0-1 0 0 0,-1 0 1 0 0,1 0-1 0 0,0 1 0 0 0,-1-1 1 0 0,1 0-1 0 0,-1 1 1 0 0,1-1-1 0 0,-1 0 0 0 0,0 1 1 0 0,1-1-1 0 0,-1 1 0 0 0,0-1 1 0 0,-1 0-378 0 0,-35-39 277 0 0,17 21-60 0 0,-59-75-223 0 0,4-5 1 0 0,4-2-1 0 0,5-3 0 0 0,5-3 1 0 0,-10-32 5 0 0,-9-26-126 0 0,32 69-171 0 0,-20-62 297 0 0,49 101-363 0 0,3-1 0 0 0,3 0 1 0 0,1-12 362 0 0,5 31-7 0 0,6 36 3 0 0,-2-15-11 0 0,0 0-1 0 0,-2 0 1 0 0,0 1 0 0 0,-1 0-1 0 0,-1 0 1 0 0,-4-8 15 0 0,11 26-38 0 0,0-1 0 0 0,0 1 0 0 0,0 0 0 0 0,-1-1 0 0 0,1 1-1 0 0,0 0 1 0 0,0-1 0 0 0,0 1 0 0 0,0 0 0 0 0,-1-1 0 0 0,1 1 0 0 0,0 0 0 0 0,0 0 0 0 0,-1-1-1 0 0,1 1 1 0 0,0 0 0 0 0,-1 0 0 0 0,1-1 0 0 0,0 1 0 0 0,-1 0 0 0 0,1 0 0 0 0,0 0 0 0 0,-1 0-1 0 0,1-1 1 0 0,0 1 0 0 0,-1 0 0 0 0,1 0 0 0 0,0 0 0 0 0,-1 0 0 0 0,1 0 0 0 0,-1 0 0 0 0,1 0-1 0 0,0 0 1 0 0,-1 0 0 0 0,1 0 0 0 0,0 0 0 0 0,-1 0 0 0 0,1 0 0 0 0,-1 1 38 0 0,-7 13-2216 0 0,-1 27-52 0 0,9-40 2499 0 0,-19 165-2621 0 0,6 18 2390 0 0,-8 91-3227 0 0,4-140 2022 0 0,-26 277 334 0 0,37-308 1324 0 0,5 0 1 0 0,12 100-454 0 0,-9-179 93 0 0,6 43-3 0 0,-7-64-20 0 0,0 1 0 0 0,0 0-1 0 0,1-1 1 0 0,-1 1-1 0 0,1-1 1 0 0,0 1 0 0 0,0-1-1 0 0,0 0 1 0 0,1 0 0 0 0,0 0-1 0 0,2 3-69 0 0,-4-6 159 0 0,0-1 0 0 0,0 1 0 0 0,0-1 0 0 0,0 0 0 0 0,0 1 0 0 0,0-1 0 0 0,0 0 0 0 0,0 0-1 0 0,1 1 1 0 0,-1-1 0 0 0,0 0 0 0 0,0 0 0 0 0,0 0 0 0 0,0 0 0 0 0,0-1 0 0 0,0 1 0 0 0,0 0 0 0 0,1 0-1 0 0,-1-1 1 0 0,0 1 0 0 0,0-1 0 0 0,0 1 0 0 0,0-1 0 0 0,0 1 0 0 0,0-1 0 0 0,0 1 0 0 0,-1-1 0 0 0,1 0 0 0 0,0 0-1 0 0,0 1 1 0 0,0-1 0 0 0,-1 0 0 0 0,1 0 0 0 0,0 0 0 0 0,-1 0 0 0 0,1 0 0 0 0,0 0-159 0 0,30-41 2609 0 0,-28 36-2519 0 0,250-336 1896 0 0,-55 80-2578 0 0,-36 38-2478 0 0,-35 50-3023 0 0,-39 51-2274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3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12 11618 0 0,'-1'5'12601'0'0,"-13"6"-9702"0"0,-15 10-3229 0 0,-261 144 840 0 0,234-139-453 0 0,0-3-1 0 0,-2-2 1 0 0,0-2 0 0 0,-10-1-57 0 0,79-15-323 0 0,0 0 0 0 0,-1 0 1 0 0,1 1-1 0 0,-1 1 0 0 0,0 0 1 0 0,8 4 322 0 0,12 6-105 0 0,48 16 89 0 0,1-4 1 0 0,1-3-1 0 0,0-4 0 0 0,2-3 0 0 0,3-4 16 0 0,-39-4 31 0 0,-33-5 9 0 0,1-1 0 0 0,0-1 0 0 0,-1 0 0 0 0,1-1 0 0 0,0 0 0 0 0,0-1 0 0 0,11-2-40 0 0,-24 2 52 0 0,-1-1 0 0 0,1 1 0 0 0,-1-1 0 0 0,1 0 0 0 0,-1 1 0 0 0,0-1 0 0 0,1 0 0 0 0,-1 1 0 0 0,0-1 0 0 0,0 0 0 0 0,0 0-1 0 0,1 1 1 0 0,-1-1 0 0 0,0 0 0 0 0,0 0 0 0 0,0 1 0 0 0,0-1 0 0 0,0 0 0 0 0,0 0 0 0 0,-1 1 0 0 0,1-1 0 0 0,0 0 0 0 0,0 1 0 0 0,0-1 0 0 0,-1 0 0 0 0,1 1 0 0 0,0-1-1 0 0,-1 0 1 0 0,1 1 0 0 0,0-1 0 0 0,-1 0 0 0 0,1 1 0 0 0,-1-1 0 0 0,1 1 0 0 0,-1-1 0 0 0,0 0-52 0 0,-18-29 142 0 0,19 29-117 0 0,-22-26-83 0 0,-1 2 1 0 0,-1 0-1 0 0,-1 2 1 0 0,-2 0-1 0 0,0 2 1 0 0,-1 1-1 0 0,-9-4 58 0 0,-12-10-243 0 0,-36-33 243 0 0,31 22-103 0 0,-2 3 1 0 0,-2 2-1 0 0,-20-8 103 0 0,77 49-49 0 0,1-1 0 0 0,0 1 0 0 0,-1-1 1 0 0,1 1-1 0 0,0-1 0 0 0,-1 1 0 0 0,1-1 0 0 0,0 1 0 0 0,0-1 1 0 0,-1 1-1 0 0,1 0 0 0 0,0-1 0 0 0,0 1 0 0 0,0-1 0 0 0,0 1 0 0 0,0 0 1 0 0,0-1-1 0 0,0 1 0 0 0,0-1 0 0 0,0 1 0 0 0,0 0 0 0 0,0-1 0 0 0,0 1 1 0 0,0-1-1 0 0,0 1 0 0 0,1 0 0 0 0,-1-1 0 0 0,0 1 0 0 0,0-1 0 0 0,1 1 1 0 0,-1-1-1 0 0,0 1 0 0 0,1 0 49 0 0,7 29-274 0 0,38 130 222 0 0,-11-30 283 0 0,7-2 1 0 0,34 71-232 0 0,-74-196 37 0 0,0 3 52 0 0,0-1 0 0 0,1 1-1 0 0,-1 0 1 0 0,1-1 0 0 0,1 0-1 0 0,-1 1 1 0 0,1-1 0 0 0,0-1 0 0 0,0 1-1 0 0,0-1 1 0 0,1 1 0 0 0,1 0-89 0 0,-5-5 50 0 0,0 0 0 0 0,0-1 0 0 0,1 1 0 0 0,-1 0 0 0 0,0-1 0 0 0,0 1 0 0 0,0-1 0 0 0,0 1 1 0 0,0-1-1 0 0,0 1 0 0 0,0-1 0 0 0,0 0 0 0 0,0 1 0 0 0,-1-1 0 0 0,1 0 0 0 0,0 0 0 0 0,0 0 0 0 0,-1 0 1 0 0,1 0-1 0 0,0 0 0 0 0,-1 0 0 0 0,1 0 0 0 0,-1 0 0 0 0,1 0 0 0 0,-1 0 0 0 0,1-1-50 0 0,15-37 225 0 0,-13 29-136 0 0,57-135 90 0 0,46-104-135 0 0,-72 173-249 0 0,-4-2 0 0 0,0-9 205 0 0,-30 86-69 0 0,1 0-1 0 0,-1 0 0 0 0,0 0 0 0 0,0 0 1 0 0,0 0-1 0 0,0 0 0 0 0,0 1 1 0 0,0-1-1 0 0,0 0 0 0 0,0 0 1 0 0,0 0-1 0 0,0 0 0 0 0,-1 0 0 0 0,1 1 1 0 0,0-1-1 0 0,0 0 0 0 0,-1 0 1 0 0,1 0-1 0 0,-1 1 0 0 0,1-1 1 0 0,-1 0-1 0 0,1 0 0 0 0,-1 1 0 0 0,1-1 1 0 0,-1 0-1 0 0,0 1 0 0 0,1-1 1 0 0,-1 1-1 0 0,0-1 0 0 0,0 1 0 0 0,1-1 1 0 0,-1 1-1 0 0,0 0 0 0 0,0-1 1 0 0,0 1-1 0 0,1 0 0 0 0,-1-1 1 0 0,0 1-1 0 0,0 0 0 0 0,0 0 0 0 0,0 0 1 0 0,0 0-1 0 0,1 0 0 0 0,-1 0 1 0 0,0 0-1 0 0,0 0 0 0 0,0 0 1 0 0,0 0-1 0 0,0 1 0 0 0,0-1 0 0 0,1 0 1 0 0,-1 1 69 0 0,-6-1-1896 0 0,0 1 1 0 0,1 0 0 0 0,-1 1-1 0 0,1-1 1 0 0,0 1 0 0 0,-5 2 1895 0 0,-3 3-7450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12195 0 0,'2'8'4510'0'0,"8"31"-4981"0"0,21 107 1646 0 0,-14-59-1060 0 0,4-1-1 0 0,13 29-114 0 0,-29-103-139 0 0,-1-1-1 0 0,-1 1 1 0 0,0 0-1 0 0,-1 1 1 0 0,1 8 139 0 0,-3-23-4844 0 0,-3-28-385 0 0,0 18-63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1 384 14955 0 0,'33'-9'4241'0'0,"28"-22"-4559"0"0,-26 13 517 0 0,404-210-423 0 0,-382 188 48 0 0,-45 30 56 0 0,0 1 1 0 0,1 1-1 0 0,0 0 1 0 0,0 0-1 0 0,0 1 1 0 0,4 0 119 0 0,-20 12-204 0 0,2-1-1 0 0,-1 1 1 0 0,0 0 0 0 0,1 0 0 0 0,0 0 0 0 0,0 0 0 0 0,1 0-1 0 0,-1 1 1 0 0,1-1 0 0 0,0 0 0 0 0,1 5 204 0 0,-1 0 40 0 0,-4 97 18 0 0,-2 62 767 0 0,-14 58-825 0 0,0-122 320 0 0,6-62-4166 0 0,14-43 3662 0 0,0 1 0 0 0,0-1 1 0 0,0 0-1 0 0,0 1 0 0 0,-1-1 1 0 0,1 0-1 0 0,0 0 0 0 0,0 1 1 0 0,0-1-1 0 0,0 0 0 0 0,0 0 0 0 0,-1 1 1 0 0,1-1-1 0 0,0 0 0 0 0,0 0 1 0 0,0 0-1 0 0,-1 1 0 0 0,1-1 1 0 0,0 0-1 0 0,0 0 0 0 0,-1 0 1 0 0,1 0-1 0 0,0 1 0 0 0,0-1 0 0 0,-1 0 1 0 0,1 0-1 0 0,0 0 0 0 0,-1 0 1 0 0,1 0-1 0 0,0 0 0 0 0,0 0 1 0 0,-1 0-1 0 0,1 0 0 0 0,0 0 1 0 0,-1 0-1 0 0,1 0 0 0 0,0 0 0 0 0,0 0 1 0 0,-1 0-1 0 0,1 0 0 0 0,0 0 1 0 0,-1-1-1 0 0,1 1 0 0 0,0 0 1 0 0,0 0-1 0 0,-1 0 0 0 0,1 0 1 0 0,0 0-1 0 0,0-1 0 0 0,-1 1 0 0 0,1 0 1 0 0,0 0-1 0 0,0 0 0 0 0,0-1 184 0 0,-5-3-3183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7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7818 0 0,'21'-3'808'0'0,"0"0"1"0"0,0-2-1 0 0,-1 0 0 0 0,1-2 1 0 0,-2 0-1 0 0,20-9-808 0 0,-16 6-28 0 0,50-19 165 0 0,1 3 1 0 0,45-7-138 0 0,-87 23 195 0 0,-24 7-912 0 0,0 1 0 0 0,0-1 0 0 0,1 1-1 0 0,-1 1 1 0 0,0-1 0 0 0,1 2-1 0 0,-1-1 1 0 0,1 1 0 0 0,1 0 717 0 0,-4 2-338 0 0,-4-1-2249 0 0,-1 2-1135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1 509 6497 0 0,'320'-71'6459'0'0,"88"-23"-3823"0"0,-319 69-2243 0 0,-1-5 0 0 0,-1-3-1 0 0,38-23-392 0 0,-116 52-43 0 0,88-50 336 0 0,-89 49-618 0 0,-1 0-1 0 0,0 0 0 0 0,0-1 0 0 0,-1 0 0 0 0,1 0 0 0 0,-1 0 0 0 0,0-1 0 0 0,-1 0 0 0 0,0 0 0 0 0,0-1 0 0 0,0 0 326 0 0,-4 6-195 0 0,0 0 0 0 0,-1 0 0 0 0,1 0 0 0 0,-1 0-1 0 0,0 0 1 0 0,0 1 0 0 0,1-1 0 0 0,-1 0 0 0 0,0 0 0 0 0,-1 0 0 0 0,1 0 0 0 0,0 0 0 0 0,0 0 0 0 0,-1 0 0 0 0,1 0 0 0 0,-1 1-1 0 0,0-1 1 0 0,0 0 0 0 0,1 0 0 0 0,-1 1 0 0 0,0-1 0 0 0,0 0 0 0 0,-1 1 0 0 0,1-1 0 0 0,0 1 0 0 0,0-1 0 0 0,-1 1-1 0 0,1 0 1 0 0,-1 0 0 0 0,1-1 0 0 0,-1 1 0 0 0,1 0 0 0 0,-1 0 0 0 0,0 1 0 0 0,0-1 0 0 0,1 0 0 0 0,-1 0 0 0 0,0 1 0 0 0,0-1 195 0 0,-9-3-4851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8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6297 0 0,'-1'16'201'0'0,"-1"-1"0"0"0,2 1 0 0 0,0 0 0 0 0,1 0-1 0 0,2 7-200 0 0,1 48 1981 0 0,-5-49-1363 0 0,-1 34 3118 0 0,-7 30-3736 0 0,7-70 129 0 0,-1 1 0 0 0,-1-1-1 0 0,-1 0 1 0 0,0 0-1 0 0,-1-1 1 0 0,0 1-1 0 0,-5 5-128 0 0,9-17-615 0 0,1-1-1 0 0,-1 0 0 0 0,0 0 0 0 0,-1-1 1 0 0,1 1-1 0 0,0 0 0 0 0,-1-1 0 0 0,1 1 0 0 0,-1-1 1 0 0,0 0-1 0 0,0 0 0 0 0,0 0 0 0 0,0 0 1 0 0,0-1-1 0 0,-2 2 616 0 0,-1-2-4676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8794 0 0,'41'-15'4347'0'0,"13"-8"-4045"0"0,2 3 0 0 0,0 3-1 0 0,1 2 1 0 0,1 3 0 0 0,34-3-302 0 0,-89 14-50 0 0,0 1 0 0 0,-1 0 0 0 0,1 0 0 0 0,0 0 0 0 0,0 0 0 0 0,-1 0 0 0 0,1 0 0 0 0,0 1 0 0 0,0-1 0 0 0,-1 1 1 0 0,1 0-1 0 0,0 0 0 0 0,-1 0 0 0 0,1 0 0 0 0,-1 0 0 0 0,1 1 0 0 0,-1-1 0 0 0,0 1 0 0 0,2 1 50 0 0,-3-2 2 0 0,0 1 0 0 0,-1 0 1 0 0,1-1-1 0 0,-1 1 0 0 0,0 0 0 0 0,1-1 1 0 0,-1 1-1 0 0,0 0 0 0 0,0 0 0 0 0,0-1 0 0 0,0 1 1 0 0,0 0-1 0 0,0-1 0 0 0,-1 1 0 0 0,1 0 0 0 0,-1 0 1 0 0,1-1-1 0 0,-1 1 0 0 0,1-1 0 0 0,-1 1 1 0 0,0-1-1 0 0,0 1 0 0 0,0-1 0 0 0,0 1 0 0 0,0-1 1 0 0,0 0-1 0 0,0 1 0 0 0,-1-1 0 0 0,1 0 0 0 0,0 0 1 0 0,-2 1-3 0 0,-7 9 138 0 0,0-1 0 0 0,-1 0 1 0 0,-1-1-1 0 0,1 0 0 0 0,-1-1 1 0 0,-1 0-1 0 0,1-1 1 0 0,-1-1-1 0 0,-1 0-138 0 0,-21 8 618 0 0,-2-2 0 0 0,-30 6-618 0 0,65-18-44 0 0,0 0 0 0 0,0 1 0 0 0,0-1 0 0 0,0 1 0 0 0,0-1 0 0 0,0 1 0 0 0,0 0 0 0 0,0 0 0 0 0,0 0 0 0 0,1 0 0 0 0,-1 0 0 0 0,0 0 0 0 0,1 0 0 0 0,-1 0 0 0 0,1 1 0 0 0,-1-1 0 0 0,1 1 0 0 0,-1-1 0 0 0,1 1 0 0 0,0 0 0 0 0,0-1-1 0 0,0 1 1 0 0,0 0 0 0 0,0 0 0 0 0,0 0 0 0 0,1-1 0 0 0,-1 1 0 0 0,1 0 0 0 0,-1 0 0 0 0,1 0 0 0 0,0 0 0 0 0,-1 2 44 0 0,2 2-248 0 0,0 1 0 0 0,1-1 0 0 0,-1 1 0 0 0,1-1 0 0 0,0 0 0 0 0,1 0 0 0 0,-1 0-1 0 0,1 0 1 0 0,0-1 0 0 0,1 1 248 0 0,-3-4-34 0 0,52 82-1543 0 0,-49-79 1491 0 0,0 0 0 0 0,1 0 1 0 0,-1 0-1 0 0,1 0 0 0 0,0-1 1 0 0,0 0-1 0 0,0 0 0 0 0,1 0 0 0 0,-1 0 1 0 0,1-1-1 0 0,0 0 0 0 0,0 0 0 0 0,4 1 86 0 0,-5-4 194 0 0,-1 1-1 0 0,1-1 0 0 0,-1 0 0 0 0,1 0 0 0 0,-1-1 0 0 0,1 1 1 0 0,-1-1-1 0 0,0 0 0 0 0,1 0 0 0 0,-1 0 0 0 0,0-1 0 0 0,0 1 1 0 0,0-1-1 0 0,0 0-193 0 0,61-36 2951 0 0,-37 21-2367 0 0,29-15 432 0 0,-22 14-1308 0 0,-1-2 0 0 0,23-18 292 0 0,-30 9-7010 0 0,-18 16 906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9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7330 0 0,'-1'4'303'0'0,"0"-1"0"0"0,0 1 0 0 0,1 0 0 0 0,-1-1 0 0 0,1 1 0 0 0,0 0 0 0 0,-1 0 0 0 0,2-1 0 0 0,-1 1 0 0 0,0 0 1 0 0,1 0-1 0 0,0-1 0 0 0,0 1 0 0 0,0-1 0 0 0,0 1 0 0 0,0-1 0 0 0,1 1 0 0 0,0-1 0 0 0,-1 0 0 0 0,2 1-303 0 0,3 7 140 0 0,0-1 0 0 0,1 0 0 0 0,0-1 0 0 0,1 1 0 0 0,5 4-140 0 0,-1-2 244 0 0,1 0 1 0 0,0-1-1 0 0,15 9-244 0 0,11-2-989 0 0,-35-17 412 0 0,-1 0-1 0 0,1 0 1 0 0,-1-1-1 0 0,1 1 1 0 0,0-1-1 0 0,-1 0 1 0 0,1 0-1 0 0,0 0 1 0 0,-1-1-1 0 0,1 1 578 0 0,2-3-2319 0 0,-4 2-2558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09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0 420 9130 0 0,'21'-1'546'0'0,"-1"-1"0"0"0,1-1 0 0 0,-1-1 0 0 0,0-1 0 0 0,0 0 0 0 0,-1-1 0 0 0,1-2 0 0 0,-1 0 0 0 0,2-2-546 0 0,43-24 1182 0 0,59-41-1182 0 0,-31 17-25 0 0,-57 37-242 0 0,-2-2 1 0 0,0-1-1 0 0,-1-1 1 0 0,-1-2-1 0 0,-2-1 1 0 0,5-8 266 0 0,-33 36 6 0 0,-1-1 0 0 0,1 1 1 0 0,-1 0-1 0 0,1 0 0 0 0,-1-1 1 0 0,0 1-1 0 0,1 0 0 0 0,-1-1 1 0 0,1 1-1 0 0,-1-1 0 0 0,0 1 1 0 0,1 0-1 0 0,-1-1 0 0 0,0 1 1 0 0,0-1-1 0 0,1 1 1 0 0,-1-1-1 0 0,0 1 0 0 0,0-1 1 0 0,0 1-1 0 0,0-1 0 0 0,1 1 1 0 0,-1-1-1 0 0,0 1 0 0 0,0-1 1 0 0,0 1-1 0 0,0-1 0 0 0,0 1 1 0 0,0-1-1 0 0,0 1 0 0 0,-1-1 1 0 0,1 1-1 0 0,0-1 1 0 0,0 1-1 0 0,0-1 0 0 0,0 1-6 0 0,-20 2 440 0 0,-26 19-730 0 0,35-13 391 0 0,1 1 0 0 0,0-1 0 0 0,1 1-1 0 0,0 1 1 0 0,0 0 0 0 0,1 0 0 0 0,-3 5-101 0 0,-48 84 780 0 0,27-43-451 0 0,-12 22 235 0 0,3 2 0 0 0,-13 44-564 0 0,-23 71-6083 0 0,71-179 5210 0 0,-7 13-33 0 0,9-23 613 0 0,1 0 0 0 0,0 0 1 0 0,0 1-1 0 0,1-1 0 0 0,0 1 0 0 0,0 0 1 0 0,0 0-1 0 0,0 6 293 0 0,2-13-147 0 0,5-13-1009 0 0,-4 7-3388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0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6865 0 0,'0'9'507'0'0,"1"-1"-1"0"0,1 1 0 0 0,-1-1 0 0 0,2 0 1 0 0,-1 0-1 0 0,1 0 0 0 0,0 0 0 0 0,1 0 1 0 0,-1-1-1 0 0,2 2-506 0 0,50 73-35 0 0,-44-66-533 0 0,9 11-5381 0 0,-20-26 1357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0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10058 0 0,'3'0'482'0'0,"-1"0"-1"0"0,1-1 0 0 0,-1 1 1 0 0,0-1-1 0 0,1 0 1 0 0,-1 0-1 0 0,1 0 1 0 0,-1 0-1 0 0,0 0 1 0 0,0 0-1 0 0,0-1 0 0 0,1 0-481 0 0,45-41-15 0 0,-23 19 328 0 0,41-38-828 0 0,26-38-5300 0 0,-92 99 5796 0 0,0 1 0 0 0,1-1 1 0 0,-1 0-1 0 0,0 1 0 0 0,1-1 0 0 0,-1 0 0 0 0,1 1 0 0 0,-1-1 0 0 0,0 0 0 0 0,1 1 0 0 0,-1-1 0 0 0,1 1 0 0 0,0-1 0 0 0,-1 1 0 0 0,1-1 0 0 0,-1 1 0 0 0,1 0 0 0 0,0-1 0 0 0,-1 1 0 0 0,1 0 0 0 0,0-1 0 0 0,0 1 0 0 0,-1 0 0 0 0,1 0 0 0 0,0 0 0 0 0,-1-1 0 0 0,1 1 0 0 0,0 0 0 0 0,0 0 0 0 0,-1 0 0 0 0,1 0 0 0 0,0 0 0 0 0,0 1 19 0 0,5 23-696 0 0,-4-4 1034 0 0,2 8 104 0 0,-1 1 0 0 0,-1 0-1 0 0,-2 0 1 0 0,-1-1 0 0 0,-2 8-442 0 0,0-12-778 0 0,-1 0 1 0 0,-1 0-1 0 0,-7 20 778 0 0,12-42-1762 0 0,2-6 121 0 0,-1 1-2915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3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86 13619 0 0,'-15'6'9652'0'0,"-19"16"-7770"0"0,18-12-1436 0 0,-108 67-49 0 0,6-4-198 0 0,-35 12-199 0 0,143-80 8 0 0,-4 2 153 0 0,14-7-173 0 0,0 0-1 0 0,0 0 1 0 0,0 0-1 0 0,0 0 1 0 0,1 0-1 0 0,-1 0 1 0 0,0 0-1 0 0,0 0 1 0 0,0 0-1 0 0,0 0 1 0 0,0 0-1 0 0,0 0 1 0 0,1 0-1 0 0,-1 0 1 0 0,0 0-1 0 0,0 0 1 0 0,0 0-1 0 0,0 0 1 0 0,0 0-1 0 0,0 0 1 0 0,0 0-1 0 0,1 0 1 0 0,-1 0-1 0 0,0 0 1 0 0,0 0-1 0 0,0 0 1 0 0,0 0-1 0 0,0 1 1 0 0,0-1-1 0 0,0 0 1 0 0,0 0-1 0 0,0 0 1 0 0,0 0-1 0 0,0 0 1 0 0,1 0 0 0 0,-1 0-1 0 0,0 1 1 0 0,0-1-1 0 0,0 0 1 0 0,0 0-1 0 0,0 0 1 0 0,0 0-1 0 0,0 0 1 0 0,0 0-1 0 0,0 0 1 0 0,0 1-1 0 0,0-1 1 0 0,0 0-1 0 0,0 0 1 0 0,0 0-1 0 0,0 0 1 0 0,0 0-1 0 0,-1 0 1 0 0,1 1-1 0 0,0-1 1 0 0,0 0-1 0 0,0 0 1 0 0,0 0-1 0 0,0 0 1 0 0,0 0-1 0 0,0 0 1 0 0,0 0-1 0 0,0 0 1 0 0,0 0-1 0 0,0 1 13 0 0,143 25-113 0 0,2-6 0 0 0,0-6 0 0 0,74-5 113 0 0,-217-9 3 0 0,6 1 51 0 0,0-1 0 0 0,-1 0-1 0 0,1-1 1 0 0,0 1 0 0 0,0-2-1 0 0,-1 1 1 0 0,1-1 0 0 0,-1 0-1 0 0,0 0 1 0 0,1-1 0 0 0,0-1-54 0 0,-10 1 182 0 0,0 0 0 0 0,0 0 0 0 0,0 0 0 0 0,-1 1 1 0 0,1-1-1 0 0,-1 1 0 0 0,0-1 0 0 0,0 1 0 0 0,0 0 0 0 0,-1-1-182 0 0,-4-3 7 0 0,-54-46-966 0 0,-53-34 959 0 0,-19-14-621 0 0,88 62 521 0 0,6 4 230 0 0,-1 1 0 0 0,-33-18-130 0 0,75 61-335 0 0,1 0-1 0 0,0-1 1 0 0,0 1-1 0 0,1-1 1 0 0,1 1 0 0 0,0 0 335 0 0,40 111 126 0 0,12 33 624 0 0,50 90-750 0 0,-99-228 137 0 0,-5-10-55 0 0,1 0 1 0 0,-1 0-1 0 0,1 0 0 0 0,0-1 1 0 0,0 1-1 0 0,1-1 1 0 0,0 1-1 0 0,0-1 0 0 0,0 0 1 0 0,0-1-1 0 0,1 1 1 0 0,-1-1-1 0 0,3 2-82 0 0,-3-10 175 0 0,-1 0-1 0 0,-1 1 1 0 0,1-1-1 0 0,0 0 1 0 0,-1 0-1 0 0,0 0 1 0 0,0 0 0 0 0,0-1-1 0 0,-1 1 1 0 0,2-3-175 0 0,18-66-28 0 0,-3 0 1 0 0,-2-1 0 0 0,-4 0 0 0 0,-4-1 0 0 0,-1-46 27 0 0,-10 58 11 0 0,-7 35-2722 0 0,-11 6-7583 0 0,16 19 2465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0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4713 0 0,'6'36'1742'0'0,"8"21"-1321"0"0,-3 1 0 0 0,-3 0 1 0 0,-2 0-1 0 0,-2 30-421 0 0,-12 237 856 0 0,1-192-998 0 0,7-130 112 0 0,-18 297-3721 0 0,14-266-762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1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36 7017 0 0,'-3'-3'361'0'0,"-1"0"-1"0"0,1 0 0 0 0,-1 0 1 0 0,1 1-1 0 0,-1 0 0 0 0,0-1 0 0 0,0 1 1 0 0,0 1-1 0 0,0-1 0 0 0,0 1 1 0 0,0-1-1 0 0,-1 1-360 0 0,-2 0 135 0 0,0 0-1 0 0,0 1 1 0 0,0 0 0 0 0,0 0-1 0 0,0 0 1 0 0,0 1 0 0 0,0 0 0 0 0,1 0-1 0 0,-1 1 1 0 0,0 0 0 0 0,-4 2-135 0 0,-5 2 260 0 0,0 2 1 0 0,0 0-1 0 0,1 1 1 0 0,0 0-1 0 0,1 1 0 0 0,0 1 1 0 0,0 0-1 0 0,1 1 1 0 0,1 1-1 0 0,0 0 1 0 0,0 0-1 0 0,2 1 1 0 0,-3 5-261 0 0,-2 3 188 0 0,2 0 1 0 0,1 1 0 0 0,0 0 0 0 0,2 1 0 0 0,1 0 0 0 0,1 0 0 0 0,0 1 0 0 0,-1 19-189 0 0,5-25-17 0 0,2-1 0 0 0,0 1 0 0 0,2-1 0 0 0,0 1 0 0 0,0-1 0 0 0,2 1 0 0 0,0-1 0 0 0,2 0 0 0 0,0 1 0 0 0,1 1 17 0 0,-2-10-67 0 0,1-1 1 0 0,0 0 0 0 0,0 0 0 0 0,1 0-1 0 0,0 0 1 0 0,1-1 0 0 0,0 0-1 0 0,0 0 1 0 0,1 0 0 0 0,-1-1-1 0 0,2 0 1 0 0,-1-1 0 0 0,1 1 0 0 0,0-1-1 0 0,0-1 1 0 0,1 0 0 0 0,0 0-1 0 0,0 0 1 0 0,5 1 66 0 0,-3-1 72 0 0,1-1-1 0 0,0 0 0 0 0,1-1 1 0 0,-1 0-1 0 0,1-1 0 0 0,-1 0 1 0 0,1-1-1 0 0,0 0 0 0 0,-1-1 1 0 0,1-1-1 0 0,0 0 0 0 0,-1 0 1 0 0,1-2-1 0 0,-1 1 0 0 0,1-1 1 0 0,-1-1-1 0 0,0-1 0 0 0,-1 1 1 0 0,1-2-1 0 0,-1 0 0 0 0,0 0 1 0 0,0-1-1 0 0,0 0 0 0 0,-1-1 1 0 0,-1 0-1 0 0,1 0 1 0 0,-1-1-1 0 0,0-1 0 0 0,-1 1 1 0 0,0-1-1 0 0,-1-1 0 0 0,6-10-71 0 0,4-7 276 0 0,-1-1 0 0 0,-2 0-1 0 0,0-1 1 0 0,-2-1 0 0 0,-1 0 0 0 0,-2-1-1 0 0,-1 0 1 0 0,-2 0 0 0 0,1-13-276 0 0,-6 30 99 0 0,0 0 1 0 0,-1 0-1 0 0,-1 0 0 0 0,0 0 1 0 0,-1 0-1 0 0,-1 0 0 0 0,0 0 1 0 0,-1 0-1 0 0,-5-12-99 0 0,4 16-73 0 0,0 1 0 0 0,-1 0 0 0 0,0 1 0 0 0,0-1 0 0 0,-1 1 0 0 0,0 0 0 0 0,0 1 0 0 0,-1 0 0 0 0,0 0 0 0 0,-1 0 0 0 0,0 1 0 0 0,0 1 0 0 0,0-1 0 0 0,-3 1 73 0 0,6 2-139 0 0,-2 1 0 0 0,1-1 0 0 0,0 2 0 0 0,-1-1 0 0 0,1 1 0 0 0,-1 0 0 0 0,-1 0 139 0 0,-24 1-3169 0 0,5 11-6763 0 0,23-7 4351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1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5393 0 0,'-5'234'5060'0'0,"-25"114"-11388"0"0,26-318 2211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6153 0 0,'3'9'91'0'0,"0"0"0"0"0,0 0 1 0 0,1 0-1 0 0,0-1 0 0 0,0 1 0 0 0,1-1 0 0 0,1 0 0 0 0,-1 0 0 0 0,1-1 0 0 0,0 1 0 0 0,1-1 0 0 0,0-1 0 0 0,0 1 1 0 0,0-1-1 0 0,1 0 0 0 0,0-1 0 0 0,0 0 0 0 0,0 0 0 0 0,1-1 0 0 0,0 0 0 0 0,3 1-91 0 0,-5-3-13 0 0,1 1-1 0 0,-1-1 1 0 0,1-1-1 0 0,-1 1 1 0 0,1-1-1 0 0,0-1 1 0 0,0 1-1 0 0,-1-1 1 0 0,1-1-1 0 0,0 0 1 0 0,0 0-1 0 0,-1 0 1 0 0,1-1-1 0 0,-1 0 1 0 0,1 0-1 0 0,-1-1 1 0 0,0 0-1 0 0,0 0 1 0 0,0-1-1 0 0,0 0 1 0 0,-1 0-1 0 0,1 0 1 0 0,-1-1-1 0 0,0 0 0 0 0,0 0 1 0 0,0-2 13 0 0,22-29-2262 0 0,-16 14-2591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2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0 7578 0 0,'-5'8'311'0'0,"-1"1"1"0"0,2 0 0 0 0,-1-1-1 0 0,1 2 1 0 0,0-1 0 0 0,1 0 0 0 0,0 1-1 0 0,1-1 1 0 0,0 1 0 0 0,0 0-1 0 0,1 0-311 0 0,-11 39 504 0 0,-100 249 2769 0 0,60-170-2529 0 0,37-70-660 0 0,5-15-3120 0 0,-1-16-4418 0 0,10-24 2605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3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7602 0 0,'1'2'18'0'0,"0"0"0"0"0,0 0 0 0 0,0 0 1 0 0,0 0-1 0 0,0 0 0 0 0,0 0 0 0 0,1-1 1 0 0,-1 1-1 0 0,0 0 0 0 0,1-1 0 0 0,0 1 1 0 0,-1-1-1 0 0,1 1 0 0 0,0-1 0 0 0,0 0 1 0 0,0 0-1 0 0,0 0 0 0 0,0 0-18 0 0,39 20 68 0 0,-23-13-336 0 0,0-1 0 0 0,1 0 0 0 0,0-1 0 0 0,0-1 0 0 0,0-1 0 0 0,0-1 0 0 0,1 0 0 0 0,-1-2 0 0 0,1 0 0 0 0,4-1 268 0 0,-10-2-3798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3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6241 0 0,'2'34'1350'0'0,"2"0"0"0"0,6 26-1350 0 0,0 7 997 0 0,-6-39-937 0 0,4 33 267 0 0,-3 0 0 0 0,-2 27-327 0 0,-3-70-557 0 0,-1 0-1 0 0,-1-1 1 0 0,-1 1-1 0 0,0-1 1 0 0,-1 1-1 0 0,-1-1 1 0 0,0 0-1 0 0,-2-1 1 0 0,0 0-1 0 0,-6 12 558 0 0,5-15-4541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3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0 204 12923 0 0,'4'0'3454'0'0,"14"0"-4370"0"0,64-28 1143 0 0,-1-3 0 0 0,9-9-227 0 0,-74 33-28 0 0,36-17-306 0 0,-21 8-1121 0 0,1 2 0 0 0,0 1 1 0 0,1 2-1 0 0,1 1 0 0 0,3 1 1455 0 0,-36 8-10 0 0,0 1 0 0 0,0 0-1 0 0,0 0 1 0 0,0 0 0 0 0,0 0-1 0 0,0 0 1 0 0,0 0 0 0 0,0 0 0 0 0,0 1-1 0 0,0-1 1 0 0,-1 0 0 0 0,1 0-1 0 0,0 1 1 0 0,0-1 0 0 0,0 1 0 0 0,0-1-1 0 0,0 0 1 0 0,-1 1 0 0 0,1 0 0 0 0,0-1-1 0 0,0 1 1 0 0,-1-1 0 0 0,1 1-1 0 0,0 0 1 0 0,-1-1 0 0 0,1 1 0 0 0,0 0 10 0 0,8 31 1856 0 0,-12 43 2560 0 0,2-66-4198 0 0,-4 27 467 0 0,-1 0-1 0 0,-3 0 0 0 0,0 0 0 0 0,-2-2 0 0 0,-2 1 1 0 0,-6 10-685 0 0,-42 78-983 0 0,-4-5-5636 0 0,44-82 2997 0 0,8-12-2208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17196 0 0,'0'1'88'0'0,"1"-1"1"0"0,-1 1 0 0 0,1-1 0 0 0,-1 1 0 0 0,1-1 0 0 0,0 1-1 0 0,-1-1 1 0 0,1 1 0 0 0,0-1 0 0 0,-1 0 0 0 0,1 1-1 0 0,0-1 1 0 0,-1 0 0 0 0,1 0 0 0 0,0 0 0 0 0,0 1 0 0 0,0-1-1 0 0,-1 0 1 0 0,1 0 0 0 0,0 0 0 0 0,0 0 0 0 0,-1 0-1 0 0,1 0 1 0 0,0 0 0 0 0,0-1 0 0 0,-1 1 0 0 0,1 0 0 0 0,0 0-1 0 0,0 0-88 0 0,41 0-1089 0 0,-35 0 1400 0 0,22-1-396 0 0,-1-1 0 0 0,1-2-1 0 0,-1-1 1 0 0,0 0 0 0 0,2-3 85 0 0,136-48-737 0 0,-69 22 32 0 0,-97 33 685 0 0,0 1 0 0 0,1 0 0 0 0,-1 0 0 0 0,1 0-1 0 0,-1 0 1 0 0,0 0 0 0 0,1 0 0 0 0,-1 0 0 0 0,1 0 0 0 0,-1 0 0 0 0,0 0 0 0 0,1 0-1 0 0,-1 0 1 0 0,1 0 0 0 0,-1 0 0 0 0,0 0 0 0 0,1 0 0 0 0,-1 0 0 0 0,0 0 0 0 0,1 1-1 0 0,-1-1 1 0 0,1 0 0 0 0,-1 0 0 0 0,0 0 0 0 0,1 1 0 0 0,-1-1 0 0 0,0 0 0 0 0,0 1-1 0 0,1-1 1 0 0,-1 0 0 0 0,0 0 0 0 0,0 1 0 0 0,1-1 0 0 0,-1 1 0 0 0,0-1 0 0 0,0 0-1 0 0,0 1 1 0 0,0-1 0 0 0,1 0 0 0 0,-1 1 0 0 0,0-1 20 0 0,1 27-184 0 0,-14 34 672 0 0,12-55-404 0 0,-11 35-189 0 0,-2 0 0 0 0,-1-1 0 0 0,-2 0 0 0 0,-2-2 1 0 0,-2 1 104 0 0,-43 69-9221 0 0,-10 3 9221 0 0,52-79-4318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4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7282 0 0,'0'6'4101'0'0,"-1"24"-4096"0"0,17 387 3399 0 0,-20 208-2953 0 0,7-300-2585 0 0,15-108-6045 0 0,-15-183 3257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10866 0 0,'-1'-4'5764'0'0,"8"10"-2298"0"0,20 25-1242 0 0,35 44-1276 0 0,-50-59-639 0 0,1-1 1 0 0,0 0 0 0 0,1-1 0 0 0,0-1-1 0 0,1 0 1 0 0,1-1 0 0 0,15 9-310 0 0,-25-17 66 0 0,0-1 1 0 0,0-1-1 0 0,0 1 1 0 0,0-1 0 0 0,0 0-1 0 0,0 0 1 0 0,1-1-1 0 0,-1 0 1 0 0,1 0-1 0 0,-1 0 1 0 0,1-1-1 0 0,-1 0 1 0 0,1 0-1 0 0,-1-1 1 0 0,1 1-1 0 0,-1-2 1 0 0,0 1-1 0 0,1-1 1 0 0,-1 0-1 0 0,0 0 1 0 0,0 0 0 0 0,0-1-1 0 0,0 0 1 0 0,-1 0-1 0 0,2-2-66 0 0,12-9 84 0 0,0 0 0 0 0,-1-2 0 0 0,11-12-84 0 0,-10 9-66 0 0,1 1 0 0 0,20-14 66 0 0,-33 27-22 0 0,0 0 1 0 0,1 1-1 0 0,-1 0 1 0 0,1 1-1 0 0,0-1 0 0 0,0 1 1 0 0,0 1-1 0 0,0 0 1 0 0,1 0-1 0 0,-1 0 1 0 0,2 1 21 0 0,-4 1-21 0 0,0 0 1 0 0,-1 0-1 0 0,1 1 1 0 0,-1 0 0 0 0,1 0-1 0 0,0 0 1 0 0,-1 1-1 0 0,0 0 1 0 0,1 0-1 0 0,-1 0 1 0 0,0 0-1 0 0,0 1 1 0 0,0 0 0 0 0,0 0-1 0 0,2 2 21 0 0,11 10 15 0 0,-1 0 0 0 0,0 2 1 0 0,5 6-16 0 0,-10-10 70 0 0,0 0-1 0 0,1-1 1 0 0,1 0 0 0 0,13 9-70 0 0,-23-19 32 0 0,0 1-1 0 0,0-1 0 0 0,0 0 1 0 0,0 0-1 0 0,1 0 0 0 0,-1-1 0 0 0,1 0 1 0 0,-1 0-1 0 0,1 0 0 0 0,-1 0 1 0 0,1 0-1 0 0,0-1 0 0 0,-1 0 0 0 0,1 0 1 0 0,0 0-1 0 0,-1-1 0 0 0,1 1 1 0 0,-1-1-1 0 0,5-2-31 0 0,-1 0 37 0 0,-1-1 0 0 0,0 0 0 0 0,0 0 0 0 0,0 0 0 0 0,-1-1 0 0 0,1-1 0 0 0,-1 1 0 0 0,0-1 0 0 0,-1 0 0 0 0,1 0 0 0 0,-1-1-37 0 0,8-7-38 0 0,0 0 0 0 0,0 0-1 0 0,2 1 1 0 0,0 1 0 0 0,0 1 0 0 0,1 0 0 0 0,0 1-1 0 0,1 0 1 0 0,0 1 0 0 0,0 1 0 0 0,1 1 0 0 0,0 1-1 0 0,1 0 1 0 0,8-1 38 0 0,-20 6-12 0 0,0 1 0 0 0,-1 0 0 0 0,1 0 0 0 0,0 0 0 0 0,0 1 1 0 0,0 0-1 0 0,0 0 0 0 0,-1 1 0 0 0,1 0 0 0 0,-1 0 0 0 0,1 0 0 0 0,-1 1 0 0 0,5 3 12 0 0,8 5 41 0 0,-2 0 1 0 0,0 2-1 0 0,13 12-41 0 0,-17-14 70 0 0,1 1-1 0 0,0-2 0 0 0,1 0 1 0 0,0 0-1 0 0,10 3-69 0 0,-20-12 18 0 0,0 0-1 0 0,0 0 1 0 0,0 0 0 0 0,0-1-1 0 0,0 0 1 0 0,0 0-1 0 0,0 0 1 0 0,0 0 0 0 0,0-1-1 0 0,0 0 1 0 0,0 0-1 0 0,0-1 1 0 0,-1 1 0 0 0,1-1-1 0 0,0 0 1 0 0,-1 0-1 0 0,1 0 1 0 0,-1-1 0 0 0,0 0-1 0 0,0 0-17 0 0,19-11-176 0 0,-2-2 0 0 0,0-1 1 0 0,4-4 175 0 0,-17 14-122 0 0,3-3 49 0 0,1 2 0 0 0,0-1 1 0 0,0 1-1 0 0,0 1 0 0 0,1 0 0 0 0,1 1 0 0 0,-1 0 1 0 0,1 1-1 0 0,0 1 0 0 0,8-2 73 0 0,-13 4-8 0 0,0 0 0 0 0,1 1-1 0 0,-1 1 1 0 0,0-1 0 0 0,1 2-1 0 0,-1-1 1 0 0,0 1 0 0 0,1 1 0 0 0,-1-1-1 0 0,0 1 1 0 0,0 1 0 0 0,0 0 0 0 0,0 0-1 0 0,-1 1 1 0 0,1 0 0 0 0,5 4 8 0 0,41 30 153 0 0,-32-21-34 0 0,2-1 0 0 0,-1-1-1 0 0,7 1-118 0 0,-26-14 42 0 0,1 1 0 0 0,-1-1 0 0 0,1 0 0 0 0,0 0 0 0 0,-1-1-1 0 0,1 0 1 0 0,0 0 0 0 0,0 0 0 0 0,0-1 0 0 0,0 0 0 0 0,0 0 0 0 0,0 0 0 0 0,0-1-1 0 0,6-1-41 0 0,-4 0-1 0 0,0-1 0 0 0,-1-1-1 0 0,1 1 1 0 0,-1-1-1 0 0,0-1 1 0 0,0 1 0 0 0,0-1-1 0 0,0-1 1 0 0,-1 1-1 0 0,4-4 2 0 0,0-1-99 0 0,1 1 1 0 0,0 0-1 0 0,1 0 0 0 0,0 1 0 0 0,0 1 0 0 0,1 0 1 0 0,0 0-1 0 0,0 2 0 0 0,1-1 0 0 0,0 2 0 0 0,4-1 100 0 0,-6 3-32 0 0,-1 0 1 0 0,0 1-1 0 0,0 1 1 0 0,0 0 0 0 0,1 0-1 0 0,-1 1 1 0 0,0 0-1 0 0,0 1 1 0 0,0 1 0 0 0,0 0-1 0 0,0 0 1 0 0,-1 1-1 0 0,1 0 1 0 0,8 5 30 0 0,52 35 183 0 0,-52-32-65 0 0,0 0 1 0 0,1-1 0 0 0,0-1-1 0 0,1 0-118 0 0,-17-9 33 0 0,0 0-1 0 0,1 0 0 0 0,-1-1 0 0 0,0 1 1 0 0,1-1-1 0 0,-1 0 0 0 0,1 0 0 0 0,-1 0 0 0 0,0-1 1 0 0,1 0-1 0 0,-1 0 0 0 0,0 0 0 0 0,0 0 1 0 0,1 0-1 0 0,-1-1 0 0 0,0 0 0 0 0,3-2-32 0 0,11-6-67 0 0,1-1-1 0 0,-2-1 1 0 0,6-5 67 0 0,19-13-263 0 0,-30 23 151 0 0,0-1 1 0 0,0 2-1 0 0,1 0 1 0 0,0 0-1 0 0,0 2 1 0 0,8-3 111 0 0,-15 6-22 0 0,-1 0 0 0 0,1 1 1 0 0,0 0-1 0 0,0 0 0 0 0,-1 0 1 0 0,1 0-1 0 0,0 1 0 0 0,0 0 1 0 0,-1 0-1 0 0,1 1 0 0 0,-1 0 1 0 0,1-1-1 0 0,-1 2 0 0 0,0-1 1 0 0,0 1-1 0 0,0 0 1 0 0,2 1 21 0 0,40 28 213 0 0,33 19 183 0 0,-72-47-317 0 0,-1 0 1 0 0,1-1 0 0 0,-1 0 0 0 0,1 0-1 0 0,0-1 1 0 0,0 0 0 0 0,0 0 0 0 0,0-1-1 0 0,8 0-79 0 0,-11-1 11 0 0,0-1 0 0 0,0 0-1 0 0,0 0 1 0 0,0 0-1 0 0,-1 0 1 0 0,1-1 0 0 0,-1 0-1 0 0,1 0 1 0 0,-1 0-1 0 0,1 0 1 0 0,-1-1 0 0 0,1 0-11 0 0,52-43-773 0 0,-3 3-246 0 0,-50 41 974 0 0,0 0 0 0 0,0 0 0 0 0,0 0 0 0 0,0 0 0 0 0,1 1 0 0 0,-1 0 0 0 0,1 0 0 0 0,-1 0 0 0 0,1 0 0 0 0,-1 1-1 0 0,1 0 1 0 0,-1 0 0 0 0,1 0 0 0 0,-1 0 0 0 0,1 1 0 0 0,-1 0 0 0 0,1 0 0 0 0,-1 0 0 0 0,1 0 0 0 0,0 1 45 0 0,10 5 215 0 0,0 0-1 0 0,0 1 1 0 0,0 1 0 0 0,12 10-215 0 0,19 10 648 0 0,-41-27-612 0 0,-1 0 0 0 0,1 0 0 0 0,0-1 0 0 0,-1 0 0 0 0,1 0 0 0 0,0-1 0 0 0,0 1 1 0 0,0-1-1 0 0,-1 0 0 0 0,1 0 0 0 0,0 0 0 0 0,0-1 0 0 0,0 0 0 0 0,0 0 1 0 0,-1 0-1 0 0,1 0 0 0 0,-1-1 0 0 0,1 0-36 0 0,20-8-1046 0 0,-1 0 0 0 0,23-15 1046 0 0,-12 7-1068 0 0,-12 6-256 0 0,0 2 0 0 0,0 1-1 0 0,1 0 1 0 0,0 2 0 0 0,8-1 1324 0 0,-19 6-2046 0 0,-1 1 0 0 0,0 0-1 0 0,1 1 1 0 0,7 0 2046 0 0,-10 1-5425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8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12 6385 0 0,'0'-1'169'0'0,"0"1"0"0"0,1 0-1 0 0,-1-1 1 0 0,0 1 0 0 0,0-1 0 0 0,0 1-1 0 0,0 0 1 0 0,0-1 0 0 0,0 1-1 0 0,0-1 1 0 0,-1 1 0 0 0,1 0 0 0 0,0-1-1 0 0,0 1 1 0 0,0 0 0 0 0,0-1-1 0 0,0 1 1 0 0,-1 0 0 0 0,1-1 0 0 0,0 1-1 0 0,0 0 1 0 0,0-1 0 0 0,-1 1-1 0 0,1 0 1 0 0,0-1 0 0 0,0 1 0 0 0,-1 0-1 0 0,1 0 1 0 0,0-1 0 0 0,-1 1-1 0 0,1 0 1 0 0,0 0 0 0 0,-1 0 0 0 0,1 0-1 0 0,-1-1 1 0 0,1 1 0 0 0,0 0-1 0 0,-1 0 1 0 0,1 0 0 0 0,0 0 0 0 0,-1 0-1 0 0,1 0 1 0 0,-1 0 0 0 0,1 0-1 0 0,0 0 1 0 0,-1 0 0 0 0,1 0 0 0 0,0 0-1 0 0,-1 0 1 0 0,1 1 0 0 0,-1-1-1 0 0,1 0 1 0 0,0 0 0 0 0,-1 0-1 0 0,1 0 1 0 0,-1 1-169 0 0,0 0 165 0 0,0-1-1 0 0,-1 1 1 0 0,1 0-1 0 0,0 0 1 0 0,-1 0-1 0 0,1 0 1 0 0,0 0-1 0 0,0 1 0 0 0,0-1 1 0 0,0 0-1 0 0,0 0 1 0 0,0 1-1 0 0,0-1 1 0 0,0 1-165 0 0,-16 50-240 0 0,2 1 0 0 0,2 0 0 0 0,1 12 240 0 0,3-20 385 0 0,7-35-281 0 0,0 1 0 0 0,1-1 0 0 0,1 0-1 0 0,-1 1 1 0 0,2-1 0 0 0,-1 1 0 0 0,1-1 0 0 0,1 0 0 0 0,2 10-104 0 0,-3-16-92 0 0,1-1 0 0 0,-1 1 1 0 0,0-1-1 0 0,1 0 1 0 0,-1 0-1 0 0,1 1 0 0 0,0-1 1 0 0,0-1-1 0 0,0 1 1 0 0,1 0-1 0 0,-1 0 0 0 0,1-1 1 0 0,-1 1-1 0 0,1-1 1 0 0,0 0-1 0 0,0 0 0 0 0,0 0 1 0 0,0 0-1 0 0,0-1 1 0 0,1 1-1 0 0,-1-1 0 0 0,0 1 1 0 0,1-1-1 0 0,-1 0 0 0 0,1-1 1 0 0,-1 1-1 0 0,1-1 1 0 0,-1 1-1 0 0,1-1 0 0 0,2 0 92 0 0,-2-1-309 0 0,1 1-1 0 0,0-1 1 0 0,-1 0-1 0 0,1 0 0 0 0,-1 0 1 0 0,0-1-1 0 0,1 0 1 0 0,-1 0-1 0 0,0 0 0 0 0,0 0 1 0 0,0 0-1 0 0,0-1 1 0 0,0 0-1 0 0,-1 0 0 0 0,3-2 310 0 0,51-59-1543 0 0,-21 21 446 0 0,-36 42 1059 0 0,1 0 0 0 0,-1 0-1 0 0,1 1 1 0 0,-1-1 0 0 0,1 0 0 0 0,0 1 0 0 0,-1-1-1 0 0,1 1 1 0 0,0-1 0 0 0,0 0 0 0 0,-1 1-1 0 0,1 0 1 0 0,0-1 0 0 0,0 1 0 0 0,0-1-1 0 0,0 1 1 0 0,-1 0 0 0 0,1 0 0 0 0,0-1-1 0 0,0 1 1 0 0,0 0 0 0 0,0 0 0 0 0,0 0 0 0 0,0 0-1 0 0,0 0 39 0 0,10 17-1048 0 0,1 8 1098 0 0,-9-22-44 0 0,0 0-1 0 0,0 0 0 0 0,0-1 1 0 0,0 1-1 0 0,0-1 0 0 0,0 1 0 0 0,1-1 1 0 0,-1 0-1 0 0,1-1 0 0 0,0 1 1 0 0,-1 0-1 0 0,1-1 0 0 0,0 0 0 0 0,0 0 1 0 0,0 0-1 0 0,0-1 0 0 0,0 1 1 0 0,0-1-1 0 0,0 0 0 0 0,0 0 0 0 0,0 0 1 0 0,0-1-1 0 0,0 1 0 0 0,0-1 1 0 0,1 0-6 0 0,14-3 54 0 0,0-1 0 0 0,0-1 1 0 0,0-1-1 0 0,11-5-54 0 0,-29 11 269 0 0,0 1 0 0 0,0-1 0 0 0,0 1 0 0 0,-1-1 0 0 0,1 1 0 0 0,0-1 0 0 0,0 0 0 0 0,0 1 0 0 0,-1-1 0 0 0,1 0 0 0 0,0 0 0 0 0,-1 1 0 0 0,1-1 0 0 0,-1 0 1 0 0,1 0-1 0 0,-1 0 0 0 0,1 0 0 0 0,-1 0 0 0 0,0 0 0 0 0,1 0 0 0 0,-1 1 0 0 0,0-1 0 0 0,0 0 0 0 0,0 0 0 0 0,0 0 0 0 0,0 0 0 0 0,0 0 0 0 0,0 0 0 0 0,0 0 0 0 0,0 0 0 0 0,0 0 0 0 0,0 0 0 0 0,0 0 0 0 0,-1 0 0 0 0,1 0 0 0 0,-1 0-269 0 0,-20-45 2738 0 0,17 41-3270 0 0,1 0 0 0 0,1 0 0 0 0,-1 0 0 0 0,1-1 0 0 0,0 1 0 0 0,0-1 0 0 0,0 1 0 0 0,0-5 532 0 0,2 3-1103 0 0,0-1 0 0 0,1 1 1 0 0,0 0-1 0 0,0 0 0 0 0,1 0 0 0 0,-1 1 1 0 0,2-1-1 0 0,-1 0 0 0 0,2-2 1103 0 0,2-3-4685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6313 0 0,'76'316'4553'0'0,"-69"-292"-4341"0"0,-10-38-1666 0 0,-9-41-2335 0 0,7 37-1182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8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12299 0 0,'60'24'-283'0'0,"-39"-15"-1349"0"0,1-2 1 0 0,0 0-1 0 0,0-1 0 0 0,18 2 1632 0 0,-23-6-4529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9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8778 0 0,'3'67'1218'0'0,"4"0"1"0"0,2 0 0 0 0,3 1-1219 0 0,3 21 494 0 0,-1 22-494 0 0,-14-111 23 0 0,1 38-951 0 0,-1-35 266 0 0,0 0-1 0 0,0 0 1 0 0,-1 0-1 0 0,1 0 1 0 0,-1 0-1 0 0,0 0 1 0 0,0 0-1 0 0,0-1 1 0 0,0 1-1 0 0,-1 2 663 0 0,0-2-4550 0 0</inkml:trace>
  <inkml:trace contextRef="#ctx0" brushRef="#br0" timeOffset="1">1 316 7202 0 0,'33'13'472'0'0,"-15"-8"-371"0"0,1-1 0 0 0,0-1 0 0 0,0-1 0 0 0,0 0 0 0 0,0-2 0 0 0,20-1-101 0 0,19-4-1962 0 0,36-10 1962 0 0,-68 11-831 0 0,-3 0-3752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19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6113 0 0,'-2'13'352'0'0,"0"-1"-1"0"0,1 1 0 0 0,0-1 1 0 0,1 1-1 0 0,0-1 1 0 0,1 1-1 0 0,1 7-351 0 0,1 20 445 0 0,-1 87 381 0 0,-2-23-25 0 0,5-1 0 0 0,6 9-801 0 0,-11-113-12 0 0,0 1-1 0 0,0 0 1 0 0,0 0-1 0 0,0 0 0 0 0,0 0 1 0 0,1 0-1 0 0,-1-1 1 0 0,0 1-1 0 0,0 0 0 0 0,0 0 1 0 0,0 0-1 0 0,0 0 1 0 0,0 0-1 0 0,0 0 0 0 0,1 0 1 0 0,-1-1-1 0 0,0 1 1 0 0,0 0-1 0 0,0 0 0 0 0,0 0 1 0 0,0 0-1 0 0,1 0 1 0 0,-1 0-1 0 0,0 0 0 0 0,0 0 1 0 0,0 0-1 0 0,0 0 1 0 0,1 0-1 0 0,-1 0 0 0 0,0 0 1 0 0,0 0-1 0 0,0 0 1 0 0,0 0-1 0 0,1 0 0 0 0,-1 0 1 0 0,0 0-1 0 0,0 0 1 0 0,0 0-1 0 0,0 0 0 0 0,1 0 1 0 0,-1 0-1 0 0,0 1 1 0 0,0-1-1 0 0,0 0 0 0 0,0 0 1 0 0,0 0-1 0 0,0 0 1 0 0,1 0-1 0 0,-1 0 0 0 0,0 0 1 0 0,0 1-1 0 0,0-1 1 0 0,0 0-1 0 0,0 0 0 0 0,0 0 1 0 0,0 0-1 0 0,0 1 1 0 0,0-1 12 0 0,13-29 254 0 0,9-39 301 0 0,-21 66-550 0 0,27-89 50 0 0,-25 81-86 0 0,1 1 0 0 0,1 0 1 0 0,-1 0-1 0 0,2 0 1 0 0,-1 0-1 0 0,1 1 0 0 0,0 0 1 0 0,3-2 30 0 0,-8 9 11 0 0,0 1 1 0 0,0 0-1 0 0,0 0 1 0 0,0-1-1 0 0,0 1 1 0 0,0 0-1 0 0,0 0 1 0 0,0 0-1 0 0,0 0 1 0 0,1 0-1 0 0,-1 0 1 0 0,0 0-1 0 0,0 0 1 0 0,0 1-1 0 0,0-1 1 0 0,0 0-1 0 0,0 1 1 0 0,0-1-1 0 0,0 0 1 0 0,0 1-1 0 0,0-1 1 0 0,0 1-1 0 0,0 0 1 0 0,0-1-1 0 0,-1 1 1 0 0,1 0-1 0 0,0 0 1 0 0,0-1-1 0 0,-1 1 1 0 0,1 0-1 0 0,0 1-11 0 0,30 31-760 0 0,-28-28 872 0 0,26 31-91 0 0,-2 2-1 0 0,-2 0 1 0 0,-2 2 0 0 0,-1 1 0 0 0,10 27-21 0 0,-14-19-5943 0 0,-15-43 1302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0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7314 0 0,'12'51'501'0'0,"134"647"853"0"0,-142-669-1012 0 0,-4-23-312 0 0,1 0 1 0 0,-1 0-1 0 0,1 0 1 0 0,0 0-1 0 0,1-1 0 0 0,0 1 1 0 0,-1-1-1 0 0,2 1 1 0 0,-1 0-31 0 0,-1-6-30 0 0,0 0 0 0 0,0 0 0 0 0,0 1 0 0 0,0-1 0 0 0,0 0 0 0 0,0 0-1 0 0,0 0 1 0 0,0 0 0 0 0,0 0 0 0 0,0-1 0 0 0,0 1 0 0 0,0 0 0 0 0,0 0 0 0 0,0 0 0 0 0,0-1 0 0 0,0 1 0 0 0,0-1 0 0 0,0 1 0 0 0,-1-1 0 0 0,1 1 0 0 0,0-1 0 0 0,0 1 0 0 0,0-1 0 0 0,-1 0 0 0 0,1 1 0 0 0,0-1 0 0 0,-1 0 0 0 0,1 0 0 0 0,-1 1 0 0 0,1-2 30 0 0,25-25 1904 0 0,0-11 573 0 0,0-2 0 0 0,-3 0 0 0 0,17-41-2477 0 0,47-135 649 0 0,-24 55-381 0 0,-61 156-286 0 0,7-14-33 0 0,-1 0 0 0 0,-1 0 1 0 0,-1-1-1 0 0,0 1 0 0 0,-2-1 0 0 0,0-1 1 0 0,1-17 50 0 0,-6 37-345 0 0,1 0 0 0 0,0 1 0 0 0,-1-1 1 0 0,1 1-1 0 0,-1-1 0 0 0,1 1 0 0 0,-1-1 1 0 0,0 1-1 0 0,1-1 0 0 0,-1 1 0 0 0,1-1 1 0 0,-1 1-1 0 0,0 0 0 0 0,1-1 0 0 0,-1 1 1 0 0,0 0-1 0 0,1 0 0 0 0,-1-1 0 0 0,0 1 0 0 0,0 0 1 0 0,1 0-1 0 0,-1 0 0 0 0,0 0 0 0 0,0 0 1 0 0,1 0-1 0 0,-1 0 0 0 0,0 0 0 0 0,0 0 1 0 0,1 1-1 0 0,-1-1 0 0 0,0 0 0 0 0,1 0 1 0 0,-1 1-1 0 0,0-1 0 0 0,0 1 345 0 0,-4 0-5392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1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66 9738 0 0,'-20'-23'5752'0'0,"18"20"-5641"0"0,0 0 0 0 0,0 0 0 0 0,0 0-1 0 0,0 1 1 0 0,-1-1 0 0 0,1 0 0 0 0,-1 1-1 0 0,0 0 1 0 0,0-1 0 0 0,0 1 0 0 0,0 0 0 0 0,0 1-1 0 0,0-1 1 0 0,0 0 0 0 0,-1 1 0 0 0,1 0-1 0 0,-1 0 1 0 0,1 0 0 0 0,-1 0 0 0 0,1 0 0 0 0,-1 1-1 0 0,1 0 1 0 0,-1 0 0 0 0,0 0 0 0 0,1 0-1 0 0,-1 0 1 0 0,1 1 0 0 0,-4 0-111 0 0,-3 2-189 0 0,1 1 0 0 0,-1 0 1 0 0,1 1-1 0 0,0 0 0 0 0,0 0 0 0 0,1 1 0 0 0,0 0 1 0 0,0 0-1 0 0,0 1 0 0 0,1 0 0 0 0,0 0 0 0 0,0 1 1 0 0,-2 4 188 0 0,-13 17-218 0 0,2 0 0 0 0,0 2 1 0 0,0 6 217 0 0,9-18-75 0 0,2 1 1 0 0,1 0 0 0 0,0 1 0 0 0,2-1 0 0 0,0 1-1 0 0,0 5 75 0 0,4-14-115 0 0,0 1 0 0 0,1 0 0 0 0,0 0 1 0 0,1 0-1 0 0,0-1 0 0 0,1 1 0 0 0,0 0 0 0 0,1 0 0 0 0,1-1 0 0 0,0 1 0 0 0,1 1 115 0 0,0-5-81 0 0,0 0 1 0 0,1 0-1 0 0,0 0 0 0 0,0 0 0 0 0,1-1 1 0 0,0 0-1 0 0,0 0 0 0 0,1-1 1 0 0,0 1-1 0 0,0-1 0 0 0,1-1 1 0 0,0 0-1 0 0,0 0 0 0 0,0 0 0 0 0,1-1 1 0 0,0 0-1 0 0,0-1 0 0 0,0 0 1 0 0,1-1-1 0 0,-1 1 0 0 0,1-2 1 0 0,0 1-1 0 0,3-1 81 0 0,-4-1-221 0 0,0 0 1 0 0,0 0-1 0 0,0-1 1 0 0,1 0-1 0 0,-1 0 1 0 0,0-1-1 0 0,0-1 1 0 0,0 1-1 0 0,0-2 1 0 0,0 1-1 0 0,0-1 1 0 0,0 0 0 0 0,-1-1-1 0 0,1 0 1 0 0,-1-1-1 0 0,0 1 1 0 0,-1-1-1 0 0,1-1 1 0 0,-1 0-1 0 0,0 0 1 0 0,0 0-1 0 0,-1-1 1 0 0,0 0-1 0 0,0 0 1 0 0,1-2 220 0 0,4-11-1239 0 0,-7 10-3289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1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2633 0 0,'17'-7'3558'0'0,"18"1"-3522"0"0,-15 4 172 0 0,25-5-73 0 0,-1 3 1 0 0,28 1-136 0 0,-45 3-73 0 0,1-1-1 0 0,-1-1 1 0 0,0-1-1 0 0,0-1 1 0 0,0-2 0 0 0,0-1-1 0 0,-1 0 1 0 0,16-9 73 0 0,-4-9-1195 0 0,-29 17-3265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1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6241 0 0,'2'32'623'0'0,"1"0"1"0"0,2 0-1 0 0,1 0 0 0 0,4 6-623 0 0,12 74 671 0 0,-15-48-530 0 0,10 63-4611 0 0,-16-119-70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56 7026 0 0,'-16'-22'4051'0'0,"15"20"-3906"0"0,0 0 0 0 0,1 0 0 0 0,-1 0 0 0 0,0 0 0 0 0,0 0 0 0 0,-1 1 1 0 0,1-1-1 0 0,0 0 0 0 0,-1 1 0 0 0,1-1 0 0 0,-1 1 0 0 0,1 0 0 0 0,-1-1 0 0 0,1 1 1 0 0,-1 0-1 0 0,0 0 0 0 0,0 0 0 0 0,0 0 0 0 0,1 0 0 0 0,-1 0 0 0 0,0 1 0 0 0,0-1 1 0 0,0 1-1 0 0,0-1 0 0 0,0 1 0 0 0,-1 0 0 0 0,1 0 0 0 0,0 0 0 0 0,0 0 0 0 0,0 0 1 0 0,0 0-1 0 0,-2 1-145 0 0,-11 2-122 0 0,0 1-1 0 0,1 1 1 0 0,-1 0 0 0 0,1 1 0 0 0,0 1 0 0 0,1 0-1 0 0,-1 1 1 0 0,1 0 0 0 0,1 1 0 0 0,0 0 0 0 0,0 1-1 0 0,1 0 1 0 0,0 1 0 0 0,0 1 0 0 0,2-1 0 0 0,-6 9 122 0 0,-15 20-136 0 0,0-2 145 0 0,2 2 0 0 0,-4 11-9 0 0,25-40-40 0 0,1 1-1 0 0,0 0 1 0 0,1 0-1 0 0,1 0 1 0 0,0 0-1 0 0,0 1 0 0 0,1 0 1 0 0,1-1-1 0 0,0 1 1 0 0,1 10 40 0 0,1-15-158 0 0,1 0 0 0 0,0 0 0 0 0,1 0 1 0 0,0 0-1 0 0,0 0 0 0 0,1 0 0 0 0,0-1 1 0 0,0 1-1 0 0,1-1 0 0 0,0 0 0 0 0,0 0 0 0 0,1 0 1 0 0,0 0-1 0 0,0-1 0 0 0,0 0 0 0 0,1 0 0 0 0,0 0 1 0 0,0-1-1 0 0,1 0 0 0 0,-1 0 0 0 0,1-1 0 0 0,0 1 1 0 0,0-2-1 0 0,1 1 0 0 0,6 2 158 0 0,-1 0-196 0 0,0-1 1 0 0,0-1-1 0 0,0 0 0 0 0,0-1 0 0 0,1 0 0 0 0,-1-1 1 0 0,1-1-1 0 0,0 0 0 0 0,-1 0 0 0 0,1-2 0 0 0,0 0 1 0 0,0 0-1 0 0,-1-1 0 0 0,1-1 0 0 0,2-1 196 0 0,-5 0-37 0 0,1 1-71 0 0,0 0 0 0 0,0-1-1 0 0,0-1 1 0 0,-1 0-1 0 0,1 0 1 0 0,-1-1 0 0 0,0-1-1 0 0,-1 0 1 0 0,0 0 0 0 0,0-1-1 0 0,0 0 1 0 0,6-8 108 0 0,-11 10-3928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2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12003 0 0,'0'0'105'0'0,"-1"-1"0"0"0,1 1 0 0 0,0-1-1 0 0,0 1 1 0 0,0 0 0 0 0,0-1 0 0 0,0 1 0 0 0,0-1 0 0 0,0 1 0 0 0,1-1 0 0 0,-1 1 0 0 0,0-1 0 0 0,0 1 0 0 0,0-1 0 0 0,0 1 0 0 0,0-1 0 0 0,1 1 0 0 0,-1-1 0 0 0,0 1 0 0 0,0 0 0 0 0,1-1 0 0 0,-1 1 0 0 0,0 0 0 0 0,1-1 0 0 0,-1 1 0 0 0,1 0 0 0 0,-1-1 0 0 0,0 1 0 0 0,1 0 0 0 0,-1-1 0 0 0,1 1 0 0 0,-1 0 0 0 0,1 0 0 0 0,-1 0 0 0 0,0 0 0 0 0,1-1 0 0 0,-1 1 0 0 0,1 0-105 0 0,22 9 1020 0 0,-8 2-415 0 0,-1 1 0 0 0,0 1 1 0 0,0 0-1 0 0,-1 1 0 0 0,0 1-605 0 0,20 21 566 0 0,-27-30-483 0 0,17 19 338 0 0,1-1 0 0 0,2-2 0 0 0,0 0-1 0 0,1-1 1 0 0,1-2 0 0 0,24 12-421 0 0,-49-30 75 0 0,1 0 0 0 0,-1 0 0 0 0,1 0 0 0 0,-1-1 0 0 0,0 1 0 0 0,1-1 0 0 0,-1 0 0 0 0,1 0 0 0 0,-1-1 0 0 0,1 1 0 0 0,-1-1 0 0 0,1 1 0 0 0,-1-1 0 0 0,0 0 0 0 0,1 0 0 0 0,-1-1 0 0 0,0 1 0 0 0,0-1 0 0 0,0 1 0 0 0,0-1 0 0 0,0 0 1 0 0,0 0-1 0 0,1-2-75 0 0,11-8 43 0 0,0-1 1 0 0,0-1 0 0 0,9-13-44 0 0,-7 9 10 0 0,33-40-58 0 0,28-28-51 0 0,-69 78 55 0 0,-1 1-1 0 0,1 0 0 0 0,1 0 0 0 0,-1 1 1 0 0,1 0-1 0 0,0 0 0 0 0,1 1 1 0 0,8-2 44 0 0,-13 5-9 0 0,1 1 1 0 0,-1 1-1 0 0,1-1 1 0 0,0 1-1 0 0,-1 0 1 0 0,1 0-1 0 0,0 1 1 0 0,-1 0-1 0 0,1 0 1 0 0,0 1-1 0 0,-1 0 1 0 0,0 0 0 0 0,1 0-1 0 0,-1 1 1 0 0,0 0-1 0 0,0 0 1 0 0,-1 0-1 0 0,1 1 1 0 0,-1 0-1 0 0,1 0 1 0 0,0 2 8 0 0,18 14-56 0 0,-1 1 0 0 0,-2 1 0 0 0,19 23 56 0 0,-14-16 176 0 0,0 0 1 0 0,6 1-177 0 0,-23-21 50 0 0,1-1 1 0 0,0-1 0 0 0,0 0 0 0 0,0 0 0 0 0,1-1-1 0 0,0 0 1 0 0,0-1 0 0 0,9 3-51 0 0,-15-7 35 0 0,-1-1 0 0 0,0 0-1 0 0,1 0 1 0 0,-1 0 0 0 0,0 0 0 0 0,1 0 0 0 0,-1-1 0 0 0,0 0-1 0 0,0 0 1 0 0,1 0 0 0 0,-1-1 0 0 0,0 1 0 0 0,0-1 0 0 0,0 0-1 0 0,-1 0 1 0 0,1-1 0 0 0,0 1 0 0 0,-1-1 0 0 0,1 0-35 0 0,14-10 21 0 0,-1-1 0 0 0,-1-1 0 0 0,2-3-21 0 0,-13 12 8 0 0,12-11-30 0 0,4-5-116 0 0,1 1 0 0 0,1 0 0 0 0,0 2 0 0 0,1 1 0 0 0,15-8 138 0 0,-32 22-26 0 0,0 0-1 0 0,1 1 1 0 0,-1 0 0 0 0,1 0 0 0 0,0 1 0 0 0,0-1 0 0 0,0 2 0 0 0,1-1-1 0 0,-1 1 1 0 0,0 1 0 0 0,0-1 0 0 0,1 1 0 0 0,-1 1 0 0 0,0-1-1 0 0,0 2 1 0 0,1-1 0 0 0,-1 1 0 0 0,0 0 0 0 0,0 1 0 0 0,-1-1-1 0 0,1 2 1 0 0,3 1 26 0 0,20 13-21 0 0,-1 0 0 0 0,-1 2 0 0 0,7 8 21 0 0,-8-6 44 0 0,0-2-1 0 0,2-1 1 0 0,10 4-44 0 0,-34-20 46 0 0,0 0 0 0 0,0-1 0 0 0,0 0-1 0 0,1 0 1 0 0,-1 0 0 0 0,1-1 0 0 0,-1 0 0 0 0,1 0-1 0 0,0-1 1 0 0,-1 0 0 0 0,1 0 0 0 0,-1 0-1 0 0,1-1 1 0 0,0 0 0 0 0,-1 0 0 0 0,1-1 0 0 0,-1 0-1 0 0,0 0 1 0 0,1 0 0 0 0,-1-1 0 0 0,2-1-46 0 0,14-9 6 0 0,-1-1 0 0 0,0-1 0 0 0,-1 0 1 0 0,0-2-1 0 0,1-3-6 0 0,-1 2-62 0 0,0 1 0 0 0,1 0 0 0 0,0 2-1 0 0,2 0 63 0 0,-19 13-17 0 0,-1 1 0 0 0,1-1 0 0 0,-1 1 0 0 0,1-1 0 0 0,0 1 0 0 0,0 0 0 0 0,0 1 0 0 0,0-1 0 0 0,0 1 0 0 0,-1-1 0 0 0,1 1 0 0 0,0 0 0 0 0,0 1 0 0 0,0-1 0 0 0,0 1 0 0 0,0 0 0 0 0,0 0 0 0 0,3 1 17 0 0,5 3-18 0 0,0 1 0 0 0,-1 0 0 0 0,0 0-1 0 0,0 1 1 0 0,1 2 18 0 0,21 12 49 0 0,14 11-87 0 0,-33-22 104 0 0,1 0 0 0 0,0 0 0 0 0,1-2 0 0 0,0 0 0 0 0,13 4-66 0 0,-24-10 30 0 0,0 0 1 0 0,1-1 0 0 0,-1 0 0 0 0,0-1-1 0 0,1 1 1 0 0,-1-1 0 0 0,1 0-1 0 0,-1 0 1 0 0,0-1 0 0 0,1 1 0 0 0,-1-1-1 0 0,0 0 1 0 0,1-1 0 0 0,-1 0-1 0 0,0 1 1 0 0,0-1 0 0 0,0-1-1 0 0,0 1 1 0 0,-1-1 0 0 0,1 0 0 0 0,0-1-31 0 0,69-57 9 0 0,-57 45-82 0 0,0 1 0 0 0,1 1 0 0 0,0 1 0 0 0,2 0-1 0 0,1 0 74 0 0,-16 11-21 0 0,0 0-1 0 0,0 0 0 0 0,1 1 0 0 0,-1 0 1 0 0,1 0-1 0 0,-1 0 0 0 0,1 0 0 0 0,0 1 0 0 0,-1 0 1 0 0,1 0-1 0 0,0 0 0 0 0,-1 1 0 0 0,1 0 1 0 0,-1 0-1 0 0,1 0 0 0 0,2 2 22 0 0,14 5-11 0 0,0 1 1 0 0,-1 1-1 0 0,12 7 11 0 0,40 18 47 0 0,-49-28-24 0 0,1-1 1 0 0,0 0-1 0 0,0-2 0 0 0,1-1 0 0 0,-1-1 1 0 0,0-1-1 0 0,1-1 0 0 0,-1-2 1 0 0,1 0-1 0 0,-1-2 0 0 0,0 0 0 0 0,0-2 1 0 0,18-7-24 0 0,-27 8-29 0 0,1 1 1 0 0,-1 0-1 0 0,1 1 1 0 0,0 1-1 0 0,0 1 1 0 0,8 0 28 0 0,-15 1-19 0 0,0 2 0 0 0,0-1 0 0 0,0 1 0 0 0,0 1 0 0 0,0 0 0 0 0,0 0 0 0 0,-1 1 0 0 0,1 0 0 0 0,-1 0 0 0 0,0 1 0 0 0,3 3 19 0 0,5 3 11 0 0,0-1 0 0 0,1 0 0 0 0,1-1 1 0 0,-1-1-1 0 0,10 2-11 0 0,-21-8 22 0 0,-1 0 1 0 0,1-1 0 0 0,0 0-1 0 0,0 0 1 0 0,0-1-1 0 0,-1 0 1 0 0,1 0 0 0 0,0-1-1 0 0,0 1 1 0 0,-1-1-1 0 0,1-1 1 0 0,0 0-1 0 0,-1 0 1 0 0,1 0 0 0 0,-1 0-1 0 0,0-1 1 0 0,0 0-1 0 0,0-1-22 0 0,232-145 48 0 0,-235 147-57 0 0,1 0-1 0 0,0 0 1 0 0,-1 0-1 0 0,1 1 1 0 0,0 0-1 0 0,0 0 0 0 0,0 0 1 0 0,0 0-1 0 0,0 0 1 0 0,0 1-1 0 0,1 0 1 0 0,-1 0-1 0 0,0 0 0 0 0,0 0 1 0 0,0 1-1 0 0,0-1 1 0 0,0 1-1 0 0,0 0 1 0 0,0 0-1 0 0,0 1 0 0 0,0-1 1 0 0,0 1 9 0 0,12 6-24 0 0,0 1 0 0 0,0 1 0 0 0,-1 0 0 0 0,10 9 24 0 0,32 20 1 0 0,-48-34 57 0 0,-1-1 0 0 0,1 1 0 0 0,0-1 0 0 0,0-1 0 0 0,0 0 0 0 0,0 0-1 0 0,0-1 1 0 0,1 0 0 0 0,-1-1 0 0 0,1 0 0 0 0,0 0 0 0 0,-1-1 0 0 0,1 0 0 0 0,0-1 0 0 0,-1 0 0 0 0,1 0 0 0 0,-1-1 0 0 0,1-1-1 0 0,-1 1 1 0 0,0-2 0 0 0,5-1-58 0 0,22-12 79 0 0,0-1-1 0 0,22-16-78 0 0,-21 12-103 0 0,1 1 0 0 0,5 0 103 0 0,-37 18-19 0 0,0 1 0 0 0,1 0-1 0 0,-1 0 1 0 0,1 0 0 0 0,-1 1 0 0 0,1 0 0 0 0,0 0 0 0 0,-1 1-1 0 0,1 0 1 0 0,0 0 0 0 0,0 1 0 0 0,-1-1 0 0 0,1 1 0 0 0,-1 1-1 0 0,1-1 1 0 0,4 3 19 0 0,6 3-23 0 0,-1 1 0 0 0,1 1 0 0 0,-1 0 0 0 0,-1 1 0 0 0,3 3 23 0 0,58 35 115 0 0,-70-46-68 0 0,0 1-1 0 0,1-1 1 0 0,-1 0 0 0 0,1 0-1 0 0,0-1 1 0 0,0 0 0 0 0,-1 0-1 0 0,1-1 1 0 0,0 0-1 0 0,0 0 1 0 0,0 0 0 0 0,-1-1-1 0 0,1 0 1 0 0,0-1-47 0 0,19-4-58 0 0,0-1 0 0 0,-1-2 0 0 0,4-2 58 0 0,-10 3-115 0 0,1 1 0 0 0,0 1 1 0 0,0 0-1 0 0,1 2 1 0 0,0 0 114 0 0,-16 4-10 0 0,1 1 1 0 0,0 0 0 0 0,-1 0 0 0 0,1 0 0 0 0,-1 1 0 0 0,1-1 0 0 0,-1 1 0 0 0,0 1 0 0 0,0-1 0 0 0,0 1 0 0 0,0 0 0 0 0,0 0-1 0 0,-1 0 1 0 0,4 4 9 0 0,63 57 76 0 0,-65-58-76 0 0,7 8 60 0 0,1-1 1 0 0,0-1 0 0 0,0-1 0 0 0,1 0 0 0 0,1 0 0 0 0,5 2-61 0 0,-16-11 32 0 0,1 1 0 0 0,-1-1 0 0 0,0 0 0 0 0,1 0 0 0 0,-1-1 1 0 0,1 0-1 0 0,-1 0 0 0 0,1 0 0 0 0,0-1 0 0 0,0 1 0 0 0,-1-1 0 0 0,1-1 1 0 0,0 1-1 0 0,-1-1 0 0 0,1 0 0 0 0,-1 0 0 0 0,1-1 0 0 0,-1 1 0 0 0,1-1 1 0 0,-1-1-1 0 0,0 1 0 0 0,3-2-32 0 0,46-29 44 0 0,-26 16-81 0 0,1 0 0 0 0,0 2 0 0 0,15-4 37 0 0,-40 18-18 0 0,-1 0-1 0 0,0 0 0 0 0,0 1 1 0 0,0-1-1 0 0,0 1 1 0 0,0 0-1 0 0,1 0 1 0 0,-1 0-1 0 0,0 0 0 0 0,0 1 1 0 0,0 0-1 0 0,0-1 1 0 0,0 1-1 0 0,0 0 1 0 0,0 0-1 0 0,0 0 0 0 0,0 1 1 0 0,1 0 18 0 0,52 37-31 0 0,-47-31 59 0 0,0-1 1 0 0,0 0 0 0 0,1-1-1 0 0,8 4-28 0 0,-8-5 21 0 0,0-1-1 0 0,0 0 0 0 0,0-1 0 0 0,1 0 1 0 0,0-1-1 0 0,-1 0 0 0 0,1 0 0 0 0,0-1 1 0 0,0-1-1 0 0,0 0 0 0 0,0 0 0 0 0,0-1 1 0 0,0 0-1 0 0,-1-1 0 0 0,1-1 1 0 0,0 1-1 0 0,-1-2 0 0 0,0 1 0 0 0,0-2 1 0 0,0 1-1 0 0,7-5-20 0 0,40-17-2543 0 0,-25 12-5074 0 0,-17 7-907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2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 8346 0 0,'39'12'2620'0'0,"9"3"-2790"0"0,-43-14 139 0 0,50 7 561 0 0,0-2 0 0 0,52-1-530 0 0,-87-5-258 0 0,-1-2-1 0 0,1 0 0 0 0,-1-2 1 0 0,13-3 258 0 0,-22 4-608 0 0,1 0 1 0 0,-1-1-1 0 0,0-1 1 0 0,0 0-1 0 0,0 0 1 0 0,0-1-1 0 0,-1 0 1 0 0,4-4 607 0 0,11-19-1361 0 0,-19 22-3121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2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5905 0 0,'-1'2'52'0'0,"0"0"0"0"0,0 0-1 0 0,0 0 1 0 0,0 0 0 0 0,0 0 0 0 0,0 0-1 0 0,1 0 1 0 0,-1 1 0 0 0,1-1 0 0 0,-1 0-1 0 0,1 1 1 0 0,0-1 0 0 0,0 0 0 0 0,0 0-1 0 0,0 3-51 0 0,5 40 635 0 0,-3-31-221 0 0,11 116 3045 0 0,9 69 604 0 0,-3-68-9682 0 0,-15-118 1362 0 0,-3-13 1081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3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6945 0 0,'12'35'2297'0'0,"14"45"1440"0"0,3 24-3737 0 0,6 59 2486 0 0,7 118-2486 0 0,-41-234 423 0 0,3 16-809 0 0,8-27-6122 0 0,-12-35 6339 0 0,0-1 1 0 0,1 1-1 0 0,-1-1 0 0 0,0 1 1 0 0,1-1-1 0 0,-1 0 0 0 0,0 1 1 0 0,1-1-1 0 0,-1 1 0 0 0,1-1 1 0 0,-1 0-1 0 0,1 1 1 0 0,-1-1-1 0 0,1 0 0 0 0,-1 0 1 0 0,1 1-1 0 0,-1-1 0 0 0,1 0 1 0 0,-1 0-1 0 0,1 0 0 0 0,-1 0 1 0 0,1 1-1 0 0,-1-1 0 0 0,1 0 169 0 0,2-2-4570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3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717 1 6513 0 0,'-13'0'609'0'0,"1"1"-1"0"0,-1 0 0 0 0,0 1 0 0 0,0 0 0 0 0,1 1 0 0 0,-1 1 0 0 0,1 0 0 0 0,0 0 1 0 0,0 1-1 0 0,1 1 0 0 0,-1 0 0 0 0,-8 7-608 0 0,5-2 303 0 0,1 0 0 0 0,0 1 1 0 0,1 1-1 0 0,1 0 0 0 0,0 1 0 0 0,0 0 0 0 0,1 1 0 0 0,-4 9-303 0 0,-8 18 277 0 0,3 0 0 0 0,1 1 0 0 0,2 2 0 0 0,2-1-1 0 0,2 2 1 0 0,-4 29-277 0 0,12-51 43 0 0,2 1-1 0 0,0-1 1 0 0,2 0 0 0 0,0 1-1 0 0,2-1 1 0 0,1 1-1 0 0,1-1 1 0 0,1 0 0 0 0,1 0-1 0 0,6 18-42 0 0,-7-29-10 0 0,1 0-1 0 0,-1-1 0 0 0,2 0 1 0 0,0 0-1 0 0,0 0 0 0 0,1-1 1 0 0,1 0-1 0 0,0 0 1 0 0,0-1-1 0 0,1 0 0 0 0,0 0 1 0 0,1-1-1 0 0,0 0 0 0 0,1-1 1 0 0,0 0-1 0 0,0-1 0 0 0,0 0 1 0 0,1-1-1 0 0,0 0 1 0 0,6 2 10 0 0,-11-6-33 0 0,0 0 1 0 0,0 0 0 0 0,0 0 0 0 0,0-1 0 0 0,1 0 0 0 0,-1-1 0 0 0,0 1-1 0 0,0-1 1 0 0,1-1 0 0 0,-1 1 0 0 0,0-1 0 0 0,0-1 0 0 0,0 1 0 0 0,0-1 0 0 0,0-1-1 0 0,0 1 1 0 0,4-3 32 0 0,-2 0-28 0 0,-1 0 1 0 0,0-1-1 0 0,0 0 0 0 0,0 0 0 0 0,0 0 1 0 0,-1-1-1 0 0,0-1 0 0 0,-1 1 0 0 0,0-1 0 0 0,0 0 1 0 0,0 0-1 0 0,0-3 28 0 0,1-1 66 0 0,-1 1 0 0 0,0-1 1 0 0,-1-1-1 0 0,0 1 0 0 0,-1-1 1 0 0,-1 0-1 0 0,0 0 0 0 0,0 0 1 0 0,-2 0-1 0 0,1-1 0 0 0,-2 1 0 0 0,0 0 1 0 0,0-1-1 0 0,-1 1 0 0 0,-1 0 1 0 0,0 0-1 0 0,-1-1 0 0 0,0 2 1 0 0,-3-6-67 0 0,3 10 75 0 0,-1 0-1 0 0,0 0 1 0 0,-1 1 0 0 0,1-1 0 0 0,-1 1 0 0 0,-1 0 0 0 0,1 1 0 0 0,-1-1 0 0 0,-1 1 0 0 0,1 0-1 0 0,-1 1 1 0 0,0-1 0 0 0,0 1 0 0 0,0 1 0 0 0,-1-1 0 0 0,0 1 0 0 0,1 1 0 0 0,-2-1 0 0 0,1 1 0 0 0,0 1-1 0 0,-1 0 1 0 0,1 0 0 0 0,-1 0 0 0 0,1 1 0 0 0,-1 0 0 0 0,0 1 0 0 0,-2 0-75 0 0,-9 1-111 0 0,-1 1 0 0 0,1 1 0 0 0,1 1 0 0 0,-1 1 1 0 0,1 0-1 0 0,-1 2 0 0 0,2 0 0 0 0,-1 1 0 0 0,1 1 0 0 0,0 0 0 0 0,-6 6 111 0 0,-29 19-1515 0 0,1 3 0 0 0,-19 19 1515 0 0,48-36-1823 0 0,1 1 0 0 0,1 1 0 0 0,1 1 0 0 0,0 0 0 0 0,2 2 0 0 0,-1 2 1823 0 0,10-10-4877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28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7663 0 11322 0 0,'-17'5'3663'0'0,"-9"1"-2857"0"0,-108-9 239 0 0,32 0-1580 0 0,-31 6 535 0 0,-490 45 359 0 0,-150 10-41 0 0,594-49-308 0 0,-368 30 38 0 0,-289 15 54 0 0,252-21-40 0 0,86-13 231 0 0,320-15-194 0 0,-128-10 276 0 0,-14 1-319 0 0,-123 6 458 0 0,225-4-674 0 0,-513 10 271 0 0,286-7-135 0 0,321 5-119 0 0,117-3 15 0 0,-1 0 0 0 0,0 0 0 0 0,1 1 0 0 0,0 0-1 0 0,0 0 1 0 0,0 1 0 0 0,0-1 0 0 0,1 2 0 0 0,-1-1-1 0 0,-4 6 129 0 0,7-7-165 0 0,-7 7 30 0 0,0 1 0 0 0,1 0 0 0 0,0 0 0 0 0,2 1-1 0 0,-1 0 1 0 0,1 1 0 0 0,1-1 0 0 0,1 2 0 0 0,-1 2 135 0 0,-14 37 499 0 0,-9 46-499 0 0,26-86 6 0 0,-31 132 289 0 0,8 2 0 0 0,-5 95-295 0 0,-7 47 120 0 0,8-56-31 0 0,10 2 1 0 0,9 190-90 0 0,1 168 379 0 0,1 184 429 0 0,16-607-451 0 0,17 80-357 0 0,-8-152 55 0 0,3 0 0 0 0,5-1 0 0 0,10 17-55 0 0,-19-73 18 0 0,1-2 0 0 0,2 0 0 0 0,7 11-18 0 0,-16-36 5 0 0,2 0 0 0 0,-1 0 0 0 0,1-1 0 0 0,1-1 0 0 0,1 1 0 0 0,0-2 0 0 0,0 0 0 0 0,2 0 0 0 0,9 6-5 0 0,-6-7-46 0 0,2-1 1 0 0,-1-1-1 0 0,1 0 0 0 0,1-1 1 0 0,-1-1-1 0 0,1-1 0 0 0,0-1 1 0 0,10 1 45 0 0,28 3-183 0 0,0-2 0 0 0,24-2 183 0 0,632 8-203 0 0,-269-8 182 0 0,289-11-118 0 0,-510 1 181 0 0,418-26 79 0 0,-108 3-42 0 0,693-29 12 0 0,-529 52 484 0 0,-148 4-142 0 0,-305 5-273 0 0,38 15-160 0 0,-67-3 224 0 0,167-12-224 0 0,-182-15 258 0 0,81-19-258 0 0,-209 18 60 0 0,-1-3-1 0 0,0-2 1 0 0,-1-4-1 0 0,-1-3 1 0 0,36-20-60 0 0,-68 26 41 0 0,0-1 0 0 0,-2-2 0 0 0,0-2 0 0 0,11-11-41 0 0,-33 23 39 0 0,0-1-1 0 0,-1 0 1 0 0,-1-1 0 0 0,0-1 0 0 0,0 0 0 0 0,-2 0 0 0 0,0-1 0 0 0,0 0 0 0 0,-2-1 0 0 0,0 0 0 0 0,4-11-39 0 0,13-51 233 0 0,-4-1 1 0 0,-3-1-1 0 0,-3 0 1 0 0,-4-2-1 0 0,-4 1 0 0 0,-3-17-233 0 0,-5-19 584 0 0,-5 1-1 0 0,-10-41-583 0 0,2 36 667 0 0,6-1 1 0 0,5-11-668 0 0,11-79 215 0 0,1-159-23 0 0,5 19 0 0 0,-4 189-85 0 0,-7-1 1 0 0,-10-63-108 0 0,-14 38 128 0 0,-38-155-128 0 0,19 146-12 0 0,-34-145 116 0 0,69 321-97 0 0,-6-24 31 0 0,-2 0 0 0 0,-1 0 1 0 0,-3 1-1 0 0,-4-2-38 0 0,7 18 28 0 0,-7-14-54 0 0,-2 1 0 0 0,-19-27 26 0 0,31 59-19 0 0,1 0-1 0 0,-1 1 1 0 0,-1 0 0 0 0,0 1 0 0 0,0 0-1 0 0,-1 1 1 0 0,-5-2 19 0 0,12 6-33 0 0,0 1 0 0 0,-1-1 0 0 0,1 2 0 0 0,-1-1 0 0 0,0 1 0 0 0,1 0 0 0 0,-1 0 0 0 0,0 1 0 0 0,0 0 0 0 0,0 0 0 0 0,0 0 33 0 0,-81 15 5 0 0,69-11 47 0 0,-1 0 0 0 0,0-1-1 0 0,-14 0-51 0 0,-37-6 375 0 0,47 1-296 0 0,0 1 1 0 0,1 1-1 0 0,-1 2 1 0 0,0 0-1 0 0,1 1 0 0 0,-17 5-79 0 0,26-5-236 0 0,1 0 1 0 0,-1-1-1 0 0,0 0 0 0 0,0-1 0 0 0,-4 0 236 0 0,18-2-3202 0 0,0 3-7683 0 0,2 1 2824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46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20 5305 0 0,'0'0'100'0'0,"5"0"14329"0"0,-16 2-14155 0 0,1 1 1 0 0,-1 0-1 0 0,1 1 1 0 0,0 1-1 0 0,0-1 1 0 0,1 1-1 0 0,-7 5-274 0 0,-32 23-170 0 0,30-23 68 0 0,1 1 0 0 0,1 1 1 0 0,0 1-1 0 0,1 0 0 0 0,0 1 0 0 0,1 1 0 0 0,1 0 0 0 0,-8 12 102 0 0,-25 36-71 0 0,29-41 36 0 0,1 0 0 0 0,1 1-1 0 0,1 1 1 0 0,-7 16 35 0 0,-5 20 338 0 0,-5 9 61 0 0,3 2 0 0 0,3 0 0 0 0,-3 26-399 0 0,20-62 54 0 0,1-11 49 0 0,1 0 0 0 0,2 0 0 0 0,0 1 0 0 0,2 0 0 0 0,0-1 0 0 0,2 1 0 0 0,1 13-103 0 0,6 26 208 0 0,-3-23-134 0 0,2 0 0 0 0,1-1 0 0 0,7 18-74 0 0,-3-17 47 0 0,-7-25-10 0 0,0 0 0 0 0,1 0 1 0 0,0-1-1 0 0,2 0 0 0 0,0 0 0 0 0,0 0 0 0 0,1-1 0 0 0,1 0-37 0 0,8 10 20 0 0,-2 1-1 0 0,6 14-19 0 0,-12-20 14 0 0,2 0 0 0 0,-1-1 0 0 0,2-1 1 0 0,1 0-1 0 0,10 12-14 0 0,0-4 174 0 0,-2 1 1 0 0,9 14-175 0 0,-13-17 82 0 0,0-1 1 0 0,1-1-1 0 0,1-1 1 0 0,6 5-83 0 0,8 1-57 0 0,1-2 0 0 0,1-1 0 0 0,0-2 0 0 0,34 14 57 0 0,-31-18-20 0 0,0-1 0 0 0,2-2 0 0 0,-1-2 1 0 0,2-2-1 0 0,9 0 20 0 0,39 8-71 0 0,75 4 71 0 0,-135-20 3 0 0,-1-2-1 0 0,1-1 1 0 0,0-1 0 0 0,0-1-1 0 0,0-1 1 0 0,-1-2 0 0 0,23-7-3 0 0,19-5 23 0 0,-47 13-15 0 0,0-1-1 0 0,0 0 1 0 0,-1-2-1 0 0,16-8-7 0 0,29-15-21 0 0,1 3-1 0 0,18-3 22 0 0,-73 26 47 0 0,-1-1 0 0 0,-1 0 0 0 0,1-1-1 0 0,-1 0 1 0 0,0-1 0 0 0,-1 0-1 0 0,0-1 1 0 0,0 0 0 0 0,-1 0 0 0 0,0-1-1 0 0,0 0 1 0 0,-1-1 0 0 0,6-10-47 0 0,9-17 246 0 0,-1-2 1 0 0,-2 0-1 0 0,6-22-246 0 0,1-12 197 0 0,11-49-197 0 0,-19 57 134 0 0,0-11 61 0 0,-3-1 1 0 0,2-48-196 0 0,-9 61 51 0 0,-4 13 68 0 0,-2 1 0 0 0,-2 0 0 0 0,-2-1 1 0 0,-2 1-1 0 0,-3 0 0 0 0,-2 0 0 0 0,-10-33-119 0 0,13 71 73 0 0,0-1 0 0 0,0 1 0 0 0,-1 0 0 0 0,-1 0 0 0 0,0 0 0 0 0,-1 1 0 0 0,0 0 0 0 0,-1 1 0 0 0,-8-9-73 0 0,-18-17 270 0 0,-2 2 0 0 0,-5-2-270 0 0,28 24 81 0 0,-138-103 202 0 0,138 103-285 0 0,0 0 0 0 0,-1 1 0 0 0,0 1 0 0 0,-1 1 0 0 0,0 0 0 0 0,0 1 0 0 0,-1 0 0 0 0,-1 1 0 0 0,1 2 0 0 0,-1-1 0 0 0,-13-1 2 0 0,-50-17-264 0 0,66 19 255 0 0,-1 1 0 0 0,0 0 0 0 0,0 1 0 0 0,0 1 1 0 0,-1 0-1 0 0,1 1 0 0 0,-2 1 9 0 0,-49 1-225 0 0,0 2 207 0 0,1-3 0 0 0,-1-4 0 0 0,-46-9 18 0 0,93 11-18 0 0,0 2 0 0 0,1 0-1 0 0,-20 1 19 0 0,9 1-210 0 0,23-1-384 0 0,-5 0-3969 0 0,4-2-6134 0 0,2-1 2675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00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342 119 5785 0 0,'-7'-25'9415'0'0,"-10"8"-3991"0"0,12 14-5171 0 0,1 1-1 0 0,-1 0 0 0 0,0 0 0 0 0,0 0 1 0 0,0 1-1 0 0,0 0 0 0 0,0 0 1 0 0,0 0-1 0 0,0 0 0 0 0,-1 1-252 0 0,-1-1-173 0 0,0 1-1 0 0,0 0 1 0 0,0 0 0 0 0,0 1-1 0 0,1-1 1 0 0,-1 2 0 0 0,0-1-1 0 0,1 1 1 0 0,-1 0 0 0 0,1 0-1 0 0,-1 1 1 0 0,1-1 0 0 0,0 2-1 0 0,0-1 1 0 0,0 1 0 0 0,-1 0 173 0 0,5 0-153 0 0,-1 0 0 0 0,0 0 1 0 0,1 0-1 0 0,0 0 1 0 0,0 0-1 0 0,0 1 0 0 0,1-1 1 0 0,-1 1-1 0 0,1-1 1 0 0,0 1-1 0 0,0-1 0 0 0,0 1 1 0 0,1 0-1 0 0,0-1 0 0 0,0 1 1 0 0,0 0-1 0 0,0-1 1 0 0,1 1-1 0 0,0 0 0 0 0,0-1 1 0 0,0 1-1 0 0,1-1 1 0 0,0 2 152 0 0,0 3-126 0 0,1 0 0 0 0,1 0 0 0 0,0-1 0 0 0,0 1 0 0 0,1-1 0 0 0,0 0 0 0 0,0 0 0 0 0,1-1 0 0 0,0 1 0 0 0,0-1 0 0 0,3 2 126 0 0,-3-5-27 0 0,-1-1-1 0 0,1 0 1 0 0,0 0 0 0 0,0 0-1 0 0,0-1 1 0 0,0 0 0 0 0,1 0-1 0 0,-1-1 1 0 0,0 0 0 0 0,1 0-1 0 0,-1 0 1 0 0,1-1 0 0 0,-1 0-1 0 0,1 0 1 0 0,4-1 27 0 0,2 0 115 0 0,0-1 1 0 0,0 0-1 0 0,-1 0 0 0 0,1-2 1 0 0,-1 1-1 0 0,0-2 0 0 0,7-2-115 0 0,-17 6 193 0 0,1 0-1 0 0,-1-1 0 0 0,0 1 0 0 0,1-1 1 0 0,-1 1-1 0 0,0-1 0 0 0,0 0 0 0 0,0 1 1 0 0,0-1-1 0 0,0 0 0 0 0,0 0 0 0 0,-1-1 1 0 0,1 1-1 0 0,-1 0 0 0 0,1 0 0 0 0,-1-1 1 0 0,0 1-1 0 0,0-1 0 0 0,0 1 0 0 0,0-1 1 0 0,-1 0-1 0 0,1 1 0 0 0,0-3-192 0 0,-1 0 198 0 0,-1 0-1 0 0,1 0 1 0 0,-1-1 0 0 0,0 1-1 0 0,0 0 1 0 0,0 1 0 0 0,-1-1-1 0 0,0 0 1 0 0,0 0 0 0 0,0 1-1 0 0,0-1 1 0 0,-2-1-198 0 0,-8-12 85 0 0,-1 0 0 0 0,0 1 0 0 0,-1 0 0 0 0,-1 1 0 0 0,-11-9-85 0 0,19 20-29 0 0,0 1-1 0 0,0-1 0 0 0,0 1 0 0 0,0 0 0 0 0,0 1 1 0 0,-1-1-1 0 0,0 2 0 0 0,0-1 0 0 0,1 1 1 0 0,-1 0-1 0 0,-1 0 0 0 0,1 1 0 0 0,-6 0 30 0 0,2 0-82 0 0,-1 1-1 0 0,1 0 1 0 0,-1 1-1 0 0,1 1 1 0 0,-1 0-1 0 0,1 0 1 0 0,0 1-1 0 0,-9 4 83 0 0,18-7-80 0 0,0 1 1 0 0,1 0-1 0 0,-1 0 0 0 0,1 0 0 0 0,0 0 0 0 0,-1 0 0 0 0,1 0 0 0 0,0 1 0 0 0,0-1 0 0 0,0 1 0 0 0,0-1 1 0 0,0 1-1 0 0,0 0 0 0 0,0 0 0 0 0,0 0 0 0 0,1 0 0 0 0,-1 0 0 0 0,1 0 0 0 0,0 0 0 0 0,-1 1 0 0 0,1-1 1 0 0,0 0-1 0 0,0 1 0 0 0,0-1 0 0 0,1 1 0 0 0,-1-1 0 0 0,1 1 0 0 0,-1 0 0 0 0,1-1 0 0 0,0 1 0 0 0,0-1 1 0 0,0 1-1 0 0,0 0 0 0 0,1-1 0 0 0,-1 1 0 0 0,1-1 0 0 0,-1 1 0 0 0,1-1 0 0 0,0 1 0 0 0,0-1 0 0 0,0 1 1 0 0,1 0 79 0 0,1 3-141 0 0,1 0 1 0 0,-1 0 0 0 0,1 0 0 0 0,1-1 0 0 0,-1 1-1 0 0,1-1 1 0 0,0 0 0 0 0,0 0 0 0 0,0-1 0 0 0,1 0 0 0 0,0 0-1 0 0,0 0 1 0 0,0-1 0 0 0,0 1 0 0 0,5 1 140 0 0,1-2 4 0 0,1-1 0 0 0,-1 0 0 0 0,1 0 0 0 0,0-1 0 0 0,-1-1 0 0 0,1 0 0 0 0,0 0 0 0 0,0-2 0 0 0,-1 1 0 0 0,1-2 0 0 0,-1 0 1 0 0,1 0-5 0 0,14-5 129 0 0,-1 0-1 0 0,0-2 1 0 0,0-1 0 0 0,-1-1 0 0 0,0-2-129 0 0,-24 14 151 0 0,1-1 0 0 0,-1 1 0 0 0,0-1 0 0 0,0 0 0 0 0,0 0-1 0 0,1 1 1 0 0,-1-1 0 0 0,0 0 0 0 0,0 0 0 0 0,0 0 0 0 0,0 0 0 0 0,0-1-1 0 0,-1 1 1 0 0,1 0 0 0 0,0 0 0 0 0,0 0 0 0 0,-1-1 0 0 0,1 1-1 0 0,-1 0 1 0 0,1-1 0 0 0,-1 1 0 0 0,0 0 0 0 0,1-1 0 0 0,-1 1-1 0 0,0-1 1 0 0,0 1 0 0 0,0 0 0 0 0,0-1 0 0 0,0 0-151 0 0,-1-1 150 0 0,0 0 0 0 0,0 0 0 0 0,-1 1 0 0 0,1-1 0 0 0,-1 0 0 0 0,1 1 0 0 0,-1-1 0 0 0,0 0 0 0 0,0 1 0 0 0,0 0 0 0 0,0-1 0 0 0,-1 1 0 0 0,0 0-150 0 0,-8-7-14 0 0,0 1 0 0 0,0 0-1 0 0,0 1 1 0 0,-1 0 0 0 0,-1 1 0 0 0,-1 0 14 0 0,-1 1-100 0 0,-1 0 0 0 0,0 1-1 0 0,0 1 1 0 0,0 1-1 0 0,0 0 1 0 0,-1 1 0 0 0,1 1-1 0 0,0 0 1 0 0,-1 1 0 0 0,1 1-1 0 0,0 1 1 0 0,0 0 0 0 0,0 1-1 0 0,-9 4 101 0 0,18-6-121 0 0,0 1 1 0 0,0 0-1 0 0,0 0 0 0 0,0 0 1 0 0,1 1-1 0 0,-1 0 0 0 0,1 0 1 0 0,0 1-1 0 0,0 0 0 0 0,1 0 1 0 0,-1 0-1 0 0,1 1 1 0 0,0 0-1 0 0,1 0 0 0 0,-1 0 1 0 0,1 0-1 0 0,0 1 0 0 0,1-1 1 0 0,0 1-1 0 0,0 0 0 0 0,0 0 1 0 0,1 0-1 0 0,0 1 0 0 0,0-1 1 0 0,1 1-1 0 0,0-1 0 0 0,0 1 1 0 0,1-1-1 0 0,0 1 0 0 0,0-1 1 0 0,1 1-1 0 0,0 1 121 0 0,0-4-63 0 0,-1 1 0 0 0,1-1 0 0 0,0 0-1 0 0,1 0 1 0 0,-1 1 0 0 0,1-1 0 0 0,0 0 0 0 0,1 0 0 0 0,-1-1 0 0 0,1 1 0 0 0,0 0-1 0 0,0-1 1 0 0,0 0 0 0 0,0 1 0 0 0,1-1 0 0 0,0-1 0 0 0,0 1 0 0 0,0 0 0 0 0,0-1 0 0 0,1 0-1 0 0,-1 0 1 0 0,1 0 0 0 0,0-1 0 0 0,0 0 0 0 0,0 1 0 0 0,0-2 0 0 0,0 1 0 0 0,0-1 0 0 0,0 1-1 0 0,1-1 1 0 0,-1-1 0 0 0,1 1 0 0 0,-1-1 0 0 0,0 0 0 0 0,4 0 63 0 0,9-1 85 0 0,1-1-1 0 0,-1 0 1 0 0,0-1 0 0 0,0-1 0 0 0,0-1-1 0 0,0-1 1 0 0,-1 0 0 0 0,0-1 0 0 0,0-1-1 0 0,0-1-84 0 0,-6 4 187 0 0,1-1-1 0 0,-1-1 0 0 0,0 0 0 0 0,-1 0 1 0 0,0-1-1 0 0,0-1 0 0 0,-1 0 0 0 0,0 0 1 0 0,0 0-1 0 0,-1-1 0 0 0,0-1 0 0 0,4-7-186 0 0,-11 15 160 0 0,-1 1-1 0 0,0 0 1 0 0,1-1-1 0 0,-1 1 1 0 0,0-1-1 0 0,0 1 0 0 0,0 0 1 0 0,0-1-1 0 0,-1 1 1 0 0,1-1-1 0 0,-1 1 0 0 0,1 0 1 0 0,-1-1-1 0 0,0 1 1 0 0,0 0-1 0 0,0 0 1 0 0,0-1-1 0 0,0 1 0 0 0,-1 0 1 0 0,1 0-1 0 0,-1 0 1 0 0,1 1-1 0 0,-1-1 1 0 0,0 0-1 0 0,1 0 0 0 0,-1 1 1 0 0,0-1-1 0 0,0 1 1 0 0,-1-1-160 0 0,-5-4-8 0 0,1 1 1 0 0,-1-1 0 0 0,0 2 0 0 0,0-1 0 0 0,-1 1 0 0 0,1 0-1 0 0,-3 0 8 0 0,-3 0-71 0 0,-1 1 0 0 0,0 0 0 0 0,-1 1 0 0 0,1 1 0 0 0,0 0 0 0 0,-1 1 0 0 0,1 1 1 0 0,0 0-1 0 0,0 1 0 0 0,0 1 0 0 0,0 0 0 0 0,0 1 0 0 0,0 1 0 0 0,1 0 0 0 0,0 1 0 0 0,0 0 0 0 0,0 1 0 0 0,1 1 0 0 0,0 0 0 0 0,0 1 0 0 0,1 0 0 0 0,-8 9 71 0 0,18-16-63 0 0,-1-1-1 0 0,1 1 1 0 0,0 0 0 0 0,1 0 0 0 0,-1 0 0 0 0,0 0 0 0 0,0 1 0 0 0,1-1-1 0 0,0 0 1 0 0,-1 1 0 0 0,1-1 0 0 0,0 1 0 0 0,0-1 0 0 0,0 1 0 0 0,0 0 0 0 0,1-1-1 0 0,-1 1 1 0 0,1 0 0 0 0,0-1 0 0 0,-1 1 0 0 0,1 0 0 0 0,0 0 0 0 0,1-1-1 0 0,-1 1 1 0 0,0 0 0 0 0,1-1 0 0 0,0 1 0 0 0,-1 0 0 0 0,1-1 0 0 0,0 1-1 0 0,0-1 1 0 0,1 1 0 0 0,-1-1 0 0 0,0 1 0 0 0,1-1 0 0 0,0 0 0 0 0,-1 0 0 0 0,1 0-1 0 0,0 0 1 0 0,0 0 0 0 0,0 0 0 0 0,0 0 0 0 0,2 0 63 0 0,4 4-112 0 0,0 0 1 0 0,0-1 0 0 0,1-1-1 0 0,0 1 1 0 0,0-2-1 0 0,0 1 1 0 0,0-1-1 0 0,0 0 1 0 0,1-1-1 0 0,-1 0 1 0 0,10 0 111 0 0,-4 0 117 0 0,-1-2 0 0 0,1 0 0 0 0,0-1 0 0 0,0 0-1 0 0,-1-1 1 0 0,1-1 0 0 0,-1 0 0 0 0,1-1 0 0 0,-1 0 0 0 0,-1-1 0 0 0,1-1 0 0 0,-1 0 0 0 0,1-1 0 0 0,-2-1 0 0 0,1 0 0 0 0,-1 0-1 0 0,-1-1 1 0 0,1-1-117 0 0,-11 9 119 0 0,0 0 0 0 0,-1 0 0 0 0,1 1-1 0 0,0-1 1 0 0,-1 0 0 0 0,1 0 0 0 0,-1 0-1 0 0,1 0 1 0 0,-1 0 0 0 0,1 0 0 0 0,-1 0 0 0 0,0 0-1 0 0,1 0 1 0 0,-1 0 0 0 0,0 0 0 0 0,0-1-1 0 0,0 1 1 0 0,0 0 0 0 0,0 0 0 0 0,0 0 0 0 0,0 0-1 0 0,0 0 1 0 0,-1 0 0 0 0,1 0 0 0 0,0 0-1 0 0,-1-1-118 0 0,-19-27 1129 0 0,10 20-1104 0 0,0 0 0 0 0,-1 1-1 0 0,0 0 1 0 0,-3 0-25 0 0,6 4-38 0 0,-1 0 0 0 0,0 1 0 0 0,0 0 0 0 0,0 0 0 0 0,0 1 0 0 0,0 1 0 0 0,0-1 0 0 0,-1 1 0 0 0,1 1 0 0 0,0 0 0 0 0,-7 1 38 0 0,10-1-101 0 0,-1 0-1 0 0,1 1 1 0 0,-1 0-1 0 0,1 0 1 0 0,-1 0-1 0 0,1 1 1 0 0,0 0-1 0 0,-1 0 1 0 0,1 1-1 0 0,0 0 1 0 0,0 0-1 0 0,1 0 1 0 0,-1 1-1 0 0,1-1 1 0 0,0 1-1 0 0,-4 4 102 0 0,8-6-104 0 0,0 1 1 0 0,0-1-1 0 0,0 0 1 0 0,0 0-1 0 0,1 0 0 0 0,-1 0 1 0 0,1 1-1 0 0,0-1 0 0 0,-1 0 1 0 0,1 1-1 0 0,0-1 0 0 0,0 0 1 0 0,1 1-1 0 0,-1-1 0 0 0,0 0 1 0 0,1 0-1 0 0,-1 1 0 0 0,1-1 1 0 0,0 0-1 0 0,0 0 0 0 0,0 0 1 0 0,0 0-1 0 0,0 0 0 0 0,0 0 1 0 0,0 0-1 0 0,1 0 0 0 0,-1 0 1 0 0,1-1-1 0 0,0 1 104 0 0,5 7-131 0 0,0 0 1 0 0,1-1-1 0 0,-1 0 0 0 0,2-1 1 0 0,4 4 130 0 0,-4-6-18 0 0,0 0 0 0 0,1-1 0 0 0,-1 1 0 0 0,1-2 0 0 0,0 0 0 0 0,0 0 0 0 0,0 0 0 0 0,1-1 0 0 0,-1-1 0 0 0,10 1 18 0 0,-2-1 92 0 0,0-1-1 0 0,-1 0 1 0 0,1-2-1 0 0,0 0 1 0 0,-1 0-1 0 0,1-2-91 0 0,-15 3 61 0 0,1 0 1 0 0,-1 0-1 0 0,0 0 0 0 0,0-1 0 0 0,0 1 0 0 0,-1-1 0 0 0,1 0 1 0 0,0 0-1 0 0,-1 0 0 0 0,1 0 0 0 0,-1 0 0 0 0,1-1 1 0 0,-1 1-1 0 0,0-1 0 0 0,0 1 0 0 0,0-1 0 0 0,0-1-61 0 0,-2 4 202 0 0,-77-5 2670 0 0,25-7-8640 0 0,43 6-994 0 0,2 2-645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33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1044 149 5649 0 0,'1'-12'899'0'0,"2"-1"10591"0"0,-2 12-8970 0 0,-1 1-2384 0 0,-36-38 2564 0 0,23 28-2632 0 0,0 1 1 0 0,-1 0-1 0 0,0 1 0 0 0,0 1 0 0 0,-1 0 0 0 0,0 1 0 0 0,0 0 0 0 0,-1 1 0 0 0,1 1 0 0 0,-1 1 1 0 0,0 0-1 0 0,0 1 0 0 0,-1 0 0 0 0,-3 1-68 0 0,-19-1-111 0 0,0 1 1 0 0,0 2-1 0 0,0 2 0 0 0,-11 2 111 0 0,33-2-63 0 0,0 1 0 0 0,0 1 0 0 0,1 0-1 0 0,0 1 1 0 0,0 1 0 0 0,0 0 0 0 0,0 2-1 0 0,1-1 1 0 0,1 2 0 0 0,-12 9 63 0 0,-23 21-86 0 0,2 3 1 0 0,1 2-1 0 0,-9 15 86 0 0,31-31 3 0 0,1 1-1 0 0,1 1 0 0 0,1 1 0 0 0,2 1 0 0 0,2 1 0 0 0,-2 6-2 0 0,8-13-27 0 0,2-1 1 0 0,1 1-1 0 0,2 1 0 0 0,0-1 1 0 0,2 1-1 0 0,1 0 1 0 0,1 0-1 0 0,1 0 0 0 0,2 1 1 0 0,1-1-1 0 0,1 0 1 0 0,1-1-1 0 0,2 1 0 0 0,0-1 1 0 0,2 0-1 0 0,1 0 0 0 0,1-1 1 0 0,2 0-1 0 0,0-1 1 0 0,2 0-1 0 0,0-1 0 0 0,2 0 1 0 0,8 8 26 0 0,23 21-53 0 0,2-2 0 0 0,2-3 0 0 0,53 40 53 0 0,-74-63-32 0 0,1-1 0 0 0,0-1 0 0 0,2-2-1 0 0,1-1 1 0 0,0-2 0 0 0,1-1 0 0 0,28 8 32 0 0,-29-13-26 0 0,1-3 0 0 0,0 0 0 0 0,0-3 0 0 0,1 0 0 0 0,-1-3 1 0 0,1-1-1 0 0,9-1 26 0 0,-21-2-31 0 0,0-2 0 0 0,0 0 1 0 0,-1-2-1 0 0,0 0 0 0 0,1-2 0 0 0,-2 0 1 0 0,1-1-1 0 0,-1-2 0 0 0,-1 0 1 0 0,0-1-1 0 0,7-6 31 0 0,11-10 27 0 0,0-2 0 0 0,-2-1 1 0 0,-1-3-1 0 0,-1 0 0 0 0,-2-2 0 0 0,-2-2 1 0 0,-1-1-1 0 0,-2-1 0 0 0,-2-1 0 0 0,-1-2 1 0 0,-2 0-1 0 0,-2-2 0 0 0,-3 0 0 0 0,1-6-27 0 0,-9 15 276 0 0,-2-1 0 0 0,-1 0 0 0 0,-2 0 0 0 0,-1 0-1 0 0,-2-1 1 0 0,-1 0 0 0 0,-2 1 0 0 0,-2-1 0 0 0,-2 1 0 0 0,0 0-1 0 0,-3 0 1 0 0,-1 1 0 0 0,-1 0 0 0 0,-3 0 0 0 0,0 1 0 0 0,-2 1-1 0 0,-10-16-275 0 0,16 33 67 0 0,0 0-1 0 0,-1 1 0 0 0,-1 1 0 0 0,0-1 1 0 0,-1 1-1 0 0,0 1 0 0 0,-2 1 1 0 0,1-1-1 0 0,-1 2 0 0 0,-12-8-66 0 0,7 7 33 0 0,0 1 0 0 0,0 0 0 0 0,-1 1 0 0 0,0 2 0 0 0,-1 0 0 0 0,-21-6-33 0 0,-18 1 69 0 0,-54-6-69 0 0,100 17-369 0 0,0 0 0 0 0,1-1 0 0 0,0-1 0 0 0,-4-2 369 0 0,3 0-4035 0 0,0-1-3516 0 0,6 3-884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3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33 6545 0 0,'-4'3'244'0'0,"-1"0"-1"0"0,1 1 0 0 0,1-1 0 0 0,-1 1 1 0 0,0 0-1 0 0,1-1 0 0 0,0 1 0 0 0,0 1 1 0 0,0-1-1 0 0,0 0 0 0 0,1 1 0 0 0,0 0 0 0 0,0-1 1 0 0,0 1-1 0 0,0 0 0 0 0,1 0 0 0 0,0 0 1 0 0,0 0-1 0 0,0 0 0 0 0,1 1 0 0 0,-1-1 1 0 0,1 0-1 0 0,0 1-243 0 0,0-3-6 0 0,0-1 1 0 0,0 1-1 0 0,0-1 0 0 0,0 0 1 0 0,1 1-1 0 0,-1-1 0 0 0,1 1 1 0 0,-1-1-1 0 0,1 0 0 0 0,0 1 1 0 0,0-1-1 0 0,0 0 0 0 0,0 0 1 0 0,0 0-1 0 0,1 0 1 0 0,-1 0-1 0 0,1 0 0 0 0,-1 0 1 0 0,1 0-1 0 0,0 0 0 0 0,-1-1 1 0 0,1 1-1 0 0,0-1 0 0 0,0 1 1 0 0,0-1-1 0 0,0 0 0 0 0,1 0 1 0 0,-1 0-1 0 0,0 0 1 0 0,0 0-1 0 0,1 0 0 0 0,-1 0 1 0 0,0-1-1 0 0,1 1 0 0 0,-1-1 1 0 0,1 0-1 0 0,-1 0 0 0 0,1 0 1 0 0,-1 0-1 0 0,0 0 0 0 0,1-1 1 0 0,-1 1-1 0 0,1-1 0 0 0,-1 1 1 0 0,0-1-1 0 0,1 0 1 0 0,1-1 5 0 0,8-1 75 0 0,0-2 0 0 0,0 1 0 0 0,0-2 0 0 0,9-5-75 0 0,-18 10 98 0 0,0-1 0 0 0,0 0-1 0 0,-1 0 1 0 0,1 1 0 0 0,-1-1-1 0 0,1-1 1 0 0,-1 1-1 0 0,0 0 1 0 0,0-1 0 0 0,0 1-1 0 0,0-1 1 0 0,0 1-1 0 0,0-1 1 0 0,-1 0 0 0 0,0 0-1 0 0,1 0 1 0 0,-1 0 0 0 0,0 0-1 0 0,0 0 1 0 0,-1 0-1 0 0,1 0 1 0 0,0-2-98 0 0,-1 3 389 0 0,-1 0-1 0 0,1-1 1 0 0,0 1-1 0 0,-1 0 1 0 0,0 0-1 0 0,1 0 1 0 0,-1-1-1 0 0,0 1 1 0 0,0 0-1 0 0,0 0 1 0 0,0 0-1 0 0,0 0 1 0 0,-1 0-389 0 0,-39-36 1610 0 0,10 9-2031 0 0,31 28 293 0 0,-1 0 1 0 0,0 1-1 0 0,1-1 0 0 0,-1 0 0 0 0,0 0 0 0 0,0 1 1 0 0,0-1-1 0 0,1 0 0 0 0,-1 1 0 0 0,0-1 0 0 0,0 1 1 0 0,0-1-1 0 0,0 1 0 0 0,0 0 0 0 0,0-1 1 0 0,0 1-1 0 0,0 0 0 0 0,0 0 0 0 0,0-1 0 0 0,0 1 1 0 0,0 0-1 0 0,0 0 0 0 0,0 0 0 0 0,0 0 1 0 0,0 0-1 0 0,0 1 0 0 0,-1-1 128 0 0,-14 11-9783 0 0,13-8 3933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6241 0 0,'29'12'4368'0'0,"-24"-5"-4187"0"0,0 1 0 0 0,-1 0 0 0 0,1 0-1 0 0,-2 0 1 0 0,1 0 0 0 0,-1 1 0 0 0,0-1 0 0 0,-1 1 0 0 0,0 0 0 0 0,0 0-1 0 0,-1 0 1 0 0,0 6-181 0 0,-1 13-89 0 0,-1-1 0 0 0,-1 1 0 0 0,-3 12 89 0 0,-2 11 83 0 0,7-48-172 0 0,-1-1 1 0 0,1 1 0 0 0,-1-1-1 0 0,1 1 1 0 0,0-1 0 0 0,0 1 0 0 0,0 0-1 0 0,0-1 1 0 0,1 1 0 0 0,-1-1-1 0 0,1 1 1 0 0,0-1 0 0 0,-1 1-1 0 0,1-1 1 0 0,0 0 0 0 0,0 1-1 0 0,0-1 1 0 0,1 0 0 0 0,-1 0 0 0 0,1 0-1 0 0,-1 0 1 0 0,1 0 0 0 0,0 0-1 0 0,-1 0 1 0 0,3 1 88 0 0,-1-2-106 0 0,-1-1 1 0 0,1 1-1 0 0,0 0 1 0 0,0-1-1 0 0,0 0 1 0 0,-1 0-1 0 0,1 0 1 0 0,0 0-1 0 0,0 0 0 0 0,0-1 1 0 0,-1 1-1 0 0,1-1 1 0 0,0 0-1 0 0,0 1 1 0 0,-1-1-1 0 0,1-1 0 0 0,-1 1 1 0 0,1 0-1 0 0,-1-1 1 0 0,1 1-1 0 0,-1-1 1 0 0,0 0-1 0 0,1 0 106 0 0,8-5 243 0 0,1-2 0 0 0,-2 1 0 0 0,1-2-1 0 0,-1 1 1 0 0,0-1 0 0 0,-1-1-243 0 0,-5 7 463 0 0,-1 0-1 0 0,-1 0 1 0 0,1 0-1 0 0,-1 0 1 0 0,1-1 0 0 0,-1 1-1 0 0,0-1 1 0 0,-1 1-1 0 0,1-1 1 0 0,-1 0-1 0 0,0 1 1 0 0,0-1 0 0 0,0 0-1 0 0,-1 0 1 0 0,0 0-1 0 0,1 0 1 0 0,-2 1-1 0 0,1-4-462 0 0,-3-3 573 0 0,1 0-1 0 0,-2 1 0 0 0,1-1 0 0 0,-1 1 0 0 0,-1-1 0 0 0,0 1 0 0 0,-1 0 0 0 0,-6-8-572 0 0,-15-21-973 0 0,6 10-3401 0 0,1-2-4404 0 0,13 20 2272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1:5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56 9010 0 0,'0'0'8263'0'0,"-1"0"-3321"0"0,-3 2-1974 0 0,-18 6-3304 0 0,-49 16 69 0 0,0 2 0 0 0,-31 19 267 0 0,11-5-30 0 0,-50 24-105 0 0,153-58-2509 0 0,53 19 2667 0 0,-14-11 126 0 0,0-2-1 0 0,1-3 0 0 0,1-2 1 0 0,12-1-149 0 0,72 10 125 0 0,-104-8-228 0 0,-22-4 536 0 0,-22-2 1623 0 0,5-4-2004 0 0,0 0 1 0 0,1 0-1 0 0,-1-1 0 0 0,1 0 1 0 0,0 0-1 0 0,0-1 0 0 0,0 1 1 0 0,-3-3-53 0 0,-4-3-15 0 0,-32-23-135 0 0,1-2 1 0 0,2-2-1 0 0,2-2 1 0 0,1-1-1 0 0,2-2 0 0 0,-6-12 150 0 0,-8-6-17 0 0,50 59-35 0 0,0 0-11 0 0,1 14-3754 0 0,2 13 3427 0 0,24 120 243 0 0,30 146 413 0 0,-54-281-113 0 0,-3-8-72 0 0,0 0 0 0 0,1 0 0 0 0,0 0 0 0 0,0 0 0 0 0,0 0 0 0 0,0-1 0 0 0,1 1 0 0 0,0 0 1 0 0,-1 0-1 0 0,1-1 0 0 0,1 1 0 0 0,-1-1 0 0 0,0 0 0 0 0,3 3-81 0 0,-3-6 75 0 0,-1 0 0 0 0,1 0 0 0 0,-1-1 0 0 0,0 1-1 0 0,1-1 1 0 0,-1 1 0 0 0,0-1 0 0 0,1 1 0 0 0,-1-1 0 0 0,0 0 0 0 0,1 0 0 0 0,-1 1 0 0 0,0-1 0 0 0,0 0 0 0 0,0 0 0 0 0,0 0-1 0 0,0 0 1 0 0,0 0 0 0 0,0-1 0 0 0,0 1 0 0 0,0 0 0 0 0,-1-1-75 0 0,24-28 476 0 0,8-18-283 0 0,6-7-284 0 0,27-55 91 0 0,-55 91-144 0 0,-1-1-1 0 0,-1 0 1 0 0,-1-1-1 0 0,0 0 1 0 0,-2 0-1 0 0,0-1 1 0 0,1-18 144 0 0,-4 24-478 0 0,1-36 981 0 0,-10 30-2425 0 0,-10 6-3696 0 0,7 12-1830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12019 0 0,'-10'-4'5471'0'0,"16"11"-2927"0"0,11 15-2280 0 0,-1 5 136 0 0,1 0 0 0 0,2-1 0 0 0,0 0 1 0 0,2-2-1 0 0,0 0 0 0 0,2-2 1 0 0,16 13-401 0 0,-37-34 89 0 0,0 1 0 0 0,1-1 1 0 0,-1 0-1 0 0,1 0 1 0 0,0 0-1 0 0,-1 0 1 0 0,1 0-1 0 0,-1 0 0 0 0,1-1 1 0 0,0 1-1 0 0,0-1 1 0 0,-1 0-1 0 0,1 0 1 0 0,0 0-1 0 0,0 0 0 0 0,0 0 1 0 0,-1-1-1 0 0,2 1-89 0 0,3-2 82 0 0,-1 0-1 0 0,1 0 0 0 0,-1-1 1 0 0,0 0-1 0 0,0 0 0 0 0,0 0 1 0 0,-1-1-1 0 0,1 0-81 0 0,14-12 39 0 0,0 0 0 0 0,-1-1 0 0 0,13-18-39 0 0,-28 31 14 0 0,12-13 4 0 0,-6 5-30 0 0,0 0-1 0 0,0 1 1 0 0,1 1-1 0 0,1 0 1 0 0,-1 0-1 0 0,2 1 1 0 0,-1 1 0 0 0,1 0-1 0 0,0 1 1 0 0,1 0-1 0 0,0 1 13 0 0,-11 5-13 0 0,1 1 0 0 0,-1 0 0 0 0,1 0 0 0 0,0 0 0 0 0,-1 0 0 0 0,1 1 0 0 0,-1-1 0 0 0,0 1 0 0 0,1 0 0 0 0,-1 0 0 0 0,1 0 0 0 0,-1 0 0 0 0,0 1 0 0 0,0 0 0 0 0,0-1 0 0 0,0 1 0 0 0,0 0 13 0 0,55 41-180 0 0,-40-28 176 0 0,18 17 38 0 0,-28-24-1 0 0,0-1-1 0 0,0 1 1 0 0,0-1-1 0 0,1-1 1 0 0,0 0-1 0 0,1 0 0 0 0,-1-1 1 0 0,1 0-1 0 0,4 1-32 0 0,-10-5 30 0 0,0-1 0 0 0,0 0 0 0 0,0 1-1 0 0,0-1 1 0 0,0-1 0 0 0,0 1-1 0 0,0 0 1 0 0,0-1 0 0 0,0 0 0 0 0,0 0-1 0 0,0 0 1 0 0,0-1 0 0 0,-1 1 0 0 0,1-1-1 0 0,0 0 1 0 0,-1 0 0 0 0,1 0-1 0 0,2-2-29 0 0,11-9 52 0 0,-1 0-1 0 0,0-2 0 0 0,4-3-51 0 0,12-12 18 0 0,-23 22-17 0 0,7-5-4 0 0,1-1 0 0 0,0 2 0 0 0,1 0 0 0 0,0 2 0 0 0,5-3 3 0 0,-17 11-9 0 0,-1 0 1 0 0,1 0 0 0 0,0 0-1 0 0,0 0 1 0 0,-1 1 0 0 0,1 0-1 0 0,0 1 1 0 0,0-1 0 0 0,0 1-1 0 0,0 0 1 0 0,0 0 0 0 0,0 1-1 0 0,0 0 1 0 0,0 0 0 0 0,0 1-1 0 0,-1-1 1 0 0,1 1 0 0 0,0 0-1 0 0,-1 1 1 0 0,4 1 8 0 0,15 11-19 0 0,-1 1-1 0 0,0 1 1 0 0,-1 1 0 0 0,-1 1 0 0 0,10 13 19 0 0,42 36 32 0 0,-71-67-16 0 0,0 0 1 0 0,0 1-1 0 0,0-1 0 0 0,1 0 1 0 0,-1 0-1 0 0,0-1 0 0 0,1 1 1 0 0,-1 0-1 0 0,1-1 0 0 0,-1 1 1 0 0,1-1-1 0 0,-1 0 0 0 0,1 0 1 0 0,-1 0-1 0 0,1 0 0 0 0,-1 0 1 0 0,1-1-1 0 0,-1 1 1 0 0,1-1-1 0 0,-1 1 0 0 0,0-1 1 0 0,1 0-1 0 0,-1 0 0 0 0,0 0 1 0 0,1 0-1 0 0,-1-1 0 0 0,0 1 1 0 0,0-1-17 0 0,12-7 51 0 0,-1 0 1 0 0,0-1 0 0 0,-1-1-1 0 0,3-2-51 0 0,5-6-60 0 0,-6 8 52 0 0,0 0 0 0 0,0 1 0 0 0,1 1 1 0 0,1 0-1 0 0,12-6 8 0 0,-23 13-14 0 0,0 0-1 0 0,1 1 1 0 0,-1-1 0 0 0,0 1 0 0 0,1 0-1 0 0,-1 0 1 0 0,1 1 0 0 0,0-1 0 0 0,-1 1 0 0 0,1 0-1 0 0,-1 1 1 0 0,1-1 0 0 0,-1 1 0 0 0,1 1-1 0 0,-1-1 1 0 0,0 1 0 0 0,1-1 0 0 0,-1 2 0 0 0,5 1 14 0 0,19 15-37 0 0,-1 1 1 0 0,0 1 0 0 0,-1 1-1 0 0,16 20 37 0 0,-3-6 32 0 0,-36-31-19 0 0,1-1 0 0 0,0 0-1 0 0,0 0 1 0 0,1 0 0 0 0,-1 0 0 0 0,1-1-1 0 0,0 0 1 0 0,-1 0 0 0 0,6 1-13 0 0,-8-4 14 0 0,0 1 0 0 0,1-1 0 0 0,-1 0 1 0 0,0 0-1 0 0,1 0 0 0 0,-1 0 0 0 0,1-1 0 0 0,-1 1 1 0 0,0-1-1 0 0,0 0 0 0 0,1 0 0 0 0,-1 0 0 0 0,0 0 0 0 0,0-1 1 0 0,0 1-1 0 0,0-1 0 0 0,0 0 0 0 0,0 0 0 0 0,0 0-14 0 0,32-22 28 0 0,-11 6-42 0 0,1 1-1 0 0,1 1 1 0 0,4 1 14 0 0,-24 11-15 0 0,0 1 0 0 0,0 1 0 0 0,1-1 1 0 0,-1 1-1 0 0,1 1 0 0 0,-1-1 0 0 0,1 1 0 0 0,0 0 1 0 0,0 0-1 0 0,0 1 0 0 0,0 0 0 0 0,0 0 0 0 0,-1 1 1 0 0,1 0-1 0 0,6 1 15 0 0,1 4-22 0 0,0 0-1 0 0,0 1 1 0 0,-1 1 0 0 0,1 0-1 0 0,-2 1 1 0 0,1 0 0 0 0,-1 1-1 0 0,3 4 23 0 0,-1-2 4 0 0,0 0 0 0 0,0-1-1 0 0,1-1 1 0 0,1 0 0 0 0,15 6-4 0 0,-27-13 14 0 0,1-1 1 0 0,0 1-1 0 0,-1-1 0 0 0,1 0 1 0 0,0-1-1 0 0,0 1 1 0 0,0-1-1 0 0,0 0 1 0 0,1 0-1 0 0,-1-1 0 0 0,0 0 1 0 0,0 0-1 0 0,0 0 1 0 0,0 0-1 0 0,1-1 0 0 0,-1 0 1 0 0,0 0-1 0 0,0 0 1 0 0,0 0-1 0 0,0-1 0 0 0,0 0 1 0 0,-1 0-1 0 0,1 0 1 0 0,0-1-1 0 0,2-2-14 0 0,40-23 18 0 0,-20 12-79 0 0,0 1 1 0 0,1 1-1 0 0,10-3 61 0 0,-27 13-24 0 0,1 0 0 0 0,0 1 0 0 0,1 0 0 0 0,-1 1 0 0 0,0 1 0 0 0,1 0 0 0 0,-1 0 0 0 0,0 2 0 0 0,1-1 0 0 0,3 2 24 0 0,14 4-21 0 0,-1 1 1 0 0,0 1-1 0 0,-1 2 1 0 0,0 1-1 0 0,0 1 1 0 0,17 11 20 0 0,-2-2 28 0 0,1-2 0 0 0,3-1-28 0 0,-40-15 7 0 0,0-1 0 0 0,1 1-1 0 0,-1-2 1 0 0,1 1 0 0 0,0-1-1 0 0,0 0 1 0 0,-1-1 0 0 0,1 0-1 0 0,0 0 1 0 0,0 0 0 0 0,0-1-1 0 0,-1 0 1 0 0,1-1 0 0 0,0 0-1 0 0,-1 0 1 0 0,1-1 0 0 0,-1 0-1 0 0,0 0 1 0 0,0 0 0 0 0,0-1-1 0 0,0 0 1 0 0,2-3-7 0 0,15-8-54 0 0,5-5-79 0 0,1 1 0 0 0,1 2 0 0 0,1 1 0 0 0,23-8 133 0 0,-45 20-23 0 0,0 1 1 0 0,0 0 0 0 0,0 1 0 0 0,1 0-1 0 0,-1 1 1 0 0,1 0 0 0 0,-1 1-1 0 0,1 0 1 0 0,0 1 0 0 0,-1 0-1 0 0,1 0 1 0 0,-1 1 0 0 0,0 0-1 0 0,1 1 1 0 0,-1 0 0 0 0,0 1-1 0 0,8 5 23 0 0,11 7 53 0 0,-2 1 0 0 0,19 15-53 0 0,-20-13 173 0 0,0-2-1 0 0,21 11-172 0 0,-43-27 20 0 0,0 1 0 0 0,0-1 1 0 0,0 0-1 0 0,0 0 0 0 0,0-1 0 0 0,0 1 0 0 0,0-1 0 0 0,1 0 1 0 0,-1 0-1 0 0,0 0 0 0 0,0-1 0 0 0,0 1 0 0 0,0-1 0 0 0,0 0 1 0 0,0 0-1 0 0,0 0 0 0 0,0-1 0 0 0,0 0 0 0 0,1 0-20 0 0,14-8-136 0 0,0 0 0 0 0,-1-1 0 0 0,8-8 136 0 0,27-14-648 0 0,-45 28 627 0 0,0 1 0 0 0,1 0 0 0 0,0 1 0 0 0,0 0 1 0 0,0 0-1 0 0,0 0 0 0 0,0 2 0 0 0,0-1 0 0 0,1 1 1 0 0,-1 0-1 0 0,1 1 0 0 0,-1 0 0 0 0,1 0 1 0 0,-1 1-1 0 0,0 1 0 0 0,1 0 0 0 0,-1 0 0 0 0,0 0 1 0 0,0 1-1 0 0,0 0 0 0 0,-1 1 0 0 0,3 1 21 0 0,40 24 232 0 0,-33-17-14 0 0,1-2-1 0 0,1 0 1 0 0,0-1 0 0 0,11 4-218 0 0,-25-12 43 0 0,-1 1 1 0 0,1-1-1 0 0,0 0 1 0 0,-1 0-1 0 0,1 0 0 0 0,0-1 1 0 0,-1 0-1 0 0,1 0 1 0 0,0-1-1 0 0,0 1 0 0 0,-1-1 1 0 0,1 0-1 0 0,0-1 0 0 0,-1 1 1 0 0,1-1-1 0 0,-1 0 1 0 0,0-1-1 0 0,0 1 0 0 0,1-2-43 0 0,28-17 103 0 0,12-8-280 0 0,1 1 0 0 0,1 2 1 0 0,0 3-1 0 0,28-8 177 0 0,-67 29-25 0 0,0 0 0 0 0,0 0 0 0 0,1 1 0 0 0,-1 0 0 0 0,0 0 0 0 0,0 1 0 0 0,1 1 0 0 0,-1 0 0 0 0,0 0 0 0 0,0 0 0 0 0,0 1 0 0 0,5 2 25 0 0,16 6 79 0 0,-1 2-1 0 0,0 1 1 0 0,2 2-79 0 0,-9-4 217 0 0,0-1 0 0 0,0 0 0 0 0,1-2-1 0 0,0-1 1 0 0,10 2-217 0 0,-19-7 55 0 0,0-1-1 0 0,0-1 1 0 0,0 0 0 0 0,0-1-1 0 0,-1 0 1 0 0,1-1-1 0 0,0 0 1 0 0,4-3-55 0 0,26-7-931 0 0,37-18 931 0 0,-51 18-192 0 0,0 1 0 0 0,1 2 0 0 0,0 1-1 0 0,18-2 193 0 0,25 11 560 0 0,-63 0-573 0 0,1 0 1 0 0,-1-1 0 0 0,0 0 0 0 0,1 0 0 0 0,-1-2-1 0 0,0 1 1 0 0,0-1 0 0 0,2-1 12 0 0,27-11-2605 0 0,0-4-4264 0 0,-15 4-1678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0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1505 136 9578 0 0,'-23'-1'9582'0'0,"-1"-2"-5986"0"0,-46 0-2624 0 0,-48 14-467 0 0,10 0-448 0 0,1-5 0 0 0,-34-5-57 0 0,-400-34-791 0 0,500 29 878 0 0,-78-1 108 0 0,108 5-186 0 0,-1 1 0 0 0,0 0 0 0 0,1 1 0 0 0,-1 0 0 0 0,1 1 0 0 0,0 0 0 0 0,0 1 0 0 0,-9 4-9 0 0,13-4-18 0 0,0 0-1 0 0,1 1 0 0 0,0 0 0 0 0,0 0 0 0 0,0 0 0 0 0,0 1 0 0 0,1 0 0 0 0,0 0 0 0 0,0 0 1 0 0,1 1-1 0 0,-1 0 0 0 0,1 0 0 0 0,1 0 0 0 0,0 0 0 0 0,0 0 0 0 0,0 1 0 0 0,1 0 0 0 0,0-1 0 0 0,0 1 1 0 0,0 4 18 0 0,-3 25-45 0 0,2-1 1 0 0,1 1 0 0 0,2-1-1 0 0,2 3 45 0 0,-1 17 115 0 0,9 163-28 0 0,9-1-1 0 0,10 1-86 0 0,2 33-41 0 0,-6 64 41 0 0,-14-74-4 0 0,2 252 335 0 0,-15-443-348 0 0,-2 210 60 0 0,7-199-53 0 0,2-1 1 0 0,3 0-1 0 0,5 14 10 0 0,-1-17-11 0 0,2 13-94 0 0,3-1 0 0 0,19 47 105 0 0,-29-101-57 0 0,0 0 1 0 0,1 0-1 0 0,0-1 0 0 0,1 0 0 0 0,1 0 0 0 0,1-1 1 0 0,2 2 56 0 0,-8-10-32 0 0,1 0 0 0 0,0 0 1 0 0,0 0-1 0 0,1-1 0 0 0,-1 0 1 0 0,1 0-1 0 0,0-1 0 0 0,1 0 1 0 0,-1 0-1 0 0,1-1 0 0 0,-1 0 1 0 0,1 0-1 0 0,0-1 0 0 0,0 0 1 0 0,0 0-1 0 0,2-1 32 0 0,78 8-423 0 0,30-4 423 0 0,33-5-106 0 0,575-14-497 0 0,-657 10 581 0 0,547-27-46 0 0,-282 16 59 0 0,285 1-10 0 0,-282 9 20 0 0,-93-1-3 0 0,-75-1-69 0 0,-1-8 1 0 0,1-7 70 0 0,28-2-223 0 0,41-6 140 0 0,237-20-89 0 0,-211 23 263 0 0,-257 26-49 0 0,0 0 1 0 0,-1 0 0 0 0,1-1-1 0 0,-1 0 1 0 0,0 0-1 0 0,1 0 1 0 0,-1-1 0 0 0,0 0-1 0 0,0 0 1 0 0,-1 0 0 0 0,1-1-1 0 0,-1 0 1 0 0,0 0-1 0 0,0 0 1 0 0,0-1 0 0 0,0 0-1 0 0,-1 0 1 0 0,1 0-1 0 0,-1 0 1 0 0,-1-1 0 0 0,1 1-1 0 0,-1-1 1 0 0,0 0-1 0 0,0 0 1 0 0,-1 0 0 0 0,1-2-43 0 0,6-21 220 0 0,-2 0 1 0 0,0-1-1 0 0,-2 1 1 0 0,-1-1-1 0 0,-1-11-220 0 0,2-12-12 0 0,2-50 384 0 0,-4 0 1 0 0,-5-1 0 0 0,-10-56-373 0 0,-2-126 150 0 0,26-169-138 0 0,-5 244-32 0 0,-9-57 85 0 0,-19-88-65 0 0,1 39-90 0 0,15 243 100 0 0,-4 0 0 0 0,-3 1 0 0 0,-2 0 0 0 0,-4 0 0 0 0,-5-2-10 0 0,19 64 14 0 0,0-1-1 0 0,-1 1 0 0 0,-1 0 1 0 0,0 0-1 0 0,0 1 0 0 0,-1 0 1 0 0,-1 0-1 0 0,0 0-13 0 0,5 6 2 0 0,-1-1-1 0 0,0 2 0 0 0,0-1 0 0 0,0 0 1 0 0,-1 1-1 0 0,1 0 0 0 0,-1 0 1 0 0,0 0-1 0 0,0 0 0 0 0,0 1 1 0 0,0 0-1 0 0,0 0 0 0 0,0 0 1 0 0,-1 1-1 0 0,1 0 0 0 0,0 0 1 0 0,-1 0-1 0 0,-3 0-1 0 0,-64-3-233 0 0,48 2 140 0 0,1 1 0 0 0,-1 0 0 0 0,-15 3 93 0 0,-321 50 8 0 0,-89 9 109 0 0,215-45-65 0 0,1-11 0 0 0,-122-16-52 0 0,53-4 184 0 0,-98-8 312 0 0,252 12-187 0 0,0 6 0 0 0,-41 8-309 0 0,157-1 165 0 0,-72 3 578 0 0,-66 14-743 0 0,161-18 140 0 0,19-4-5573 0 0,21-5-9373 0 0,-21 7 9074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2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 15 7410 0 0,'-8'-9'13261'0'0,"-14"5"-10035"0"0,-30 5-3713 0 0,-11 1 497 0 0,-45-4-10 0 0,52 0-79 0 0,-1 2-1 0 0,-19 5 80 0 0,56-5-51 0 0,16-1-9 0 0,1 1 1 0 0,-1 0 0 0 0,1 0 0 0 0,-1 0 0 0 0,1 0 0 0 0,-1 1 0 0 0,1-1 0 0 0,-1 1 0 0 0,1 0 0 0 0,-1 0 0 0 0,1 0 0 0 0,-2 1 59 0 0,3 5-144 0 0,0 0-1 0 0,0 1 1 0 0,0-1 0 0 0,1 0 0 0 0,0 1 0 0 0,1-1 0 0 0,0 1-1 0 0,0-1 1 0 0,0 1 0 0 0,2 6 144 0 0,-1-6-63 0 0,5 60-136 0 0,3-1-1 0 0,4 1 1 0 0,9 25 199 0 0,22 72-64 0 0,-43-163 43 0 0,-1 0 1 0 0,1 0-1 0 0,0 1 1 0 0,1-1-1 0 0,-1 0 1 0 0,0-1-1 0 0,1 1 1 0 0,-1 0-1 0 0,1 0 1 0 0,-1 0-1 0 0,1-1 1 0 0,0 1-1 0 0,0-1 1 0 0,-1 0-1 0 0,1 1 1 0 0,0-1-1 0 0,0 0 0 0 0,1 0 1 0 0,-1 0-1 0 0,0 0 1 0 0,0-1-1 0 0,0 1 1 0 0,1 0-1 0 0,-1-1 1 0 0,0 0-1 0 0,1 1 1 0 0,-1-1-1 0 0,0 0 1 0 0,1 0-1 0 0,-1-1 1 0 0,0 1 20 0 0,14-1 121 0 0,0-1 0 0 0,0 0 0 0 0,-1-2 0 0 0,9-2-121 0 0,8-1-39 0 0,248-41 128 0 0,-263 45-99 0 0,0 2 94 0 0,1-2-1 0 0,-2 0 0 0 0,1 0 1 0 0,0-2-1 0 0,-1 0 0 0 0,0-1 1 0 0,4-2-84 0 0,-15 4 178 0 0,-1 0 1 0 0,1 0-1 0 0,-1 0 0 0 0,0-1 1 0 0,0 1-1 0 0,0-1 0 0 0,-1 0 1 0 0,0 0-1 0 0,0 0 1 0 0,0-1-1 0 0,0 1 0 0 0,-1-1 1 0 0,0 1-1 0 0,0-1 1 0 0,0 0-1 0 0,-1 0 0 0 0,0 0 1 0 0,0 0-1 0 0,-1 0 1 0 0,1-4-179 0 0,0-14 259 0 0,-2 0 0 0 0,0 0 0 0 0,-1 0 1 0 0,-4-15-260 0 0,3 20 63 0 0,-19-89 238 0 0,19 96-264 0 0,-1 0 0 0 0,0 0 0 0 0,-1 0 0 0 0,0 0 0 0 0,-1 1 1 0 0,-1 0-1 0 0,-3-5-37 0 0,7 14-6 0 0,0-1 0 0 0,0 1 0 0 0,0 0 0 0 0,0 0 0 0 0,0 0 0 0 0,0 0-1 0 0,-1 1 1 0 0,1-1 0 0 0,-1 1 0 0 0,1 0 0 0 0,-1 0 0 0 0,0 0 0 0 0,1 0 0 0 0,-1 1 0 0 0,0-1 0 0 0,1 1 0 0 0,-1 0 0 0 0,0 0 0 0 0,0 1 0 0 0,-2 0 6 0 0,-18 1 100 0 0,0 2 0 0 0,-20 5-100 0 0,25-4-51 0 0,-22 5-621 0 0,-48 10 2147 0 0,46-21-4642 0 0,39 1 2144 0 0,1-1-1 0 0,-1 0 1 0 0,0 0 0 0 0,1 0 0 0 0,-1-1 0 0 0,0 1 0 0 0,1-1 0 0 0,0 0 0 0 0,-2-1 1023 0 0,-5-4-8418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3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0 364 8682 0 0,'6'-9'7158'0'0,"9"-15"-2130"0"0,-10-19-4572 0 0,-2 1 0 0 0,-2-1 0 0 0,-2 1 0 0 0,-2-1 0 0 0,-2 1 0 0 0,-2-5-456 0 0,4 34-92 0 0,1-1 288 0 0,2 14-239 0 0,0 0 1 0 0,0 0 0 0 0,0 0 0 0 0,0-1 0 0 0,0 1 0 0 0,0 0-1 0 0,0 0 1 0 0,0 0 0 0 0,1 0 0 0 0,-1 0 0 0 0,0 0 0 0 0,0 0-1 0 0,0 0 1 0 0,0-1 0 0 0,0 1 0 0 0,0 0 0 0 0,1 0 0 0 0,-1 0-1 0 0,0 0 1 0 0,0 0 0 0 0,0 0 0 0 0,0 0 0 0 0,1 0 0 0 0,-1 0-1 0 0,0 0 1 0 0,0 0 0 0 0,0 0 0 0 0,0 0 0 0 0,1 0 0 0 0,-1 0-1 0 0,0 0 1 0 0,0 0 0 0 0,0 0 0 0 0,0 0 0 0 0,0 1 0 0 0,1-1-1 0 0,-1 0 1 0 0,0 0 0 0 0,0 0 0 0 0,0 0 0 0 0,0 0 0 0 0,0 0-1 0 0,0 0 1 0 0,0 0 0 0 0,1 1 0 0 0,-1-1 0 0 0,0 0 0 0 0,0 0 0 0 0,0 0-1 0 0,0 0 1 0 0,0 0 0 0 0,0 0 0 0 0,0 1 0 0 0,0-1 0 0 0,0 0-1 0 0,0 0 1 0 0,0 0 0 0 0,0 0 0 0 0,0 1 0 0 0,0-1 0 0 0,0 0-1 0 0,0 0 1 0 0,0 0 42 0 0,6 2-81 0 0,0-1-1 0 0,0 1 0 0 0,0-1 1 0 0,-1-1-1 0 0,1 1 1 0 0,0-1-1 0 0,0 0 1 0 0,0-1-1 0 0,3 0 82 0 0,2 1-69 0 0,347 5-28 0 0,-356-6 107 0 0,0 2 0 0 0,0-1 0 0 0,0 0 0 0 0,0 0 0 0 0,-1 0 0 0 0,1 1 0 0 0,0-1 0 0 0,0 1 0 0 0,-1 0 0 0 0,1-1 0 0 0,0 1 0 0 0,-1 0 1 0 0,1 0-1 0 0,0 0 0 0 0,-1 0 0 0 0,0 0 0 0 0,1 1 0 0 0,-1-1 0 0 0,0 0 0 0 0,1 1 0 0 0,-1-1 0 0 0,0 1 0 0 0,0-1 0 0 0,0 2-10 0 0,16 45 168 0 0,-13-30-216 0 0,1 7 394 0 0,-1 0-1 0 0,-2 0 1 0 0,0 1-1 0 0,-2-1 0 0 0,-1 0 1 0 0,0 1-1 0 0,-2-1 1 0 0,-1 0-1 0 0,-4 8-345 0 0,7-22-339 0 0,-1 3 1023 0 0,1-12-5662 0 0,1-9-6874 0 0,0 4 5660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0 269 3913 0 0,'3'-44'9136'0'0,"7"1"-4377"0"0,-7 33-4720 0 0,1-1 1 0 0,0 1 0 0 0,1 0 0 0 0,0 1 0 0 0,0-1 0 0 0,1 1 0 0 0,0 0-1 0 0,1 0 1 0 0,0 1 0 0 0,1 0 0 0 0,-1 0 0 0 0,1 1 0 0 0,1 0 0 0 0,0 0 0 0 0,0 1-1 0 0,0 0 1 0 0,9-4-40 0 0,-10 6-64 0 0,0 0-1 0 0,-1 0 0 0 0,1 1 1 0 0,0 0-1 0 0,1 0 0 0 0,-1 1 1 0 0,0 0-1 0 0,1 1 0 0 0,-1 0 0 0 0,1 0 1 0 0,-1 1-1 0 0,1 0 0 0 0,0 1 1 0 0,-1-1-1 0 0,1 2 0 0 0,-1-1 1 0 0,0 1-1 0 0,1 0 0 0 0,-1 1 1 0 0,0 0-1 0 0,0 0 0 0 0,7 5 65 0 0,28 15-252 0 0,-37-21 290 0 0,1 1-1 0 0,-1 0 1 0 0,1 1 0 0 0,-1-1-1 0 0,0 1 1 0 0,-1 1 0 0 0,1-1 0 0 0,-1 1-1 0 0,1 0 1 0 0,-2 0 0 0 0,1 0 0 0 0,0 1-1 0 0,-1-1 1 0 0,0 1 0 0 0,1 3-38 0 0,11 28 1248 0 0,-14-31-5174 0 0,-2-4-4488 0 0,-1 0 2954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6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5705 0 0,'1'3'111'0'0,"0"0"-1"0"0,0 0 0 0 0,0 0 1 0 0,0-1-1 0 0,0 1 1 0 0,0 0-1 0 0,1 0 0 0 0,-1-1 1 0 0,1 1-1 0 0,0-1 1 0 0,0 1-1 0 0,0-1 0 0 0,0 0 1 0 0,0 0-1 0 0,0 0 1 0 0,1 0-1 0 0,-1 0 0 0 0,1 0 1 0 0,-1-1-1 0 0,1 1 1 0 0,1 0-111 0 0,6 3 505 0 0,1 1 1 0 0,0-1-1 0 0,0-1 1 0 0,10 3-506 0 0,-5-3 340 0 0,-1 0 0 0 0,1-1 1 0 0,0-1-1 0 0,0 0 0 0 0,0-2 0 0 0,0 0 0 0 0,0 0 0 0 0,0-1 0 0 0,0-1 1 0 0,0-1-1 0 0,-1 0 0 0 0,1-1 0 0 0,-1-1 0 0 0,0 0 0 0 0,0-2 0 0 0,0 1 1 0 0,-1-1-1 0 0,4-4-340 0 0,-9 5-650 0 0,14-13 2682 0 0,-20 9-3980 0 0,-10-1-5677 0 0,2 6 1591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8:56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16396 0 0,'1'0'4708'0'0,"0"0"-3654"0"0,2 0-6276 0 0,8-11-6604 0 0,-7 8 7052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5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6321 0 0,'5'-2'7209'0'0,"11"-3"-3965"0"0,-11 6-3230 0 0,-1 0 0 0 0,1-1-1 0 0,-1 1 1 0 0,0-1-1 0 0,1 0 1 0 0,-1 0 0 0 0,1 0-1 0 0,-1 0 1 0 0,3-1-14 0 0,6 0 112 0 0,-7 1-122 0 0,50-2 108 0 0,-53 2-55 0 0,1-1 1 0 0,0 1-1 0 0,-1-1 0 0 0,1 0 0 0 0,0 1 0 0 0,-1-2 0 0 0,1 1 0 0 0,-1 0 0 0 0,0-1 0 0 0,1 0 0 0 0,-1 1 0 0 0,2-3-43 0 0,-5 12 87 0 0,-1 1 0 0 0,1-1 0 0 0,1 0 0 0 0,0 0 0 0 0,0 1 0 0 0,0-1 0 0 0,1 0 0 0 0,2 4-87 0 0,5 37-30 0 0,-4 51 288 0 0,-4 17-258 0 0,-1-27 91 0 0,8 58-91 0 0,5-51 334 0 0,-31-98 5010 0 0,-66-9-4242 0 0,62 6-902 0 0,-22-3-52 0 0,42 7-152 0 0,0 0 1 0 0,-1 0-1 0 0,1 0 0 0 0,0 0 1 0 0,0 0-1 0 0,0 1 1 0 0,0-1-1 0 0,0 1 1 0 0,0-1-1 0 0,0 1 0 0 0,0 0 1 0 0,0 0-1 0 0,0 0 1 0 0,0 0-1 0 0,1 0 1 0 0,-1 0-1 0 0,-1 1 4 0 0,3 0 644 0 0,5 1-12169 0 0,-1-2 4389 0 0,-1 1 817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8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4601 0 0,'0'0'7940'0'0,"0"-2"-5461"0"0,0-1-4508 0 0,0-1-5914 0 0,0 2 3007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8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 9138 0 0,'-1'0'5086'0'0,"-1"2"-5842"0"0,2-4-7906 0 0,0 0 3912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8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0 216 7306 0 0,'2'0'1352'0'0,"-2"0"-112"0"0,1 0-488 0 0,-2 0-408 0 0,1-1-248 0 0,0 1-256 0 0,-2-2-248 0 0,2 1-256 0 0,0-1-296 0 0,0-1-96 0 0,2 2 31 0 0,-2-2 233 0 0,1 0 312 0 0,1-2 248 0 0,-1 1 40 0 0,1-1-4921 0 0</inkml:trace>
  <inkml:trace contextRef="#ctx0" brushRef="#br0" timeOffset="1">349 21 6513 0 0,'-1'-1'809'0'0,"1"1"-121"0"0,0 0-256 0 0,1 0-216 0 0,-1 0-160 0 0,0-2-56 0 0,2 2-200 0 0,-2-1-304 0 0,1-1-160 0 0,1-1-121 0 0,-2 0 121 0 0,1 2 280 0 0,1-2 176 0 0,1 0-16 0 0,0 1-4849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808 161 14491 0 0,'-61'-70'5586'0'0,"50"59"-5077"0"0,-1 1 1 0 0,0 0-1 0 0,-1 1 1 0 0,-8-4-510 0 0,11 7 107 0 0,-1 1 1 0 0,0 0 0 0 0,0 0 0 0 0,0 2 0 0 0,0-1-1 0 0,0 1 1 0 0,-1 1 0 0 0,0 0 0 0 0,1 1 0 0 0,-1 0-1 0 0,0 1 1 0 0,1 0 0 0 0,-1 1 0 0 0,-4 0-108 0 0,-1 3 103 0 0,0-1 1 0 0,0 2 0 0 0,0 0-1 0 0,0 1 1 0 0,1 1-1 0 0,0 1 1 0 0,1 0 0 0 0,-1 1-1 0 0,2 0 1 0 0,-1 1-1 0 0,1 1 1 0 0,1 0 0 0 0,0 1-1 0 0,0 1 1 0 0,2 0-1 0 0,-1 0 1 0 0,-6 12-104 0 0,-12 19 203 0 0,2 2-1 0 0,2 0 1 0 0,2 2-1 0 0,2 0 1 0 0,-3 16-203 0 0,8-17 156 0 0,2 0 0 0 0,3 0 0 0 0,1 1 1 0 0,2 1-1 0 0,-1 35-156 0 0,8-57 25 0 0,1-1 1 0 0,1 0 0 0 0,1 0-1 0 0,2 0 1 0 0,0 0 0 0 0,2 0-1 0 0,1 0 1 0 0,1-1-1 0 0,1 0 1 0 0,1 0 0 0 0,8 13-26 0 0,-12-29 14 0 0,0 0 1 0 0,1-1 0 0 0,0 1-1 0 0,0-1 1 0 0,1 0 0 0 0,0-1 0 0 0,0 1-1 0 0,1-1 1 0 0,0-1 0 0 0,0 0-1 0 0,1 0 1 0 0,-1 0 0 0 0,1-1 0 0 0,1-1-1 0 0,-1 1 1 0 0,1-1 0 0 0,-1-1-1 0 0,1 0 1 0 0,0 0 0 0 0,0-1 0 0 0,7 0-15 0 0,1 0 21 0 0,-1-2 1 0 0,1 0 0 0 0,-1 0 0 0 0,1-2 0 0 0,-1 0 0 0 0,0-1 0 0 0,0-1 0 0 0,0-1 0 0 0,0 0 0 0 0,-1-1 0 0 0,0-1 0 0 0,7-4-22 0 0,18-11 26 0 0,-1-3 1 0 0,-1-1-1 0 0,-1-2 0 0 0,-1-1 1 0 0,10-14-27 0 0,32-34-772 0 0,47-63 772 0 0,-120 133-182 0 0,0 0 0 0 0,-1 0 0 0 0,0 0-1 0 0,0-1 1 0 0,-1 0 0 0 0,0 0 0 0 0,0 0 0 0 0,0-5 182 0 0,-3 12-142 0 0,-1-1-1 0 0,1 0 0 0 0,-1 1 0 0 0,0-1 1 0 0,0 0-1 0 0,1 0 0 0 0,-1 1 0 0 0,0-1 1 0 0,-1 0-1 0 0,1 1 0 0 0,0-1 0 0 0,0 0 1 0 0,-1 0-1 0 0,1 1 0 0 0,-1-1 0 0 0,0 1 1 0 0,1-1-1 0 0,-1 0 0 0 0,0 1 0 0 0,0 0 0 0 0,0-1 1 0 0,0 1-1 0 0,0-1 0 0 0,0 1 0 0 0,0 0 1 0 0,0 0-1 0 0,-1 0 0 0 0,1-1 0 0 0,0 1 1 0 0,-1 1-1 0 0,1-1 0 0 0,-1 0 0 0 0,1 0 1 0 0,-1 0-1 0 0,0 1 0 0 0,1-1 0 0 0,-1 1 1 0 0,0-1-1 0 0,1 1 0 0 0,-1 0 0 0 0,0 0 1 0 0,1 0-1 0 0,-1 0 0 0 0,0 0 0 0 0,0 0 0 0 0,1 0 143 0 0,-71 0-9530 0 0,55 0 3788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9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6401 0 0,'0'2'9336'0'0,"1"-2"-7418"0"0,5-2-14853 0 0,-4 2 8271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1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 8010 0 0,'-8'8'5999'0'0,"6"-6"-5955"0"0,13-12-9777 0 0,-9 8 5421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0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 8154 0 0,'-1'0'1472'0'0,"2"0"-480"0"0,-1 1-640 0 0,2-1-256 0 0,-2 0-168 0 0,1 0-48 0 0,-1 0-40 0 0,2-1-248 0 0,-1 1-320 0 0,1-2-368 0 0,-1-1-144 0 0,2 2 223 0 0,0-2 369 0 0,2 0 368 0 0,1-1-5009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0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6721 0 0,'4'3'5852'0'0,"6"1"-7438"0"0,12 7-4872 0 0,-18-9 2049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 5761 0 0,'0'-2'472'0'0,"-2"4"-72"0"0,2-2-280 0 0,-1 1-216 0 0,1-1-128 0 0,0-1-120 0 0,0 1 16 0 0,0 0 64 0 0,0-2 64 0 0,1 2 112 0 0,-1 0 40 0 0,2-1-5105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1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6937 0 0,'0'1'953'0'0,"0"2"-305"0"0,1-1-336 0 0,-1 1-136 0 0,2-2-120 0 0,-1-1-24 0 0,2 2 8 0 0,0-1-56 0 0,0 1-16 0 0,0-2-80 0 0,0 1-200 0 0,2-2-176 0 0,-1 1-176 0 0,1-2-113 0 0,1 1 113 0 0,0-1 176 0 0,1 1 56 0 0,1-2-4729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1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9266 0 0,'1'4'4854'0'0,"6"2"-3645"0"0,28 16-8918 0 0,-24-15 4069 0 0,-4-3-332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1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8466 0 0,'0'-2'3505'0'0,"6"-4"-11056"0"0,-2 3 7417 0 0,-1 2-4144 0 0</inkml:trace>
  <inkml:trace contextRef="#ctx0" brushRef="#br0" timeOffset="1">410 202 10810 0 0,'2'3'4998'0'0,"5"3"-8810"0"0,14-17-3398 0 0,-17 8 2432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2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6737 0 0,'-4'5'6485'0'0,"7"4"-7574"0"0,11 12-6404 0 0,-12-18 7790 0 0,2 4-5098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5033 0 0,'0'1'-64'0'0,"0"2"-4897"0"0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3 542 16163 0 0,'0'0'123'0'0,"0"0"0"0"0,0 0 0 0 0,-1 0 0 0 0,1-1 0 0 0,0 1 0 0 0,0 0 0 0 0,0 0 0 0 0,0-1 0 0 0,-1 1 0 0 0,1 0 0 0 0,0-1-1 0 0,0 1 1 0 0,0 0 0 0 0,0 0 0 0 0,0-1 0 0 0,0 1 0 0 0,0 0 0 0 0,0-1 0 0 0,0 1 0 0 0,0 0 0 0 0,0-1 0 0 0,0 1-1 0 0,0 0 1 0 0,0 0 0 0 0,0-1 0 0 0,0 1 0 0 0,0 0 0 0 0,0-1 0 0 0,1 1 0 0 0,-1 0 0 0 0,0 0 0 0 0,0-1 0 0 0,0 1 0 0 0,0 0-1 0 0,1 0 1 0 0,-1-1 0 0 0,0 1 0 0 0,0 0 0 0 0,0 0 0 0 0,1-1 0 0 0,-1 1 0 0 0,0 0 0 0 0,0 0 0 0 0,1 0 0 0 0,-1 0 0 0 0,0 0-1 0 0,1-1 1 0 0,-1 1 0 0 0,0 0 0 0 0,1 0-123 0 0,27-22 2051 0 0,44-23-1356 0 0,-66 41-291 0 0,120-65 1222 0 0,41-12-1626 0 0,-64 33-49 0 0,-3-4 0 0 0,65-46 49 0 0,-161 96-16 0 0,4-4-43 0 0,1 1 1 0 0,-1-1-1 0 0,0 0 0 0 0,0-1 0 0 0,0 0 0 0 0,-1 0 1 0 0,0-1-1 0 0,-1 0 0 0 0,1 0 0 0 0,-2 0 0 0 0,1-1 59 0 0,-6 8-83 0 0,0 0-1 0 0,1 1 1 0 0,-1-1 0 0 0,0 0-1 0 0,0 0 1 0 0,0 0-1 0 0,0 1 1 0 0,-1-1-1 0 0,1 0 1 0 0,0 0 0 0 0,0 0-1 0 0,0 1 1 0 0,-1-1-1 0 0,1 0 1 0 0,0 0-1 0 0,-1 1 1 0 0,1-1 0 0 0,0 0-1 0 0,-1 1 1 0 0,1-1-1 0 0,-1 0 1 0 0,1 1-1 0 0,-1-1 1 0 0,1 1-1 0 0,-1-1 1 0 0,0 1 0 0 0,1-1-1 0 0,-1 1 1 0 0,0-1-1 0 0,1 1 1 0 0,-1 0-1 0 0,0-1 1 0 0,0 1 0 0 0,1 0-1 0 0,-1 0 1 0 0,0-1-1 0 0,0 1 1 0 0,0 0-1 0 0,1 0 1 0 0,-1 0 0 0 0,0 0-1 0 0,0 0 1 0 0,0 0-1 0 0,1 0 1 0 0,-1 0-1 0 0,0 0 84 0 0,-44 2-4649 0 0,40-2 3513 0 0,-33 5-5715 0 0,29-4 1170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2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14739 0 0,'0'13'6294'0'0,"-1"1"-6207"0"0,4-4-4557 0 0,-2-10 4043 0 0,0 1 0 0 0,0-1 0 0 0,0 1 0 0 0,0-1 0 0 0,0 1 0 0 0,0-1 1 0 0,0 0-1 0 0,0 0 0 0 0,0 1 0 0 0,0-1 0 0 0,0 0 0 0 0,0 0 0 0 0,0 0 0 0 0,0 0 0 0 0,0 0 0 0 0,0 0 0 0 0,0-1 0 0 0,0 1 0 0 0,1 0 0 0 0,-1 0 0 0 0,0-1 0 0 0,0 1 0 0 0,0-1 0 0 0,-1 1 0 0 0,1-1 0 0 0,0 1 0 0 0,0-1 427 0 0,5-1-5106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0 753 5385 0 0,'96'-17'1195'0'0,"-78"10"-667"0"0,0-1-1 0 0,-1-1 1 0 0,-1-1-1 0 0,1 0 1 0 0,-2-1-1 0 0,1-1 1 0 0,-2-1 0 0 0,1 0-1 0 0,-2 0 1 0 0,0-2-528 0 0,-2 4 413 0 0,-1-1 0 0 0,0-1 0 0 0,-1 0 0 0 0,-1 0 0 0 0,0-1 0 0 0,0 0 0 0 0,-2-1 0 0 0,0 1 0 0 0,0-1 0 0 0,-2 0 0 0 0,0-1 0 0 0,1-5-413 0 0,-4 12 194 0 0,-1 1 1 0 0,0-1-1 0 0,0 0 1 0 0,-1 0-1 0 0,0 1 1 0 0,-1-1-1 0 0,0 1 1 0 0,0-1-1 0 0,-1 1 1 0 0,0 0-1 0 0,0 0 1 0 0,-1 0-1 0 0,0 0 1 0 0,-1 0 0 0 0,1 1-1 0 0,-1 0 1 0 0,-1 0-1 0 0,-4-5-194 0 0,5 6-44 0 0,-1 1 0 0 0,0-1 0 0 0,-1 1 0 0 0,1 0 0 0 0,-1 1 0 0 0,0 0 0 0 0,0 0 0 0 0,0 0-1 0 0,0 1 1 0 0,-1 0 0 0 0,1 0 0 0 0,-1 1 0 0 0,-3-1 44 0 0,6 3-143 0 0,0 0-1 0 0,0 0 1 0 0,0 0-1 0 0,0 0 1 0 0,0 1-1 0 0,0 0 1 0 0,1 0 0 0 0,-1 0-1 0 0,0 1 1 0 0,0 0-1 0 0,1 0 1 0 0,-1 0-1 0 0,1 0 1 0 0,0 1-1 0 0,-1-1 1 0 0,1 1 143 0 0,-5 3-349 0 0,0 1 1 0 0,1 0-1 0 0,-1 0 1 0 0,2 1-1 0 0,-1 0 1 0 0,-4 7 348 0 0,7-10-69 0 0,1 1 0 0 0,0 0 0 0 0,0 0 0 0 0,1 0 0 0 0,-1 0 0 0 0,1 1 0 0 0,1-1 1 0 0,-1 1-1 0 0,1 0 0 0 0,0-1 0 0 0,1 1 0 0 0,0 0 0 0 0,0 1 69 0 0,1-3-42 0 0,0-1 0 0 0,1 1 0 0 0,0 0 0 0 0,0-1 0 0 0,0 1 0 0 0,1-1 0 0 0,-1 1 0 0 0,1-1 0 0 0,0 0 0 0 0,0 1 0 0 0,1-1 0 0 0,-1 0 0 0 0,1-1 0 0 0,0 1 0 0 0,0 0 0 0 0,0-1 0 0 0,1 1 0 0 0,-1-1 0 0 0,1 0 0 0 0,0 0 42 0 0,4 3 7 0 0,0 0 0 0 0,0 0 0 0 0,0-1 0 0 0,1 0 0 0 0,0 0 0 0 0,0-1 1 0 0,0 0-1 0 0,0-1 0 0 0,1 0 0 0 0,0 0 0 0 0,-1-1 0 0 0,1-1 1 0 0,1 1-8 0 0,4-1 75 0 0,1-1 0 0 0,-1 0 1 0 0,0-1-1 0 0,1-1 0 0 0,-1-1 1 0 0,0 0-1 0 0,0 0 0 0 0,1-2-75 0 0,33-14 681 0 0,-2-1-1 0 0,0-2 0 0 0,-1-3 0 0 0,25-18-680 0 0,-46 28 435 0 0,213-140 1095 0 0,-66 40-1146 0 0,-118 76-70 0 0,-38 26 29 0 0,1 0-1 0 0,0 2 0 0 0,11-6-342 0 0,-32 22 1927 0 0,-2 6-3407 0 0,3-5-281 0 0,0 0 1 0 0,0-1-1 0 0,-1 0 1 0 0,0 0-1 0 0,0 0 1 0 0,0 0 0 0 0,0 0-1 0 0,-1-1 1 0 0,1 0-1 0 0,-2 1 1761 0 0,3-4-3558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8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10 8338 0 0,'-7'0'3370'0'0,"5"1"-3094"0"0,1 0 0 0 0,-1-1 0 0 0,1 0 0 0 0,-1 1 0 0 0,0-1 0 0 0,1 0 0 0 0,-1 0 0 0 0,0 0 0 0 0,1 0 0 0 0,-1 0 0 0 0,0-1 0 0 0,1 1 0 0 0,-1 0 0 0 0,1-1 0 0 0,-1 1 0 0 0,0-1 0 0 0,1 1 0 0 0,-1-1 0 0 0,1 0 0 0 0,0 0 0 0 0,-2 0-276 0 0,3 0 162 0 0,0 1 1 0 0,0 0 37 0 0,0 0 14 0 0,82 14-1119 0 0,-66-14 855 0 0,-1 0 0 0 0,0-1 0 0 0,0-1 0 0 0,0 0 0 0 0,3-2 50 0 0,56-5 249 0 0,-83 97 858 0 0,-11 68 2483 0 0,-39 147-3590 0 0,48-256 82 0 0,0-7-119 0 0,3 2 0 0 0,-2 25 37 0 0,13-35-2525 0 0,5-19-2219 0 0,4-4-3348 0 0,-7-7 2243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9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10082 0 0,'10'4'4357'0'0,"30"9"-5342"0"0,25 0 643 0 0,0-3 1 0 0,1-3-1 0 0,42-1 342 0 0,-102-6 18 0 0,0-1 0 0 0,0 2-1 0 0,1-1 1 0 0,-1 1 0 0 0,0 0-1 0 0,0 0 1 0 0,0 0 0 0 0,0 1-1 0 0,0 0 1 0 0,-1 0-1 0 0,4 2-17 0 0,-6-1 60 0 0,0-1-1 0 0,0 1 0 0 0,-1-1 1 0 0,1 1-1 0 0,-1 0 0 0 0,0 0 0 0 0,0 0 1 0 0,0 0-1 0 0,0 0 0 0 0,0 1 0 0 0,0-1 1 0 0,-1 0-1 0 0,0 1 0 0 0,0 0 1 0 0,0-1-1 0 0,0 1 0 0 0,0-1 0 0 0,-1 1 1 0 0,1 2-60 0 0,3 47 561 0 0,-2 0 1 0 0,-2 0-1 0 0,-2 0 1 0 0,-8 43-562 0 0,1-13 626 0 0,4 32-626 0 0,7-96 1019 0 0,8 9-5035 0 0,-10-27 3834 0 0,1 0 0 0 0,-1-1-1 0 0,1 1 1 0 0,0 0-1 0 0,-1 0 1 0 0,1-1 0 0 0,0 1-1 0 0,-1 0 1 0 0,1-1-1 0 0,0 1 1 0 0,0-1 0 0 0,0 1-1 0 0,-1-1 1 0 0,1 1-1 0 0,0-1 1 0 0,0 0 0 0 0,0 1-1 0 0,0-1 1 0 0,0 0-1 0 0,0 0 1 0 0,0 0 0 0 0,0 0-1 0 0,0 0 1 0 0,0 0-1 0 0,0 0 1 0 0,0 0 0 0 0,0 0-1 0 0,0 0 1 0 0,0 0-1 0 0,-1-1 1 0 0,1 1 0 0 0,0 0-1 0 0,0-1 1 0 0,0 1 0 0 0,0 0-1 0 0,0-1 1 0 0,0 1-1 0 0,-1-1 1 0 0,1 0 0 0 0,0 1-1 0 0,0-1 1 0 0,-1 0-1 0 0,1 1 1 0 0,0-1 0 0 0,-1 0-1 0 0,1 0 1 0 0,-1 1-1 0 0,1-2 183 0 0,3-2-4534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29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7178 0 0,'66'-2'1022'0'0,"0"-3"1"0"0,6-3-1023 0 0,62-13-1822 0 0,-79 12-473 0 0,-40 8-2411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6873 0 0,'2'29'1132'0'0,"2"1"0"0"0,1-1 0 0 0,1 1 0 0 0,8 24-1132 0 0,8 32 1640 0 0,3 95 1435 0 0,-16-106-2292 0 0,3 0-1 0 0,3 1-782 0 0,2-30-207 0 0,-2-26-1834 0 0,-14-19 1756 0 0,0 0 1 0 0,-1-1-1 0 0,1 1 1 0 0,0-1-1 0 0,0 1 1 0 0,0-1-1 0 0,0 1 1 0 0,0-1-1 0 0,0 0 1 0 0,-1 0-1 0 0,1 1 1 0 0,0-1-1 0 0,0 0 1 0 0,0 0-1 0 0,0 0 1 0 0,0 0-1 0 0,0 0 1 0 0,0 0-1 0 0,0 0 1 0 0,0 0-1 0 0,0 0 285 0 0,0-1-200 0 0,1 0-1 0 0,-1 0 0 0 0,0 1 1 0 0,0-1-1 0 0,-1 0 1 0 0,1 0-1 0 0,0 0 1 0 0,0 0-1 0 0,0 0 1 0 0,0 0-1 0 0,-1 0 1 0 0,1 0-1 0 0,-1 0 1 0 0,1 0-1 0 0,-1-1 1 0 0,1 1-1 0 0,-1 0 1 0 0,1 0-1 0 0,-1 0 1 0 0,0-1-1 0 0,0 1 1 0 0,0 0-1 0 0,0-1 201 0 0,2-7-4582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11674 0 0,'0'0'2402'0'0,"57"8"-2599"0"0,9-12-89 0 0,-44 2-1976 0 0,0 1-1 0 0,0 1 1 0 0,0 1 0 0 0,5 2 2262 0 0,-16-2-4536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0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11074 0 0,'-2'3'417'0'0,"0"-1"0"0"0,1 1 0 0 0,-1 0-1 0 0,1 0 1 0 0,0 0 0 0 0,-1 0 0 0 0,1 0 0 0 0,1 0-1 0 0,-1 0 1 0 0,0 0 0 0 0,1 0 0 0 0,0 1-1 0 0,-1-1 1 0 0,1 0-417 0 0,1 52-290 0 0,0-44 971 0 0,23 272 1611 0 0,-23-267-1035 0 0,6 13-6140 0 0,-7-29 4602 0 0,1 1 0 0 0,-1 0 0 0 0,0-1 1 0 0,0 1-1 0 0,1 0 0 0 0,-1-1 0 0 0,0 1 0 0 0,1-1 0 0 0,-1 1 0 0 0,1 0 0 0 0,-1-1 1 0 0,1 1-1 0 0,-1-1 0 0 0,1 1 0 0 0,-1-1 0 0 0,1 0 0 0 0,-1 1 0 0 0,1-1 0 0 0,-1 1 0 0 0,1-1 1 0 0,0 0-1 0 0,-1 0 0 0 0,1 1 281 0 0,0-2-225 0 0,0 1 1 0 0,0 0 0 0 0,0-1-1 0 0,0 1 1 0 0,-1 0 0 0 0,1-1-1 0 0,0 1 1 0 0,0-1 0 0 0,0 1-1 0 0,0-1 1 0 0,-1 0 0 0 0,1 1-1 0 0,0-1 1 0 0,-1 0 0 0 0,1 0-1 0 0,-1 1 1 0 0,1-1 0 0 0,0 0-1 0 0,-1 0 1 0 0,0 0 0 0 0,1 0-1 0 0,-1 0 225 0 0,5-6-4562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1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67 10594 0 0,'-7'5'8079'0'0,"5"-10"-6136"0"0,2 5-2048 0 0,0-1 0 0 0,1 0 0 0 0,-1 0-1 0 0,0 0 1 0 0,0 0 0 0 0,1 1 0 0 0,-1-1 0 0 0,1 0 0 0 0,-1 0 0 0 0,1 1-1 0 0,-1-1 1 0 0,1 0 0 0 0,-1 1 0 0 0,1-1 0 0 0,-1 0 0 0 0,1 1 0 0 0,0-1-1 0 0,-1 1 1 0 0,1-1 0 0 0,0 1 0 0 0,0-1 105 0 0,17-7-485 0 0,0 0 0 0 0,0 0 1 0 0,1 2-1 0 0,0 0 0 0 0,0 2 0 0 0,0 0 1 0 0,1 1-1 0 0,0 0 0 0 0,-1 2 0 0 0,1 1 0 0 0,0 0 1 0 0,0 1-1 0 0,-1 1 0 0 0,17 4 485 0 0,-31-5-24 0 0,0 0-1 0 0,0 0 1 0 0,0 1-1 0 0,0-1 1 0 0,0 1 0 0 0,0 0-1 0 0,0 0 1 0 0,-1 1-1 0 0,1-1 1 0 0,-1 1-1 0 0,0 0 1 0 0,1 0-1 0 0,-1 1 1 0 0,-1-1 0 0 0,1 1-1 0 0,1 2 25 0 0,0 2-30 0 0,0 0 0 0 0,0 0 0 0 0,-1 1 0 0 0,-1 0-1 0 0,1 0 1 0 0,-1 0 0 0 0,-1 0 0 0 0,2 7 30 0 0,4 22 121 0 0,0 1 0 0 0,-1 15-121 0 0,-6-42 403 0 0,0 0-1 0 0,-1 0 1 0 0,-1 0-1 0 0,0 0 1 0 0,0 0-1 0 0,-1 0 1 0 0,0 0-1 0 0,-1-1 1 0 0,-1 1 0 0 0,0 0-403 0 0,2-9 449 0 0,0 0 1 0 0,0 0 0 0 0,0 0-1 0 0,0 0 1 0 0,0 0 0 0 0,-1-1 0 0 0,0 1-1 0 0,1-1 1 0 0,-1 1 0 0 0,0-1-1 0 0,0 0 1 0 0,0 0 0 0 0,0 0 0 0 0,0-1-1 0 0,-1 1 1 0 0,1-1 0 0 0,-1 1-1 0 0,-2-1-449 0 0,-12 4 611 0 0,0-1 0 0 0,-1 0 0 0 0,-7-1-611 0 0,-37 8 484 0 0,15 2-378 0 0,30-9-556 0 0,0 1 0 0 0,1 0 0 0 0,-1 2 0 0 0,0 0 450 0 0,18-7-285 0 0,0 0-1 0 0,0 0 0 0 0,-1 0 0 0 0,1 0 0 0 0,0 0 1 0 0,0-1-1 0 0,0 1 0 0 0,-1 0 0 0 0,1 0 0 0 0,0 0 1 0 0,0 0-1 0 0,0 0 0 0 0,0-1 0 0 0,-1 1 0 0 0,1 0 1 0 0,0 0-1 0 0,0 0 0 0 0,0-1 0 0 0,0 1 0 0 0,0 0 0 0 0,0 0 1 0 0,0 0-1 0 0,0-1 0 0 0,-1 1 0 0 0,1 0 0 0 0,0 0 1 0 0,0-1-1 0 0,0 1 0 0 0,0 0 0 0 0,0 0 0 0 0,0-1 1 0 0,0 1-1 0 0,0 0 0 0 0,0 0 0 0 0,0 0 0 0 0,1-1 1 0 0,-1 1-1 0 0,0 0 0 0 0,0 0 0 0 0,0-1 0 0 0,0 1 1 0 0,0 0-1 0 0,0 0 0 0 0,0 0 0 0 0,1-1 0 0 0,-1 1 0 0 0,0 0 1 0 0,0 0-1 0 0,0 0 0 0 0,0 0 0 0 0,1-1 0 0 0,-1 1 1 0 0,0 0-1 0 0,0 0 0 0 0,0 0 0 0 0,1 0 286 0 0,-1-2-1072 0 0,2-3-5113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8274 0 0,'9'-4'6803'0'0,"10"1"-3606"0"0,103-12-3945 0 0,-65 4-1468 0 0,-54 10 1513 0 0,0 0 1 0 0,0-1-1 0 0,1 1 0 0 0,-1-1 0 0 0,-1 1 0 0 0,1-1 0 0 0,0 0 1 0 0,0 0-1 0 0,0 0 0 0 0,-1 0 0 0 0,0 0 0 0 0,1-1 0 0 0,-1 1 1 0 0,0-1-1 0 0,2-2 703 0 0,-1-1-4664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12339 0 0,'4'58'5445'0'0,"11"29"-2129"0"0,-1-3-1503 0 0,7 76 766 0 0,6-1 0 0 0,40 124-2579 0 0,-62-264 128 0 0,-2-7-32 0 0,0 1 0 0 0,-1 0 0 0 0,0 1 0 0 0,-1 10-96 0 0,12-100-7256 0 0,-4 33 3021 0 0,-5 17 607 0 0,0-1-3643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8194 0 0,'2'21'570'0'0,"0"0"1"0"0,2-1 0 0 0,0 1-1 0 0,2-1 1 0 0,6 16-571 0 0,7 32 1181 0 0,-7-23-11 0 0,-6-27-1200 0 0,-1 1 0 0 0,-1 0 0 0 0,0 1 0 0 0,0 17 30 0 0,-6-27-1956 0 0,-1-6-4449 0 0,2-6 1592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2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10178 0 0,'-1'2'232'0'0,"1"-1"-1"0"0,-1 0 1 0 0,0 0-1 0 0,0 0 0 0 0,1 1 1 0 0,-1-1-1 0 0,1 0 1 0 0,-1 0-1 0 0,1 1 1 0 0,0-1-1 0 0,-1 1 1 0 0,1-1-1 0 0,0 0 1 0 0,0 1-1 0 0,0-1 1 0 0,0 1-232 0 0,7 44-358 0 0,-3-26 609 0 0,6 54-148 0 0,5 52 1664 0 0,0 111-1767 0 0,-19-142 549 0 0,1-48-2827 0 0,2 0-6057 0 0,1-41 3074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7482 0 0,'9'-2'7534'0'0,"27"-7"-7653"0"0,6 3-7 0 0,0 3 1 0 0,1 1-1 0 0,-1 2 1 0 0,0 1 0 0 0,24 6 125 0 0,-56-6-20 0 0,1 1-1 0 0,-1 0 1 0 0,1 1 0 0 0,-1 0 0 0 0,0 1-1 0 0,0 0 1 0 0,0 0 0 0 0,0 1 0 0 0,-1 0 0 0 0,0 1-1 0 0,0 0 1 0 0,-1 1 0 0 0,7 5 20 0 0,-10-7-2 0 0,0 1 0 0 0,0 0 1 0 0,0 0-1 0 0,-1 0 0 0 0,0 1 0 0 0,0-1 1 0 0,-1 1-1 0 0,0 0 0 0 0,0 0 0 0 0,0 0 1 0 0,-1 1-1 0 0,0-1 0 0 0,-1 0 0 0 0,1 1 1 0 0,-1-1-1 0 0,-1 1 0 0 0,0-1 0 0 0,0 1 1 0 0,-1 7 1 0 0,1-12 75 0 0,0 0 1 0 0,-1 0 0 0 0,1 0 0 0 0,-1 0-1 0 0,0 0 1 0 0,0 0 0 0 0,0 0-1 0 0,0 0 1 0 0,0 0 0 0 0,-1-1 0 0 0,1 1-1 0 0,-1-1 1 0 0,0 1 0 0 0,0-1 0 0 0,0 1-1 0 0,0-1 1 0 0,0 0 0 0 0,0 0-1 0 0,-1 0 1 0 0,1 0 0 0 0,-1 0 0 0 0,1-1-1 0 0,-1 1 1 0 0,0-1 0 0 0,1 1 0 0 0,-1-1-1 0 0,0 0 1 0 0,0 0 0 0 0,0-1-1 0 0,0 1 1 0 0,-1 0-76 0 0,-12 1 163 0 0,0-1 0 0 0,0-1 0 0 0,0 0 0 0 0,0-1 0 0 0,-13-2-163 0 0,-19-1 477 0 0,42 4-490 0 0,-1 0 0 0 0,1 0 0 0 0,0 0 0 0 0,0 1 0 0 0,0 0 0 0 0,0 0-1 0 0,0 0 1 0 0,0 1 0 0 0,0 0 0 0 0,0 0 0 0 0,1 1 0 0 0,-1 0 0 0 0,1 0 0 0 0,-1 0 0 0 0,1 0 0 0 0,0 1-1 0 0,1 0 1 0 0,-1 0 0 0 0,0 0 0 0 0,1 0 0 0 0,0 1 0 0 0,0 0 0 0 0,1 0 0 0 0,-1 0 0 0 0,1 0 0 0 0,0 1-1 0 0,0-1 1 0 0,1 1 0 0 0,0 0 0 0 0,0-1 0 0 0,0 1 0 0 0,0 0 0 0 0,1 0 0 0 0,0 0 0 0 0,1 1 0 0 0,-1-1 0 0 0,1 0-1 0 0,0 0 1 0 0,1 3 13 0 0,-1-2-79 0 0,5 63-85 0 0,-5-67 169 0 0,0 0 0 0 0,1-1 0 0 0,-1 1 0 0 0,1 0 0 0 0,0-1 1 0 0,0 1-1 0 0,0-1 0 0 0,0 1 0 0 0,0-1 0 0 0,1 0 0 0 0,-1 1 0 0 0,1-1 0 0 0,0 0 0 0 0,-1 0 0 0 0,1 0 0 0 0,0 0 0 0 0,0 0 0 0 0,0-1 0 0 0,0 1 0 0 0,1-1 0 0 0,-1 1 1 0 0,0-1-1 0 0,1 1-5 0 0,5-1-168 0 0,0 0 1 0 0,0 0-1 0 0,0-1 1 0 0,0 0-1 0 0,0 0 0 0 0,0-1 1 0 0,0 0-1 0 0,7-2 168 0 0,16-1-69 0 0,7-2 372 0 0,0-2-1 0 0,0-2 1 0 0,-1-1-1 0 0,0-2 1 0 0,-1-1 0 0 0,3-4-303 0 0,15-4 295 0 0,-32 10 168 0 0,-21 10-1541 0 0,1 0 0 0 0,-1 0 1 0 0,0 0-1 0 0,0 0 0 0 0,0 0 0 0 0,0 0 0 0 0,0 0 1 0 0,0 0-1 0 0,0 0 0 0 0,-1-1 0 0 0,1 1 0 0 0,-1 0 1079 0 0,2-6-2585 0 0,0 3-31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9050 0 0,'-2'7'188'0'0,"1"0"0"0"0,0 0 1 0 0,1 0-1 0 0,-1 1 0 0 0,2-1 0 0 0,-1 0 1 0 0,1 1-1 0 0,0-1 0 0 0,0 0 0 0 0,1 0 1 0 0,1 3-189 0 0,2 16 284 0 0,14 113-135 0 0,37 322 4675 0 0,-47-343-3542 0 0,-5 10-1282 0 0,-4-143-8495 0 0,-6-38 4342 0 0,5 44-683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2 122 10146 0 0,'-2'7'8262'0'0,"10"-10"-7091"0"0,4-2-1645 0 0,10-1 413 0 0,0 1 0 0 0,0 1 0 0 0,1 1 0 0 0,18 1 61 0 0,-24 2-318 0 0,0-1-1 0 0,0-1 0 0 0,-1-1 0 0 0,1 0 1 0 0,-1-1-1 0 0,1 0 0 0 0,-1-1 0 0 0,-1-1 1 0 0,5-3 318 0 0,8-5-1383 0 0,-19 10 948 0 0,0 0-1 0 0,-1-1 1 0 0,0 0 0 0 0,0 0 0 0 0,0-1 0 0 0,4-4 435 0 0,-12 10-82 0 0,1 0 0 0 0,-1 0 1 0 0,0 0-1 0 0,0 0 1 0 0,0 0-1 0 0,0 0 1 0 0,0 0-1 0 0,0 0 0 0 0,1 0 1 0 0,-1-1-1 0 0,0 1 1 0 0,0 0-1 0 0,0 0 1 0 0,0 0-1 0 0,0 0 1 0 0,0 0-1 0 0,0 0 0 0 0,0-1 1 0 0,0 1-1 0 0,0 0 1 0 0,0 0-1 0 0,0 0 1 0 0,1 0-1 0 0,-1 0 0 0 0,0-1 1 0 0,0 1-1 0 0,0 0 1 0 0,0 0-1 0 0,0 0 1 0 0,0 0-1 0 0,0 0 0 0 0,0-1 1 0 0,-1 1-1 0 0,1 0 1 0 0,0 0-1 0 0,0 0 1 0 0,0 0-1 0 0,0 0 1 0 0,0-1-1 0 0,0 1 0 0 0,0 0 1 0 0,0 0-1 0 0,0 0 1 0 0,0 0-1 0 0,0 0 1 0 0,0 0-1 0 0,-1-1 0 0 0,1 1 1 0 0,0 0-1 0 0,0 0 1 0 0,0 0-1 0 0,0 0 1 0 0,0 0-1 0 0,-1 0 82 0 0,0-2-2260 0 0,-1 0-2866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1288 83 8546 0 0,'-19'-6'6390'0'0,"-7"-17"-3226"0"0,-6-4-2016 0 0,16 21-1143 0 0,0 1-1 0 0,-1 1 1 0 0,1 0 0 0 0,-1 1 0 0 0,0 1-1 0 0,0 0 1 0 0,1 1 0 0 0,-1 1-1 0 0,0 1 1 0 0,0 0 0 0 0,0 1-1 0 0,0 1 1 0 0,1 1 0 0 0,-1 0-1 0 0,1 1 1 0 0,0 1 0 0 0,0 0-1 0 0,1 1 1 0 0,0 1 0 0 0,0 0-1 0 0,-11 10-4 0 0,12-9-31 0 0,1 0 0 0 0,0 1 0 0 0,0 0 0 0 0,2 2-1 0 0,-1-1 1 0 0,1 1 0 0 0,1 1 0 0 0,0 0 0 0 0,1 0-1 0 0,0 1 1 0 0,1 0 0 0 0,1 0 0 0 0,0 1 0 0 0,1 0-1 0 0,0 0 1 0 0,2 1 0 0 0,-1 0 0 0 0,2-1 0 0 0,0 1-1 0 0,1 1 1 0 0,1-1 0 0 0,0 15 31 0 0,2-25-41 0 0,0 0 1 0 0,0 0-1 0 0,0 1 1 0 0,1-1-1 0 0,-1-1 1 0 0,2 1-1 0 0,-1 0 1 0 0,0 0-1 0 0,1-1 1 0 0,0 1-1 0 0,1-1 1 0 0,-1 0-1 0 0,1 0 1 0 0,0 0-1 0 0,0-1 1 0 0,0 1-1 0 0,1-1 1 0 0,0 0-1 0 0,0 0 1 0 0,0-1-1 0 0,0 1 1 0 0,0-1-1 0 0,1 0 1 0 0,-1-1-1 0 0,7 3 41 0 0,-4-2 2 0 0,1 0-1 0 0,0-1 0 0 0,-1 0 0 0 0,1 0 1 0 0,0-1-1 0 0,0 0 0 0 0,0-1 1 0 0,0 0-1 0 0,0 0 0 0 0,0-1 0 0 0,0 0 1 0 0,0-1-1 0 0,0 0 0 0 0,0 0 1 0 0,-1-1-1 0 0,1 0 0 0 0,4-3-1 0 0,-6 3 101 0 0,0-1-1 0 0,0 1 0 0 0,-1-1 1 0 0,0-1-1 0 0,0 1 1 0 0,0-1-1 0 0,0 0 0 0 0,-1 0 1 0 0,0-1-1 0 0,0 1 1 0 0,1-2-101 0 0,-5 4 78 0 0,0 1 0 0 0,1-1 0 0 0,-1 0-1 0 0,-1 1 1 0 0,1-1 0 0 0,0 0 0 0 0,-1 0 0 0 0,1 0 0 0 0,-1 1 0 0 0,0-1 0 0 0,0 0 0 0 0,0 0 0 0 0,0 0 0 0 0,-1 0 0 0 0,1 0 0 0 0,-1 1 0 0 0,1-1 0 0 0,-1 0 0 0 0,0 0 0 0 0,0 1-1 0 0,0-1 1 0 0,-1 1 0 0 0,1-1 0 0 0,-1 1 0 0 0,1-1 0 0 0,-1 1 0 0 0,0 0 0 0 0,0 0 0 0 0,0 0 0 0 0,0 0 0 0 0,0 0-78 0 0,-9-9-60 0 0,0 1 1 0 0,0 0-1 0 0,-1 1 1 0 0,0 0-1 0 0,-1 1 1 0 0,0 0-1 0 0,0 1 0 0 0,-1 1 1 0 0,0 0-1 0 0,0 1 1 0 0,0 0-1 0 0,-1 1 1 0 0,0 1-1 0 0,1 0 1 0 0,-1 1-1 0 0,0 1 0 0 0,0 0 1 0 0,-1 1-1 0 0,1 0 1 0 0,0 2-1 0 0,0 0 1 0 0,1 0-1 0 0,-1 1 1 0 0,0 1-1 0 0,1 0 1 0 0,-7 4 59 0 0,6-2-28 0 0,1 2 1 0 0,0-1 0 0 0,0 1-1 0 0,0 1 1 0 0,1 1 0 0 0,0 0-1 0 0,1 0 1 0 0,0 1 0 0 0,1 1-1 0 0,0 0 1 0 0,1 1 0 0 0,0 0-1 0 0,-6 11 28 0 0,-13 26 204 0 0,2 2-1 0 0,3 0 1 0 0,-4 17-204 0 0,-29 62 763 0 0,-60 137 260 0 0,72-161-861 0 0,-21 54 1053 0 0,64-154-1794 0 0,-11 30 3028 0 0,8-29-4762 0 0,2-21-6698 0 0,1-19 250 0 0,1 22 3924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9826 0 0,'2'11'5238'0'0,"7"25"-5368"0"0,-6-25 711 0 0,12 48-122 0 0,11 57-88 0 0,-24-103-169 0 0,-1 0-1 0 0,0 1 1 0 0,-1-1 0 0 0,0 0 0 0 0,-1 0-1 0 0,-1 1 1 0 0,-2 10-202 0 0,22-28 707 0 0,1-1 0 0 0,-1-1 1 0 0,0 0-1 0 0,8-5-707 0 0,-10 3 16 0 0,24-9-381 0 0,36-22 365 0 0,-24 3-3702 0 0,-7-12-4951 0 0,-31 29 2235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10066 0 0,'-4'4'7135'0'0,"-8"18"-6057"0"0,-26 135 361 0 0,-1 9 279 0 0,-7-2 0 0 0,-9 1-1718 0 0,51-153-92 0 0,0-5-116 0 0,2 0-1 0 0,-1 0 1 0 0,1 1 0 0 0,0-1 0 0 0,0 1 0 0 0,0 7 208 0 0,15-30-6638 0 0,0 1 4154 0 0,35-79-5565 0 0,-38 73 3415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8442 0 0,'3'6'3288'0'0,"9"22"-1926"0"0,8 1-891 0 0,2-1 0 0 0,0-2 1 0 0,2 0-1 0 0,0-1 0 0 0,2-1 0 0 0,1-2 0 0 0,17 11-471 0 0,-37-28-178 0 0,36 28 277 0 0,-26-12-2657 0 0,-9-1-4254 0 0,-15-6 4471 0 0,3-8-2139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8298 0 0,'16'-9'4256'0'0,"25"-2"-3774"0"0,-38 10 62 0 0,323-60 2378 0 0,-170 34-4401 0 0,-136 23-146 0 0,-1 0-1 0 0,-1-1 0 0 0,1-1 0 0 0,-1-1 1 0 0,0 0-1 0 0,11-8 1626 0 0,-13 6-5013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17092 0 0,'-1'0'145'0'0,"0"0"1"0"0,0 1-1 0 0,0-1 0 0 0,0 0 1 0 0,1 1-1 0 0,-1-1 1 0 0,0 1-1 0 0,0-1 1 0 0,1 1-1 0 0,-1 0 0 0 0,0-1 1 0 0,1 1-1 0 0,-1 0 1 0 0,1-1-1 0 0,-1 1 1 0 0,0 0-1 0 0,1 0 1 0 0,0-1-1 0 0,-1 1 0 0 0,1 0 1 0 0,0 0-1 0 0,-1 0 1 0 0,1 0-1 0 0,0 0 1 0 0,0 0-1 0 0,0-1 1 0 0,-1 1-1 0 0,1 0 0 0 0,0 0 1 0 0,0 0-1 0 0,1 0 1 0 0,-1 0-146 0 0,0 34-123 0 0,0-32 434 0 0,60 566 5141 0 0,-43-425-4776 0 0,2-36-300 0 0,4-1 0 0 0,5-2-1 0 0,4 0-375 0 0,-18-59 71 0 0,-35-251-11465 0 0,6 115 3689 0 0,9 60 1545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6697 0 0,'98'-5'5456'0'0,"0"0"-3581"0"0,-67 5-1567 0 0,32 0 855 0 0,43-6-1163 0 0,-90 4-175 0 0,1 0 0 0 0,-1-1 0 0 0,0-1-1 0 0,0 0 1 0 0,0-2 0 0 0,-1 1 0 0 0,0-2 0 0 0,13-7 175 0 0,-26 13-317 0 0,1-1 1 0 0,-1 1 0 0 0,0-1-1 0 0,1 0 1 0 0,-1 1 0 0 0,0-1 0 0 0,0 0-1 0 0,-1 0 1 0 0,1-1 0 0 0,0 1-1 0 0,-1 0 1 0 0,1-1 0 0 0,0-1 316 0 0,-2 3-144 0 0,0 0 0 0 0,1 0 0 0 0,-1 0 0 0 0,0 0 0 0 0,0 0 0 0 0,-1 0 0 0 0,1 0 0 0 0,0 0 0 0 0,0 0 0 0 0,0 0 0 0 0,-1 0 0 0 0,1 0 0 0 0,0 0 0 0 0,-1 0 0 0 0,1 0 1 0 0,-1 0-1 0 0,1 1 0 0 0,-1-1 0 0 0,1 0 0 0 0,-1 0 0 0 0,0 0 0 0 0,0 1 0 0 0,1-1 0 0 0,-1 0 0 0 0,0 1 0 0 0,0-1 0 0 0,0 0 0 0 0,1 1 0 0 0,-1-1 0 0 0,0 1 0 0 0,0-1 0 0 0,0 1 0 0 0,0 0 1 0 0,0 0-1 0 0,0-1 0 0 0,0 1 0 0 0,0 0 144 0 0,-8-4-4588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3185 0 0,'-12'80'9547'0'0,"2"16"-9547"0"0,7-48 1110 0 0,3-1-1 0 0,1 1 1 0 0,2 0-1 0 0,7 28-1109 0 0,-6-63-45 0 0,5 3-4147 0 0,-9-15 4017 0 0,1-1-1 0 0,-1 1 1 0 0,1-1 0 0 0,-1 0-1 0 0,1 1 1 0 0,-1-1-1 0 0,1 0 1 0 0,0 1-1 0 0,-1-1 1 0 0,1 0 0 0 0,-1 0-1 0 0,1 0 1 0 0,0 0-1 0 0,-1 0 1 0 0,1 0-1 0 0,0 0 1 0 0,-1 0-1 0 0,1 0 1 0 0,0 0 0 0 0,-1 0-1 0 0,1 0 1 0 0,-1 0-1 0 0,1 0 1 0 0,0 0-1 0 0,-1-1 1 0 0,1 1-1 0 0,-1 0 1 0 0,1 0 0 0 0,0-1-1 0 0,-1 1 1 0 0,1 0-1 0 0,-1-1 1 0 0,1 1-1 0 0,-1-1 1 0 0,1 1 0 0 0,-1-1-1 0 0,0 1 1 0 0,1-1-1 0 0,-1 1 1 0 0,1-1-1 0 0,-1 1 1 0 0,0-1-1 0 0,0 1 1 0 0,1-1 0 0 0,-1 0-1 0 0,0 1 1 0 0,0-1 175 0 0,5-7-4656 0 0</inkml:trace>
  <inkml:trace contextRef="#ctx0" brushRef="#br0" timeOffset="1">252 16 10234 0 0,'-2'3'425'0'0,"0"0"0"0"0,0 1 0 0 0,0-1 0 0 0,1 1 0 0 0,-1-1 0 0 0,1 1 0 0 0,0 0 0 0 0,0 0 0 0 0,0 0 0 0 0,1-1 0 0 0,-1 1 0 0 0,1 2-425 0 0,-2 52 231 0 0,2-53-26 0 0,-6 61-4 0 0,4-50 58 0 0,0 0 0 0 0,1 0 0 0 0,1 0-1 0 0,0 0 1 0 0,2 6-259 0 0,-1-20 64 0 0,0 1 0 0 0,0-1 0 0 0,0 1 0 0 0,1-1 0 0 0,-1 1 0 0 0,1-1 0 0 0,-1 0 0 0 0,1 0 0 0 0,0 0 0 0 0,0 0 0 0 0,0 0 0 0 0,0 0 0 0 0,0 0-1 0 0,0-1 1 0 0,0 1 0 0 0,1-1 0 0 0,-1 1 0 0 0,1-1 0 0 0,-1 0 0 0 0,1 0 0 0 0,-1 0 0 0 0,1-1 0 0 0,0 1 0 0 0,-1 0 0 0 0,1-1 0 0 0,0 0 0 0 0,-1 0 0 0 0,1 1 0 0 0,1-2-64 0 0,15 2 23 0 0,-1 0 1 0 0,0-2-1 0 0,17-2-23 0 0,-29 2 71 0 0,5 0-417 0 0,0 0-1 0 0,-1-1 1 0 0,1-1-1 0 0,-1 0 0 0 0,1 0 1 0 0,-1-1 346 0 0,-6 2-635 0 0,-1 1 1 0 0,1-1-1 0 0,-1 0 1 0 0,1 0-1 0 0,-1-1 1 0 0,0 1-1 0 0,0 0 0 0 0,0-1 1 0 0,0 0-1 0 0,-1 0 1 0 0,1 0-1 0 0,-1 0 1 0 0,1 0-1 0 0,-1-1 1 0 0,0 1-1 0 0,-1 0 0 0 0,1-1 1 0 0,0 0 634 0 0,1-8-5312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9474 0 0,'0'7'3641'0'0,"1"25"-3173"0"0,52 616 6089 0 0,-46-521-6972 0 0,-5 0-1 0 0,-8 45 416 0 0,-1-148-2889 0 0,5-16-1142 0 0,0-6-4516 0 0,1-3 4713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12491 0 0,'-1'0'252'0'0,"1"0"0"0"0,-1 0 0 0 0,0 0 1 0 0,0 0-1 0 0,0 1 0 0 0,1-1 0 0 0,-1 0 0 0 0,0 1 1 0 0,0-1-1 0 0,1 0 0 0 0,-1 1 0 0 0,0-1 1 0 0,1 1-1 0 0,-1-1 0 0 0,0 1 0 0 0,1-1 1 0 0,-1 1-1 0 0,1 0 0 0 0,-1-1 0 0 0,1 1 0 0 0,-1 0 1 0 0,1-1-1 0 0,-1 1 0 0 0,1 0 0 0 0,0-1 1 0 0,-1 1-1 0 0,1 0 0 0 0,0 0 0 0 0,0 0 0 0 0,0-1 1 0 0,-1 1-1 0 0,1 0 0 0 0,0 0 0 0 0,0 0-252 0 0,2 0 80 0 0,-1 0 0 0 0,1 1 0 0 0,-1-1 0 0 0,1-1 0 0 0,-1 1 0 0 0,1 0 0 0 0,0 0 0 0 0,-1 0 0 0 0,1-1-1 0 0,0 1 1 0 0,0-1 0 0 0,0 0 0 0 0,-1 1 0 0 0,2-1-80 0 0,70 6-920 0 0,-55-6 901 0 0,6-1 7 0 0,-1 1-1 0 0,1 1 1 0 0,-1 1-1 0 0,0 1 1 0 0,1 1-1 0 0,18 6 13 0 0,-39-8 0 0 0,-1 0-1 0 0,1 0 0 0 0,-1 0 1 0 0,1 0-1 0 0,-1 0 1 0 0,0 0-1 0 0,0 0 1 0 0,0 1-1 0 0,0-1 0 0 0,0 1 1 0 0,-1 0-1 0 0,1-1 1 0 0,-1 1-1 0 0,0 0 1 0 0,1 0-1 0 0,-1 0 0 0 0,-1 0 1 0 0,1 0-1 0 0,0 0 1 0 0,-1 0-1 0 0,1 1 1 0 0,6 73 370 0 0,-7-67-270 0 0,-1 48 176 0 0,-3-1 0 0 0,-2 1 0 0 0,-8 27-276 0 0,-6 59-5547 0 0,16-123 1449 0 0,-1-8-1847 0 0,2-10 342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11506 0 0,'7'-2'4252'0'0,"16"-1"-3847"0"0,-8 2-322 0 0,66-15-1006 0 0,14 3 923 0 0,-17 2-9700 0 0,29-9 9700 0 0,-86 14-5279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3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12907 0 0,'6'7'5134'0'0,"11"-3"-3646"0"0,24 2-2664 0 0,-28-5 1711 0 0,65 5-3132 0 0,-66-5 1318 0 0,-1-2 1 0 0,0 0-1 0 0,0 0 0 0 0,1-1 1 0 0,-1 0-1 0 0,0-1 1 0 0,0 0-1 0 0,-1-1 1 0 0,7-2 1278 0 0,-6 0-4776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4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5321 0 0,'2'130'10606'0'0,"5"73"-8443"0"0,0 16-986 0 0,-9-30 1134 0 0,-1-88-1443 0 0,5-1 0 0 0,8 40-868 0 0,-9-128-1055 0 0,4 29 1154 0 0,-4-28-4676 0 0,-1 1-5288 0 0,0-13 3581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09:59:52.5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2216 5193 0 0,'0'0'0'0'0,"0"0"704"0"0,0 0-560 0 0,0 0 170 0 0,1 1-102 0 0,-1-1-31 0 0,1 0 55 0 0,-1 0-65 0 0,0 0 57 0 0,1 0 29 0 0,-1 0-17 0 0,1 0 56 0 0,-1 0-14 0 0,1 0-87 0 0,0 0-11 0 0,0 0-40 0 0,0 0-79 0 0,0 0 94 0 0,0 0-53 0 0,0 0 8 0 0,1 0 46 0 0,-1 0-52 0 0,0 0 54 0 0,-1 0 32 0 0,1 0-46 0 0,0 0 36 0 0,0 0-39 0 0,1-1-35 0 0,-1 1 8 0 0,1 0 50 0 0,0-1-34 0 0,0 0 59 0 0,1 0 50 0 0,-1 0-22 0 0,1 0 125 0 0,0 0 78 0 0,0-1 30 0 0,0 1 88 0 0,0-1-46 0 0,0 0-73 0 0,1-1 22 0 0,-1 1-59 0 0,0-1-6 0 0,1-1-11 0 0,-1 0-56 0 0,1 0-12 0 0,0-1-48 0 0,0 0-37 0 0,-1 0-12 0 0,2 0-29 0 0,-1-1-33 0 0,0 0-2 0 0,0 0-58 0 0,-1 0 23 0 0,1 0 27 0 0,-1 0-65 0 0,0-1 40 0 0,0 1 5 0 0,0 0-68 0 0,-1-1 77 0 0,1 1-34 0 0,0-1-18 0 0,0 0 44 0 0,0 0-14 0 0,-1 0-42 0 0,1 0 79 0 0,-1-1-34 0 0,0 0-26 0 0,1 1 93 0 0,-2-2-57 0 0,1 0 20 0 0,0 0 80 0 0,-1 0-70 0 0,1 0 34 0 0,-1 0-19 0 0,0 0-52 0 0,0-1 15 0 0,-1 0 20 0 0,0 1-82 0 0,0-1 43 0 0,-1 1-62 0 0,0 1 6 0 0,0-1 34 0 0,0 0-31 0 0,0 0 29 0 0,-1 1-26 0 0,1-1-30 0 0,0 1 18 0 0,-1 0 20 0 0,1 0-26 0 0,0 1 38 0 0,-1-1-11 0 0,0 1-52 0 0,1 0 53 0 0,-1 0-46 0 0,0 0 3 0 0,1 1 56 0 0,0 0-74 0 0,-1 0-14 0 0,1 1 22 0 0,-1-1-38 0 0,0 1 38 0 0,1 0 16 0 0,-1-1-32 0 0,1 1 30 0 0,0-1-27 0 0,0 1-2 0 0,0-1 57 0 0,0 1-28 0 0,-1-1 2 0 0,2 1 30 0 0,-1 0-57 0 0,-1 0 27 0 0,1 1 28 0 0,0-1-47 0 0,-1 1 7 0 0,1 0 35 0 0,-1 0-78 0 0,0 0 34 0 0,0 1 44 0 0,0-1-53 0 0,0 1 66 0 0,1 1-18 0 0,-1-1-50 0 0,0 0 53 0 0,1 1-46 0 0,-1 0 13 0 0,1-1 24 0 0,-1 1-46 0 0,0 0 16 0 0,0 0 12 0 0,0 1-23 0 0,0-1 26 0 0,0 1-17 0 0,0-1-22 0 0,0 1 34 0 0,0-1-50 0 0,1 1 16 0 0,0 0 31 0 0,-1 0-48 0 0,1 0 35 0 0,0 1-10 0 0,0 0-36 0 0,0 0 49 0 0,0 0-16 0 0,1 0-14 0 0,-1 1-22 0 0,0-1 14 0 0,1 1-53 0 0,-1 0 43 0 0,1 0-6 0 0,-1-1-36 0 0,1 1 87 0 0,0 0-73 0 0,0 0-4 0 0,-1 0 38 0 0,1 0-89 0 0,0 0 17 0 0,0 0 39 0 0,-1 0-80 0 0,1 0 53 0 0,-1 0 11 0 0,0 0-50 0 0,1 0 16 0 0,-1 0-15 0 0,1 0-63 0 0,-1 0 45 0 0,0 0-54 0 0,1 0-14 0 0,-1 0 50 0 0,1 0-65 0 0,-1 0 58 0 0,0 0 20 0 0,1 1-33 0 0,-1-1 41 0 0,0 1-3 0 0,1-1-63 0 0,0 1 56 0 0,-1 0 18 0 0,1 0-15 0 0,0 0 83 0 0,-1 1-4 0 0,1-1-69 0 0,0 1 52 0 0,0 0-19 0 0,0 0-52 0 0,0 1 100 0 0,1-1-70 0 0,-1 0-4 0 0,1 1 67 0 0,-1-1-78 0 0,1 0 71 0 0,1 1 7 0 0,0-1-29 0 0,0 1 40 0 0,0 0 7 0 0,0-1-39 0 0,0 0 60 0 0,1-1-37 0 0,-1 0-35 0 0,1 0 57 0 0,0 0-76 0 0,0 0 61 0 0,0-1 74 0 0,0 0-50 0 0,0 0 50 0 0,0 0 26 0 0,0 0-82 0 0,0-1 54 0 0,0 1 29 0 0,0-1-75 0 0,-1 1 100 0 0,1-2-59 0 0,0 1-18 0 0,0 0 62 0 0,-1-1-67 0 0,0 1 76 0 0,1-1 34 0 0,-1 0-64 0 0,0 0 80 0 0,0 0-5 0 0,1-1-16 0 0,0 1 82 0 0,0-1-5 0 0,0 0-32 0 0,-1-1 32 0 0,1 1-10 0 0,0 0-17 0 0,0-1 90 0 0,-1 0-65 0 0,1-1 5 0 0,0 1 18 0 0,0-1-91 0 0,0 0 44 0 0,0 0-7 0 0,0 0-37 0 0,1-1-8 0 0,0 1 20 0 0,-1-1-65 0 0,2 0 38 0 0,-1-1 23 0 0,0 0-54 0 0,1 0 56 0 0,-1 0-54 0 0,1-1-13 0 0,-1 0 31 0 0,1 1-59 0 0,-1-2 46 0 0,1 1 13 0 0,-1 0-51 0 0,1 0 27 0 0,-1 0 19 0 0,1-1-7 0 0,0 1 60 0 0,-1 0 3 0 0,0-1-35 0 0,0 0 50 0 0,0-1-52 0 0,1 1 15 0 0,-1 0 51 0 0,0-1-62 0 0,1 0 39 0 0,-1 0 7 0 0,0 0-40 0 0,0 0 32 0 0,0-1 17 0 0,0 1-61 0 0,-1-1 58 0 0,0 1-1 0 0,0 1-84 0 0,0-1 102 0 0,-1 0-127 0 0,1 0 19 0 0,-1-1 48 0 0,1 1-113 0 0,-1-1 82 0 0,1 1-17 0 0,-1-2-34 0 0,1 1 22 0 0,0-1 10 0 0,-1 0-22 0 0,1 0 17 0 0,-1-1 41 0 0,0 0-67 0 0,-1 1 50 0 0,1-1-35 0 0,0 0-9 0 0,-1 1 59 0 0,0-1-57 0 0,0 1 38 0 0,0 0-1 0 0,0-1-47 0 0,-1 0 33 0 0,1 0 26 0 0,-1 0-36 0 0,0 0 69 0 0,1 0-30 0 0,-1 0-54 0 0,0 0 74 0 0,0 1-92 0 0,0-1 56 0 0,-1 1 28 0 0,1 0-74 0 0,-1 1 63 0 0,0 0-20 0 0,0 0-33 0 0,0 0 58 0 0,0 0-9 0 0,0 2-71 0 0,0-1 60 0 0,-1 1-12 0 0,1 1-44 0 0,0 0 99 0 0,-1 1-68 0 0,0 0-6 0 0,0 0 50 0 0,0 1-65 0 0,0 0 30 0 0,-1 0 28 0 0,1 0-56 0 0,-1 0 0 0 0,1 1 36 0 0,0-1-97 0 0,0 1 66 0 0,0 0 34 0 0,0 0-76 0 0,0-1 73 0 0,0 1-60 0 0,1 1-11 0 0,-1-1 22 0 0,1 1-29 0 0,0 0 28 0 0,0 0 10 0 0,0 1-22 0 0,0-1 9 0 0,0 1 25 0 0,1 0-36 0 0,-1 0 59 0 0,0 1-37 0 0,1 0-34 0 0,0 0 58 0 0,-1 0-77 0 0,1 1 70 0 0,0 0-3 0 0,0 0-36 0 0,0 0 4 0 0,0 0 25 0 0,0 0-56 0 0,-1 0 37 0 0,1 0 43 0 0,0 0-78 0 0,0 0 63 0 0,1 0-19 0 0,-1 0-79 0 0,0 1 80 0 0,-1 0-103 0 0,1 0 11 0 0,0 0 32 0 0,0 0-88 0 0,0 0 36 0 0,0 0-13 0 0,0 0-37 0 0,0-1 12 0 0,0 1 31 0 0,0-1-76 0 0,0 1 53 0 0,0-1 10 0 0,0 1-42 0 0,0 0 62 0 0,0-1-28 0 0,0 1-9 0 0,1 0 22 0 0,-1-1 2 0 0,0 1-1 0 0,0 0 21 0 0,1 0-6 0 0,-1 0-25 0 0,0 0 64 0 0,1 0-76 0 0,-1 0 90 0 0,0 0-46 0 0,0 0-14 0 0,0 0 72 0 0,0 0-24 0 0,0 0 1 0 0,1 1 49 0 0,-1-1-43 0 0,1 1 15 0 0,-1 0 43 0 0,1 0-14 0 0,-1 0 16 0 0,1 0 35 0 0,0-1-65 0 0,0 1 40 0 0,0 0 14 0 0,1-1-70 0 0,-1 1 97 0 0,1-1-40 0 0,-1 1-15 0 0,0-1 17 0 0,0 0-36 0 0,1 0 20 0 0,-1 0 20 0 0,0 1-15 0 0,1-1-12 0 0,0 1 31 0 0,0-1-56 0 0,1 0 35 0 0,-1 0 35 0 0,1 0-57 0 0,0 0 57 0 0,-1-1 10 0 0,1 1-76 0 0,-1 0 43 0 0,1-1-6 0 0,-1 1-29 0 0,1-1 48 0 0,-1 0-44 0 0,1 1 24 0 0,-1-1-8 0 0,1 0 2 0 0,-1 0 28 0 0,1-1 2 0 0,-1 1-28 0 0,1 0 48 0 0,0-1-25 0 0,0 0 18 0 0,0 0 33 0 0,1 0-19 0 0,-1 0 18 0 0,1-1 61 0 0,1 0-36 0 0,-1-1 52 0 0,0 0 52 0 0,1 0-70 0 0,0-1 54 0 0,0 0-6 0 0,1 0-65 0 0,-1-1 67 0 0,1 0-13 0 0,0-1-34 0 0,0 0 41 0 0,0 0-52 0 0,-1 0 16 0 0,-1 0 40 0 0,0 0-59 0 0,0-1 29 0 0,-1 1-18 0 0,0 0-34 0 0,0-1 9 0 0,0 1 23 0 0,0 0-55 0 0,0 0 37 0 0,0-1-22 0 0,0 0-42 0 0,-1 0 50 0 0,1 0-45 0 0,-1-1 4 0 0,1 0 54 0 0,-1 0-54 0 0,0-1 27 0 0,1-1 12 0 0,-1 0-61 0 0,0 0 66 0 0,0 0-41 0 0,0-1-15 0 0,0 0 33 0 0,0 1-40 0 0,0-1-6 0 0,0 0 47 0 0,0-1-62 0 0,0 0 10 0 0,0 0 43 0 0,0 0-108 0 0,0 0 71 0 0,0 0 31 0 0,1 0-84 0 0,-1 1 75 0 0,0 0-5 0 0,0 0-36 0 0,0 1 51 0 0,0 0 30 0 0,0-1-101 0 0,-1 1 61 0 0,1-1-2 0 0,-1 1-86 0 0,1-1 102 0 0,0 1-90 0 0,0 0 18 0 0,0 0 41 0 0,0 0-43 0 0,-1 1 25 0 0,1 0 2 0 0,-1 0-20 0 0,1 1 16 0 0,-1-1 22 0 0,0 0-62 0 0,0 0 58 0 0,0 1-10 0 0,0-1-44 0 0,0 1 61 0 0,0-1-57 0 0,0 0-1 0 0,1 0 37 0 0,-1 1-51 0 0,1-1 44 0 0,0 1-3 0 0,0-1-18 0 0,0 1 6 0 0,0-1 17 0 0,0 1-34 0 0,0 0 49 0 0,0-1-6 0 0,0-1-63 0 0,0 1 67 0 0,-1-1-23 0 0,1 1-49 0 0,0-1 100 0 0,0 0-88 0 0,-1 1 19 0 0,1 0 50 0 0,-1 1-63 0 0,0-1 48 0 0,0 2 24 0 0,0 0-64 0 0,0 0 60 0 0,0 1 18 0 0,0 1-99 0 0,-1 0 79 0 0,0 0 11 0 0,1 1-89 0 0,-1-1 86 0 0,0 1-37 0 0,1 0-55 0 0,-1 0 83 0 0,0 0-66 0 0,0 1-8 0 0,0-1 69 0 0,0 1-61 0 0,1 0 20 0 0,-1 0 33 0 0,0-1-49 0 0,1 1 26 0 0,-1 0 19 0 0,1 0-52 0 0,-1 0 44 0 0,1 0-4 0 0,-1 0-46 0 0,0-1 61 0 0,1 0-66 0 0,-1 0 29 0 0,1 1 37 0 0,0-1-77 0 0,-1 0 72 0 0,1 0-23 0 0,0 1-21 0 0,0-2 36 0 0,0 1-21 0 0,0 1-22 0 0,0-1 54 0 0,0 0 10 0 0,0 1-57 0 0,0-1 58 0 0,0 2-76 0 0,-1-1-15 0 0,1 1 105 0 0,-1 0-81 0 0,0 1 46 0 0,0 0 16 0 0,1 0-61 0 0,-1 0 39 0 0,0 1 14 0 0,0 0-51 0 0,0 0 54 0 0,1 0 10 0 0,-1 0-76 0 0,0 0 62 0 0,0 1 16 0 0,-1-1-80 0 0,1 0 92 0 0,0 0-67 0 0,-1 1-17 0 0,1-1 61 0 0,0 0-49 0 0,0 0 26 0 0,0 0 11 0 0,0 0-32 0 0,0 1 2 0 0,0-1 17 0 0,-1 1-35 0 0,1-1 49 0 0,0 0-25 0 0,0 0-1 0 0,0 1 11 0 0,0-1-42 0 0,0 0 22 0 0,0 0 29 0 0,1 1-56 0 0,-2-1 56 0 0,1 0 1 0 0,0 0-37 0 0,0 0 32 0 0,-1 0 36 0 0,1 0-67 0 0,-1 0 89 0 0,1 0-28 0 0,0 0-46 0 0,0 0 72 0 0,0 0-61 0 0,0 1 0 0 0,0-1 56 0 0,0 0-57 0 0,0 0 38 0 0,-1 1 8 0 0,1-1-58 0 0,-1 0 46 0 0,1 0 2 0 0,-1 0-19 0 0,1 0 45 0 0,0 1 15 0 0,0 0-59 0 0,0-1 57 0 0,-1 1 0 0 0,1 0-83 0 0,-1 0 82 0 0,0 0-56 0 0,0 0-40 0 0,0 0 86 0 0,0 0-84 0 0,-1 0 7 0 0,1 0 35 0 0,-1 1-51 0 0,0-1 17 0 0,0 1 31 0 0,-1-1-66 0 0,0 1 58 0 0,0 0 0 0 0,-1 0-46 0 0,0 1 53 0 0,0-1-45 0 0,-1 1-15 0 0,-1 1 32 0 0,1-1-31 0 0,-1 1 47 0 0,-1 1-4 0 0,1 0-25 0 0,-1 0 18 0 0,1 1 3 0 0,-1-1-29 0 0,1 1 46 0 0,-1 0 14 0 0,1-1-69 0 0,0 1 61 0 0,-1 0-67 0 0,1 0 9 0 0,-1 0 53 0 0,1 0-56 0 0,0 0 38 0 0,0 0 8 0 0,1 0-49 0 0,0 0 34 0 0,0 0 17 0 0,0-1-44 0 0,1 1 53 0 0,0 0 2 0 0,-1-1-65 0 0,1 0 78 0 0,0 0-26 0 0,1-1-48 0 0,0 0 90 0 0,1-1-103 0 0,1 0 32 0 0,0-1 45 0 0,0 0-63 0 0,0-1 40 0 0,0 0 17 0 0,1 1-44 0 0,0-1 16 0 0,0 0 31 0 0,0-1-57 0 0,0 1 47 0 0,0 0 31 0 0,0-1-83 0 0,0 1 56 0 0,-1-1-38 0 0,1 0-9 0 0,0 0 68 0 0,0 0-59 0 0,0-1 39 0 0,1 1-1 0 0,-1 0-38 0 0,1 0 31 0 0,0 0 18 0 0,-1-1-53 0 0,1 0 74 0 0,0 0-33 0 0,-1 0-26 0 0,0 1 66 0 0,1-1-88 0 0,-1 0 18 0 0,1 0 40 0 0,-1 0-52 0 0,1 1 55 0 0,0-1 12 0 0,-1 1-59 0 0,0 0 38 0 0,1-1-12 0 0,-1 0-17 0 0,0 1 24 0 0,1-1 11 0 0,-1 0-58 0 0,1 1 55 0 0,-1-1-28 0 0,1 0-29 0 0,0 0 56 0 0,1-1-65 0 0,0 1 20 0 0,0 0 39 0 0,0 0-68 0 0,0 0 40 0 0,0 0 34 0 0,0 0-57 0 0,-1-1 38 0 0,1 0 7 0 0,0 0-58 0 0,1-1 64 0 0,-1 1 17 0 0,1-1-70 0 0,1 0 71 0 0,-1 0-78 0 0,1-1 12 0 0,0 1 42 0 0,1-1-33 0 0,-1 0 49 0 0,1 1-23 0 0,0-1-29 0 0,1 0 28 0 0,-1 0-1 0 0,0 0-10 0 0,1 0 33 0 0,-1 0-10 0 0,1 0-34 0 0,-1 1 40 0 0,0-1-5 0 0,1 0-45 0 0,-1 0 71 0 0,1 1-79 0 0,-1-1 5 0 0,1 0 44 0 0,-1 1-53 0 0,1-1 55 0 0,0 0 21 0 0,0 0-61 0 0,0 0 49 0 0,-1 1-16 0 0,1-1-43 0 0,0 0 79 0 0,0 0-72 0 0,0 1 32 0 0,0-1 9 0 0,0 0-41 0 0,0 0 32 0 0,0 1 27 0 0,-1 0-46 0 0,0 0 17 0 0,0 0 40 0 0,0 1-78 0 0,-1-1 54 0 0,0 1 19 0 0,0 0-72 0 0,-1 1 81 0 0,0-1-26 0 0,0 1-48 0 0,0 0 53 0 0,-1 1-37 0 0,0-1-8 0 0,0 1 77 0 0,-1-1-79 0 0,0 1 35 0 0,0 0-1 0 0,0 0-39 0 0,-1 0 59 0 0,1 0-28 0 0,-1 0-9 0 0,1 0 13 0 0,0 0 4 0 0,-1 0-11 0 0,0 0 33 0 0,0 0-20 0 0,0 1-20 0 0,1-1 34 0 0,-1 0-68 0 0,0 0 38 0 0,0 1 25 0 0,1-1-55 0 0,-1 0 65 0 0,0 1-29 0 0,1-1-9 0 0,-1 1 22 0 0,0-1 2 0 0,1 1-38 0 0,0 0 50 0 0,-1 0-16 0 0,1 0-51 0 0,0 0 90 0 0,1 1-103 0 0,-1 0 50 0 0,1 0 13 0 0,1 1-72 0 0,-1 1 80 0 0,1 0-17 0 0,0 1-4 0 0,0 1-5 0 0,1 1 39 0 0,1 2-59 0 0,0 0 56 0 0,0 1 20 0 0,-1 1-52 0 0,2 1 65 0 0,-1 1-29 0 0,0 0-18 0 0,1 0 43 0 0,-1 0-33 0 0,0 0 20 0 0,0 0 23 0 0,-1-1-35 0 0,1 0 21 0 0,-1 0-16 0 0,0 0 5 0 0,0 0 16 0 0,0-1 14 0 0,0-1-58 0 0,0 1 55 0 0,-1-2-37 0 0,1 1 1 0 0,-1 0 47 0 0,0-1-14 0 0,0 1-22 0 0,-1-1 8 0 0,1 0-32 0 0,0 0-11 0 0,-1 0 48 0 0,0-1-53 0 0,0 0 18 0 0,-1-1 12 0 0,1 1-60 0 0,-1-1 83 0 0,0 0-26 0 0,0 0-38 0 0,0-1 70 0 0,0 1-70 0 0,0-1 12 0 0,0-1 43 0 0,0 1-80 0 0,0-1 35 0 0,-1 0 25 0 0,1 0-84 0 0,-1-1 83 0 0,1 0-18 0 0,-1 0-69 0 0,0-1 51 0 0,1 0-47 0 0,-1 0-72 0 0,0-1-27 0 0,0 0-54 0 0,0-1-169 0 0,0 1-125 0 0,0-1-173 0 0,1 0-388 0 0,0-1-263 0 0,-1 1-640 0 0,1-1-1014 0 0,1 0-345 0 0,0 1-261 0 0,1-1-5292 0 0,0 1 7979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1.4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56.76514"/>
      <inkml:brushProperty name="anchorY" value="447.46625"/>
      <inkml:brushProperty name="scaleFactor" value="0.5"/>
    </inkml:brush>
  </inkml:definitions>
  <inkml:trace contextRef="#ctx0" brushRef="#br0">1 249 6665 0 0,'0'0'0'0'0,"0"0"1273"0"0,0 0-253 0 0,0 0-423 0 0,0 0-146 0 0,0 0-45 0 0,-1 0-14 0 0,1 0 93 0 0,1 0 38 0 0,-1-1-23 0 0,0 1 5 0 0,1-1-130 0 0,0 1-57 0 0,0-1-49 0 0,0 1-90 0 0,0-1 37 0 0,-1 1 9 0 0,1-1-42 0 0,0 1 42 0 0,0-1 15 0 0,0 0-13 0 0,0 1 44 0 0,0-1 34 0 0,0 0-36 0 0,1 0 81 0 0,-1 0-14 0 0,0 0-59 0 0,0 0 39 0 0,0 0-61 0 0,0 0-12 0 0,0 0 38 0 0,0 0-42 0 0,0 0-6 0 0,0-1 21 0 0,0 1-74 0 0,1-1-16 0 0,0 0 20 0 0,0 0-95 0 0,0-1 37 0 0,1 1 12 0 0,1-1-71 0 0,-1 0 41 0 0,2-1 4 0 0,-1 1-49 0 0,1-2 53 0 0,1 1 20 0 0,0-1-62 0 0,1 0 60 0 0,0-1-38 0 0,1 1-46 0 0,0-1 61 0 0,0 0-78 0 0,1 0 14 0 0,0 0 22 0 0,1 0-65 0 0,-1 1 30 0 0,1-1 7 0 0,-1 0-41 0 0,1 1 42 0 0,0-1-5 0 0,0 1-36 0 0,0 0 13 0 0,1 0 12 0 0,0 0-42 0 0,0 0 60 0 0,1 0-18 0 0,-1 0-69 0 0,1 0 68 0 0,0 1-51 0 0,-1 0-24 0 0,1 1 73 0 0,0 0-71 0 0,1 1 23 0 0,0 0 21 0 0,0 0-46 0 0,1 0 34 0 0,0 1 17 0 0,0 1-42 0 0,1 0 33 0 0,0 1-11 0 0,0 0-25 0 0,0 0 46 0 0,1 1 3 0 0,1 0-28 0 0,-1 1 30 0 0,1 0 9 0 0,-1 0-68 0 0,1 0 96 0 0,0 1-49 0 0,-1-1-31 0 0,0 1 66 0 0,0 0-68 0 0,-1 0 11 0 0,0 0 43 0 0,0 0-33 0 0,0 0 21 0 0,-2-1 4 0 0,0 1-48 0 0,-2 0 42 0 0,0 0 24 0 0,-1 0-36 0 0,-1 0 42 0 0,0 0 7 0 0,-1 0-58 0 0,0 0 66 0 0,-2 0-22 0 0,0 0-30 0 0,-1 0 48 0 0,0 1-63 0 0,-2-1-10 0 0,-1 1 49 0 0,-1-1-36 0 0,0 2 49 0 0,-1-1 5 0 0,-1 1-28 0 0,1 1 40 0 0,-2 0 15 0 0,1-1-42 0 0,-1 1 34 0 0,-1 1-1 0 0,1-1-38 0 0,0-1 50 0 0,-1 1 2 0 0,-1-1-46 0 0,1 0 62 0 0,0 0-47 0 0,-1-1-14 0 0,1-1 50 0 0,0 0-54 0 0,0 0 64 0 0,1-1 19 0 0,0-1-32 0 0,0-1 31 0 0,1 1 38 0 0,-1-2-48 0 0,1 1 36 0 0,1-2-20 0 0,0 1-69 0 0,0-1 39 0 0,1-1-26 0 0,0 0-42 0 0,0 0 50 0 0,0-1-8 0 0,0 0-62 0 0,0 1 66 0 0,0-1-51 0 0,0 0-13 0 0,0 1 79 0 0,-1-1-82 0 0,1 0 27 0 0,0 1 11 0 0,0-1-53 0 0,1 0 26 0 0,-1 0 28 0 0,0 0-56 0 0,0-1 28 0 0,1 1 10 0 0,-1 0-42 0 0,1-1-6 0 0,-1 0 57 0 0,1 0-75 0 0,0-1 52 0 0,0 1 21 0 0,0 0-71 0 0,1-1 60 0 0,-1 0-47 0 0,0 1-6 0 0,1-1 39 0 0,0 1-50 0 0,0 0 15 0 0,0 0 4 0 0,0 0-30 0 0,0 0 9 0 0,0 1 14 0 0,1 0-42 0 0,0 0 32 0 0,0 0 27 0 0,0 0-36 0 0,1 0 59 0 0,-1 0 2 0 0,1 1-45 0 0,1-1 62 0 0,0 0 27 0 0,-1 0-90 0 0,1 1 104 0 0,1 0-98 0 0,-1-1 11 0 0,0 2 70 0 0,0-1-79 0 0,0 0 63 0 0,1 0-18 0 0,0 1-42 0 0,0-1 51 0 0,0 0-27 0 0,1 1-10 0 0,0 0 22 0 0,1-1 21 0 0,1 1-53 0 0,0 0 55 0 0,1 0-27 0 0,0-1-29 0 0,0 1 75 0 0,0-1-52 0 0,1 1-11 0 0,0-1 41 0 0,1 0-61 0 0,0 0 9 0 0,1 1 62 0 0,0-1-67 0 0,1 0 13 0 0,1 1 43 0 0,0-1-70 0 0,2 0 40 0 0,1 0 53 0 0,1 1-72 0 0,1-1 34 0 0,0 1 8 0 0,1 0-50 0 0,-1 0 53 0 0,0 1 11 0 0,0 0-41 0 0,-1 1 25 0 0,1 0-36 0 0,-1-1 9 0 0,0 1 33 0 0,0 0-29 0 0,0 0 29 0 0,0 0-7 0 0,0 0-36 0 0,-1 0 21 0 0,-1 1 20 0 0,0-1-35 0 0,0 0 21 0 0,-2 1 31 0 0,1 0-65 0 0,-2 0 49 0 0,0 0 2 0 0,-1 1-47 0 0,-1 0 81 0 0,0-1-53 0 0,-3 2-21 0 0,0-1 45 0 0,-2 1-54 0 0,0-1 26 0 0,-1 1 29 0 0,-1 0-56 0 0,0 0 37 0 0,-1 0-2 0 0,-1 0-28 0 0,0 0 46 0 0,0 0-5 0 0,-1-1-16 0 0,-1 0 53 0 0,-1 1-6 0 0,0-2-6 0 0,-2 1 61 0 0,0 0-37 0 0,0-1 4 0 0,0 1 38 0 0,-1-1-59 0 0,0 0 47 0 0,0 1 22 0 0,1-1-34 0 0,-2 1 22 0 0,1-1 31 0 0,-1 1-46 0 0,-1 0 43 0 0,1-1 15 0 0,-2 0-41 0 0,1 1 5 0 0,1-1 6 0 0,-1 0-68 0 0,0 0 38 0 0,0 0 4 0 0,-1-1-50 0 0,0 1 54 0 0,0-1-54 0 0,-1 0-22 0 0,0-1 42 0 0,0 1-52 0 0,1-1 34 0 0,1-1-2 0 0,0 1-36 0 0,1-1 2 0 0,1 0 25 0 0,1 0-65 0 0,0-1 20 0 0,1 0 11 0 0,0 0-53 0 0,0-1 36 0 0,1 1 6 0 0,0-1-22 0 0,-1 0 46 0 0,1 1-69 0 0,0-1 40 0 0,-1 0 23 0 0,1 0-63 0 0,0 1 86 0 0,0-1-35 0 0,0 1-17 0 0,0-1 26 0 0,0 1 9 0 0,1-1-40 0 0,0 1 41 0 0,-1 0-13 0 0,1-1-15 0 0,0 1 6 0 0,0-1 6 0 0,0 0-39 0 0,0-1 48 0 0,1 1-6 0 0,0-1-34 0 0,1 0 58 0 0,0-1-66 0 0,0 1 12 0 0,0-1 51 0 0,1-1-54 0 0,1 0 18 0 0,1 0 23 0 0,1-1-36 0 0,0 0 12 0 0,1 0 52 0 0,0 1-72 0 0,1 0 52 0 0,0-1 3 0 0,1 2-77 0 0,0-1 72 0 0,1 1-62 0 0,-1 0 8 0 0,1 1 44 0 0,0 0-62 0 0,-1 0 49 0 0,1 1-6 0 0,0 0-17 0 0,0 0 16 0 0,0 1 4 0 0,1-1-38 0 0,0 1 20 0 0,0 0 12 0 0,1 1-14 0 0,1-1 24 0 0,-1 1-7 0 0,1 0-25 0 0,0 0 45 0 0,1-1-14 0 0,-1 1-14 0 0,0 0 53 0 0,1 0-36 0 0,-1 1-15 0 0,0 0 24 0 0,1 0-38 0 0,0 1 2 0 0,0-1 63 0 0,-1 1-66 0 0,0 1 51 0 0,-1-1-6 0 0,0 0-35 0 0,-2 0 48 0 0,1 0 22 0 0,-1 0-70 0 0,-1 0 60 0 0,1 0-56 0 0,-1 1-4 0 0,0-1 57 0 0,0 1-47 0 0,-1 0 16 0 0,0 1 33 0 0,-1-1-66 0 0,0 0 49 0 0,0 1 21 0 0,-1-1-43 0 0,-1 0 34 0 0,0-1-2 0 0,-1 1-36 0 0,-1-1 39 0 0,1 0 24 0 0,-2 0-53 0 0,0 0 56 0 0,0-1-26 0 0,-1 1-40 0 0,0-1 60 0 0,0 1-40 0 0,-1-1 22 0 0,0 1 32 0 0,-1-1-56 0 0,0 0 19 0 0,0 1 30 0 0,0-1-57 0 0,0 0 47 0 0,0 1 13 0 0,-1-1-69 0 0,1-1 69 0 0,0 1-70 0 0,-1 0 21 0 0,0-1 49 0 0,0 1-53 0 0,0 0 55 0 0,0 0-6 0 0,0 0-25 0 0,-1 0 56 0 0,1-1 10 0 0,0 1-57 0 0,0 0 20 0 0,0 0-17 0 0,0-1-110 0 0,0 1 50 0 0,-1 0-59 0 0,1 0-80 0 0,-1 0 40 0 0,1 0-131 0 0,-1-1-30 0 0,0 1-64 0 0,-1-1-204 0 0,0 0-247 0 0,0-2-403 0 0,-1 0-584 0 0,0 0-1573 0 0,-2-2-179 0 0,-1 0-5551 0 0,1 0 7905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2.0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98.84912"/>
      <inkml:brushProperty name="anchorY" value="-588.1319"/>
      <inkml:brushProperty name="scaleFactor" value="0.5"/>
    </inkml:brush>
  </inkml:definitions>
  <inkml:trace contextRef="#ctx0" brushRef="#br0">20 0 10346 0 0,'0'0'0'0'0,"0"0"2169"0"0,-1 0-1205 0 0,1 0-263 0 0,-1 1-222 0 0,1 0-13 0 0,-1-1 160 0 0,1 1 115 0 0,0 0-105 0 0,1 0-55 0 0,-1 0-169 0 0,1-1-185 0 0,0 1-28 0 0,-1 0-61 0 0,1 0-79 0 0,-1 0 36 0 0,1 0-55 0 0,0-1-15 0 0,0 1 96 0 0,1 0-67 0 0,-1 1 51 0 0,1 0-4 0 0,0 0-26 0 0,1 0 56 0 0,1 2 38 0 0,0 0 19 0 0,1 0 28 0 0,1 1 24 0 0,0 0-69 0 0,1 1 60 0 0,0-1-49 0 0,1 2-4 0 0,1-1 47 0 0,-1 0-71 0 0,1 1 3 0 0,0-1 7 0 0,1-1-71 0 0,0 1 30 0 0,0-1-12 0 0,1 0-74 0 0,-1 0 31 0 0,1-1-13 0 0,-1 1-46 0 0,1-1 51 0 0,0 0 1 0 0,0-1-65 0 0,0 1 59 0 0,0-1-58 0 0,0 0 7 0 0,-1 0 72 0 0,0 0-69 0 0,-1-1 61 0 0,0 0-26 0 0,1 0-40 0 0,-1-1 41 0 0,-1 1 4 0 0,0-1-39 0 0,-1 0 13 0 0,0 1 23 0 0,-1-1-55 0 0,-1 0 46 0 0,0-1 4 0 0,0 1-30 0 0,0 0 39 0 0,-1-1-31 0 0,0 1-27 0 0,0-1 54 0 0,0 1-47 0 0,0-1 15 0 0,-1 0 43 0 0,0 1-70 0 0,-1-1 51 0 0,1 1 12 0 0,-2-1-23 0 0,0 1 66 0 0,0 0-28 0 0,-1-1 1 0 0,0 0 38 0 0,0 1 17 0 0,-1 0-12 0 0,0-1 71 0 0,0 1-38 0 0,0 0 34 0 0,0-1 57 0 0,0 1-73 0 0,0 0 45 0 0,-1 1-32 0 0,0-1-77 0 0,-1 2-6 0 0,-1 0-13 0 0,-1 2-48 0 0,-2 2 11 0 0,-1 2 22 0 0,-2 2-64 0 0,-1 3 48 0 0,-3 3-34 0 0,-2 2-10 0 0,-2 1 49 0 0,-1 3-62 0 0,-1 0 10 0 0,-2 0-60 0 0,-1 1-209 0 0,-1-1-186 0 0,0 1-272 0 0,-2-1-497 0 0,0-1-661 0 0,-1 1-1417 0 0,-2-1-1103 0 0,0 0-5291 0 0,4-5 7195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9 153 17308 0 0,'-2'-7'723'0'0,"0"1"0"0"0,0-1 0 0 0,1 0 0 0 0,0 1 0 0 0,0-1 0 0 0,1 0 0 0 0,0 0 0 0 0,0 0 1 0 0,1 0-725 0 0,0 4 73 0 0,0 0-1 0 0,0 0 0 0 0,1 0 0 0 0,0 0 0 0 0,-1 0 0 0 0,1 0 0 0 0,0 0 0 0 0,0 1 1 0 0,0-1-1 0 0,1 1 0 0 0,-1 0 0 0 0,0-1 0 0 0,1 1 0 0 0,0 0 0 0 0,-1 0 0 0 0,1 1 0 0 0,0-1 1 0 0,0 1-1 0 0,3-2-71 0 0,8-3 45 0 0,1 0 0 0 0,0 0 0 0 0,0 2 0 0 0,0 0 1 0 0,0 0-1 0 0,1 2 0 0 0,0 0 0 0 0,0 1 0 0 0,-1 0 0 0 0,1 1 0 0 0,0 1 1 0 0,3 1-46 0 0,16 2-9 0 0,0 3 0 0 0,0 0 0 0 0,-1 2 0 0 0,32 13 9 0 0,-61-20 9 0 0,1 0-1 0 0,-1 1 1 0 0,0-1-1 0 0,1 1 0 0 0,-1 0 1 0 0,0 0-1 0 0,-1 0 0 0 0,1 1 1 0 0,-1 0-1 0 0,1-1 1 0 0,-1 2-1 0 0,0-1 0 0 0,-1 0 1 0 0,1 1-1 0 0,-1 0 0 0 0,0 0 1 0 0,0 0-9 0 0,-1 0 68 0 0,0-1 0 0 0,-1 1 0 0 0,0 0 0 0 0,0 0 0 0 0,0 0 0 0 0,-1 0 0 0 0,0 0 1 0 0,1 0-1 0 0,-2 0 0 0 0,1 0 0 0 0,-1 0 0 0 0,0 0 0 0 0,0 0 0 0 0,0 0 0 0 0,0 0 0 0 0,-1-1 1 0 0,0 1-1 0 0,0 0 0 0 0,0-1 0 0 0,-1 1-68 0 0,-15 27 343 0 0,0 0 0 0 0,-3-2 0 0 0,0 0 0 0 0,-11 10-343 0 0,-103 105 498 0 0,-2 1-397 0 0,127-130-502 0 0,18-16-1599 0 0,26-19-2390 0 0,-28 15 4025 0 0,78-54-9988 0 0,-62 41 3514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7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685 318 10482 0 0,'2'-8'8932'0'0,"-4"-11"-6809"0"0,-6-15-1730 0 0,3 21-210 0 0,0 1 0 0 0,-1-1 0 0 0,0 1 0 0 0,-1 1-1 0 0,0-1 1 0 0,-1 1 0 0 0,-1 1 0 0 0,1-1 0 0 0,-2 1 0 0 0,1 1 0 0 0,-11-9-183 0 0,-5-1 62 0 0,-1 0 1 0 0,-1 1-1 0 0,0 2 1 0 0,-17-7-63 0 0,38 20-47 0 0,-1 0-1 0 0,1 0 1 0 0,-1 1 0 0 0,0 0 0 0 0,0 0 0 0 0,0 0-1 0 0,0 1 1 0 0,0 0 0 0 0,0 1 0 0 0,0 0-1 0 0,0 0 1 0 0,0 0 0 0 0,0 1 0 0 0,-1 0 0 0 0,1 0-1 0 0,-1 1 48 0 0,-2 2-81 0 0,0-1 0 0 0,0 2-1 0 0,0-1 1 0 0,1 1 0 0 0,-1 1 0 0 0,1 0-1 0 0,1 0 1 0 0,-1 1 0 0 0,1 0-1 0 0,-1 2 82 0 0,-12 12-84 0 0,2 2-1 0 0,1 0 0 0 0,1 1 0 0 0,0 0 1 0 0,2 2-1 0 0,1-1 0 0 0,-5 16 85 0 0,6-11 8 0 0,2 1 0 0 0,0 0 0 0 0,2 1 0 0 0,2 0 0 0 0,0 0 0 0 0,2 8-8 0 0,3-26 19 0 0,1 0-1 0 0,0-1 1 0 0,1 1-1 0 0,1 0 0 0 0,0-1 1 0 0,1 1-1 0 0,0-1 1 0 0,1 1-1 0 0,1-1 0 0 0,0 0 1 0 0,1 0-1 0 0,0 0 1 0 0,1-1-1 0 0,0 0 0 0 0,1 0 1 0 0,2 2-19 0 0,-4-7-78 0 0,1-2-1 0 0,-1 1 1 0 0,1-1 0 0 0,0 0-1 0 0,1 0 1 0 0,-1 0 0 0 0,1-1 0 0 0,0 0-1 0 0,0 0 1 0 0,0-1 0 0 0,0 0 0 0 0,1 0-1 0 0,-1-1 1 0 0,1 0 0 0 0,0 0 0 0 0,0-1-1 0 0,-1 0 1 0 0,1 0 0 0 0,0-1-1 0 0,1 0 79 0 0,10 0-1675 0 0,-1-1 0 0 0,1 0 0 0 0,10-4 1675 0 0,52-13-9097 0 0,-58 12 3492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7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313 134 10626 0 0,'-2'-43'8004'0'0,"-7"5"-5752"0"0,8 35-2223 0 0,-1-1-1 0 0,0 1 1 0 0,0 0 0 0 0,-1 0-1 0 0,1 0 1 0 0,0 0 0 0 0,-1 0-1 0 0,0 0 1 0 0,0 1 0 0 0,0-1-1 0 0,0 1 1 0 0,0 0 0 0 0,0 0-1 0 0,0 0 1 0 0,-1 0 0 0 0,1 1-1 0 0,-1-1 1 0 0,1 1 0 0 0,-1 0-1 0 0,-1 0-28 0 0,-2 0-18 0 0,0-1 0 0 0,-1 2 0 0 0,1-1 0 0 0,-1 1 0 0 0,1 0 0 0 0,0 1 0 0 0,-1 0 0 0 0,1 0 0 0 0,0 1 0 0 0,-1-1 0 0 0,1 2 0 0 0,0-1 0 0 0,1 1 0 0 0,-1 0 0 0 0,0 0 0 0 0,1 1 0 0 0,-1 0 0 0 0,1 0 0 0 0,0 0 0 0 0,1 1 0 0 0,-1 0 0 0 0,1 0 0 0 0,0 1 0 0 0,-4 4 18 0 0,2-2-8 0 0,0 0 1 0 0,0 1-1 0 0,1 0 0 0 0,0 0 1 0 0,0 0-1 0 0,1 1 0 0 0,0 0 1 0 0,1 0-1 0 0,0 0 0 0 0,1 1 1 0 0,0 0-1 0 0,0-1 0 0 0,1 1 1 0 0,1 0-1 0 0,0 0 0 0 0,0 7 8 0 0,1-15 22 0 0,0 1 0 0 0,0-1-1 0 0,1 0 1 0 0,-1 0 0 0 0,1 0-1 0 0,0 1 1 0 0,-1-1-1 0 0,2 0 1 0 0,-1 0 0 0 0,0 0-1 0 0,0 0 1 0 0,1 0 0 0 0,0-1-1 0 0,-1 1 1 0 0,1 0-1 0 0,0-1 1 0 0,0 1 0 0 0,1-1-1 0 0,-1 0 1 0 0,0 0-1 0 0,1 0 1 0 0,0 0 0 0 0,-1 0-1 0 0,1 0 1 0 0,0 0 0 0 0,0-1-1 0 0,0 0-21 0 0,3 1 43 0 0,-1-1-1 0 0,1 0 1 0 0,-1-1-1 0 0,1 1 1 0 0,-1-1-1 0 0,1-1 1 0 0,0 1-1 0 0,-1-1 1 0 0,1 1-1 0 0,-1-2 1 0 0,1 1-1 0 0,-1-1 1 0 0,1 1 0 0 0,-1-2-1 0 0,1 1-42 0 0,11-6-8 0 0,0 0 0 0 0,0-1 0 0 0,-1-1 0 0 0,-1 0-1 0 0,0-1 1 0 0,0-1 0 0 0,-1 0 0 0 0,0-1 0 0 0,-1-1 0 0 0,-1 0 0 0 0,5-8 8 0 0,-16 20-71 0 0,0 1 0 0 0,0 0 0 0 0,0 0 0 0 0,0-1 0 0 0,0 1 1 0 0,0-1-1 0 0,-1 1 0 0 0,1-1 0 0 0,-1 1 0 0 0,1-1 0 0 0,-1 1 1 0 0,0-1-1 0 0,0 0 0 0 0,1 1 0 0 0,-1-1 0 0 0,0 0 71 0 0,1 22-2043 0 0,5 5 1679 0 0,17 59 1519 0 0,1-34-3608 0 0,-24-50 1915 0 0,0 1 0 0 0,1-1 0 0 0,-1 1 0 0 0,1-1 0 0 0,0 1 1 0 0,-1-1-1 0 0,1 0 0 0 0,-1 1 0 0 0,1-1 0 0 0,-1 0 0 0 0,1 1 0 0 0,0-1 0 0 0,-1 0 0 0 0,1 0 0 0 0,0 1 0 0 0,-1-1 0 0 0,1 0 0 0 0,0 0 0 0 0,-1 0 0 0 0,1 0 0 0 0,0 0 0 0 0,0 0 0 0 0,0 0 538 0 0,3 0-4813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7378 0 0,'0'6'2952'0'0,"-2"21"-2502"0"0,10 103 2334 0 0,3 23-1405 0 0,10 26-1379 0 0,-19-145 161 0 0,-2-27-98 0 0,0 1 1 0 0,0-1-1 0 0,1 0 0 0 0,0 0 0 0 0,0 0 0 0 0,1 0 0 0 0,0 0 1 0 0,0 0-1 0 0,2 4-63 0 0,0-18-4659 0 0,4-34 525 0 0,-7 21 1772 0 0,-1 7-2148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18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8202 0 0,'15'4'6183'0'0,"16"4"-4217"0"0,22 3-1137 0 0,36 7-536 0 0,-30-13-10306 0 0,-55-5 7738 0 0,0-3-2902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0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0 638 11034 0 0,'2'-5'7306'0'0,"-1"-9"-3475"0"0,8-77-2637 0 0,-5-11-1071 0 0,-4 56-257 0 0,2 0 0 0 0,2 1 0 0 0,2-1 0 0 0,2 1 0 0 0,2 0 0 0 0,3-3 134 0 0,-12 45-104 0 0,0 0 0 0 0,0 0 0 0 0,0 0 0 0 0,0 1 0 0 0,0-1 1 0 0,1 0-1 0 0,-1 1 0 0 0,1-1 0 0 0,-1 1 0 0 0,1 0 0 0 0,0-1 1 0 0,0 1-1 0 0,1-1 104 0 0,10 5-1405 0 0,4 18 693 0 0,30 60 384 0 0,-28-47 287 0 0,0-2 0 0 0,11 13 41 0 0,-1-5 34 0 0,-14-17 328 0 0,1-1-1 0 0,16 16-361 0 0,-31-36 62 0 0,0 0 0 0 0,1 0 0 0 0,-1 1 1 0 0,1-1-1 0 0,-1 0 0 0 0,1 0 0 0 0,-1 0 0 0 0,1 0 0 0 0,0-1 0 0 0,-1 1 0 0 0,1 0 0 0 0,0-1 0 0 0,0 1 0 0 0,0-1 1 0 0,-1 0-1 0 0,1 1 0 0 0,0-1 0 0 0,0 0 0 0 0,0 0 0 0 0,0 0 0 0 0,0 0 0 0 0,-1-1 0 0 0,3 1-62 0 0,0-2 157 0 0,0 1 0 0 0,0-1 0 0 0,0 0 0 0 0,0 0 1 0 0,0 0-1 0 0,-1-1 0 0 0,1 1 0 0 0,-1-1 0 0 0,0 0 0 0 0,3-2-157 0 0,8-10 395 0 0,0-1 1 0 0,-2-1 0 0 0,0 0 0 0 0,2-5-396 0 0,-9 15-85 0 0,9-19 201 0 0,0-1 0 0 0,9-27-116 0 0,-17 38-36 0 0,0 0 0 0 0,1 0 0 0 0,1 0 1 0 0,0 1-1 0 0,1 0 0 0 0,1 0 0 0 0,0 1 0 0 0,1 1 0 0 0,0 0 0 0 0,10-8 36 0 0,-20 20-36 0 0,0 0-1 0 0,0 0 0 0 0,1 0 0 0 0,-1 0 0 0 0,0 0 0 0 0,0 0 1 0 0,1 0-1 0 0,-1 1 0 0 0,0-1 0 0 0,1 0 0 0 0,-1 1 0 0 0,1-1 1 0 0,-1 1-1 0 0,1 0 0 0 0,-1-1 0 0 0,1 1 0 0 0,-1 0 0 0 0,1 0 0 0 0,-1 0 1 0 0,1 0-1 0 0,-1 0 0 0 0,1 1 0 0 0,-1-1 0 0 0,1 0 0 0 0,-1 1 1 0 0,0-1-1 0 0,1 1 0 0 0,-1-1 0 0 0,1 1 0 0 0,-1 0 0 0 0,0-1 1 0 0,1 1-1 0 0,-1 0 0 0 0,0 0 0 0 0,0 0 0 0 0,0 0 0 0 0,0 0 0 0 0,0 0 1 0 0,1 1 36 0 0,3 5-186 0 0,0 1-1 0 0,0 0 1 0 0,-1 1 0 0 0,0-1 0 0 0,0 1 0 0 0,0 3 186 0 0,6 11 201 0 0,-3-5-217 0 0,-1 0 1 0 0,-1 0-1 0 0,-1 0 0 0 0,0 5 16 0 0,-1-9 17 0 0,-1 0-1 0 0,2 0 0 0 0,0 0 1 0 0,1 0-1 0 0,0-1 1 0 0,1 0-1 0 0,5 9-16 0 0,-9-19 54 0 0,0-1 0 0 0,0 1 0 0 0,0-1 0 0 0,1 0 0 0 0,-1 1 0 0 0,1-1 0 0 0,-1 0 0 0 0,1-1 0 0 0,0 1 0 0 0,0 0 1 0 0,0-1-1 0 0,0 1 0 0 0,0-1 0 0 0,0 0 0 0 0,0 0 0 0 0,0 0 0 0 0,3 0-54 0 0,-9-3 1872 0 0,-2 1-3482 0 0,2 1-3510 0 0,-2 1-4849 0 0,3 1 3635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1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211 381 10010 0 0,'-26'-1'8982'0'0,"21"0"-8832"0"0,-1 0 1 0 0,1 1-1 0 0,0 0 0 0 0,-1 0 1 0 0,1 0-1 0 0,-1 1 0 0 0,1 0 1 0 0,0 0-1 0 0,0 0 0 0 0,-1 1 1 0 0,-4 1-151 0 0,2 1 30 0 0,0 0 0 0 0,0 0 0 0 0,0 1 0 0 0,0-1 0 0 0,1 2 1 0 0,-1-1-1 0 0,2 1 0 0 0,-1 0 0 0 0,0 1 0 0 0,1 0 0 0 0,0 0 1 0 0,1 0-1 0 0,-2 3-30 0 0,4-5-61 0 0,1 0-1 0 0,0 1 1 0 0,0-1 0 0 0,0 1 0 0 0,0-1 0 0 0,1 1 0 0 0,0-1-1 0 0,0 1 1 0 0,1 0 0 0 0,0-1 0 0 0,0 1 0 0 0,0 0 0 0 0,0 0 0 0 0,1-1-1 0 0,0 1 1 0 0,0-1 0 0 0,1 1 0 0 0,-1-1 0 0 0,1 1 0 0 0,0-1 0 0 0,3 4 61 0 0,3 6 24 0 0,1-1 0 0 0,0 0 1 0 0,1 0-1 0 0,0-1 1 0 0,2-1-1 0 0,-1 0 0 0 0,1 0 1 0 0,1-1-1 0 0,0-1 0 0 0,1 0 1 0 0,0-1-1 0 0,0 0 1 0 0,1-1-1 0 0,0 0 0 0 0,1-1-24 0 0,23 9 177 0 0,0-2 0 0 0,1-1 0 0 0,1-2-1 0 0,0-2 1 0 0,21 2-177 0 0,-22-6 172 0 0,0-2 0 0 0,0-1 1 0 0,0-2-1 0 0,1-2 0 0 0,-1-1 0 0 0,0-2 0 0 0,-1-2 0 0 0,1-2 0 0 0,-1-1 1 0 0,-1-3-1 0 0,0 0 0 0 0,-1-3 0 0 0,22-12-172 0 0,-31 13 95 0 0,0 0 0 0 0,-1-2 0 0 0,-1-1-1 0 0,-1-1 1 0 0,-1-1 0 0 0,0-1 0 0 0,4-7-95 0 0,-19 18 83 0 0,-1 0 0 0 0,0-1 1 0 0,-1 0-1 0 0,0 0 0 0 0,0 0 0 0 0,-1-1 0 0 0,-1 0 1 0 0,0 0-1 0 0,0 0 0 0 0,-1-1 0 0 0,-1 0 0 0 0,0 0 1 0 0,-1 0-1 0 0,0 0 0 0 0,-1 0 0 0 0,-1 0 1 0 0,0 0-1 0 0,-2-10-83 0 0,-1-20 19 0 0,-3-1 0 0 0,-1 0 1 0 0,-2 1-1 0 0,-2 1 0 0 0,-2 0 1 0 0,-2 0-20 0 0,13 38-15 0 0,1 1 1 0 0,-1-1-1 0 0,0 1 1 0 0,-1 0-1 0 0,1 0 1 0 0,-1 0 0 0 0,1 0-1 0 0,-1 0 1 0 0,0 1-1 0 0,0-1 1 0 0,0 1-1 0 0,0 0 1 0 0,0 0-1 0 0,-1 0 1 0 0,1 0-1 0 0,-1 0 1 0 0,1 1-1 0 0,-1 0 15 0 0,-4-2-38 0 0,0 1-1 0 0,0 0 0 0 0,-1 1 0 0 0,1 0 0 0 0,-1 0 0 0 0,1 1 0 0 0,-1 0 0 0 0,-3 1 39 0 0,-15 2-711 0 0,0 2 0 0 0,1 1-1 0 0,0 0 1 0 0,-25 11 711 0 0,-14 11-4632 0 0,4 7-4955 0 0,43-22 3120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14635 0 0,'29'-12'3149'0'0,"8"-4"-3459"0"0,-17 10-257 0 0,34-13 1295 0 0,-19 4-8526 0 0,-33 9 759 0 0,-4 3 4249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10802 0 0,'-4'6'4222'0'0,"6"-5"-4209"0"0,5-5-9666 0 0,-7 4 4477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2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13 13171 0 0,'-7'1'6141'0'0,"9"-2"-6178"0"0,18-4-7642 0 0,-5-1 488 0 0,-11 4 2794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4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220 532 8290 0 0,'-4'-9'9742'0'0,"1"-6"-6919"0"0,-5-11-1923 0 0,6 23-912 0 0,1 0 0 0 0,-1 0 0 0 0,0 0 0 0 0,-1 0-1 0 0,1 0 1 0 0,0 0 0 0 0,-1 1 0 0 0,0-1 0 0 0,1 1-1 0 0,-1 0 1 0 0,0 0 0 0 0,0 0 0 0 0,0 0 0 0 0,-1 0-1 0 0,1 1 1 0 0,0 0 0 0 0,-1-1 0 0 0,1 1 0 0 0,-1 0-1 0 0,1 1 1 0 0,-1-1 0 0 0,1 0 0 0 0,-1 1 0 0 0,1 0-1 0 0,-1 0 1 0 0,0 0 0 0 0,1 1 0 0 0,-1-1 0 0 0,1 1-1 0 0,-2 0 13 0 0,0 0-158 0 0,0 1-1 0 0,-1 0 1 0 0,1 1 0 0 0,1-1-1 0 0,-1 1 1 0 0,0 0-1 0 0,1 0 1 0 0,-1 1-1 0 0,1-1 1 0 0,0 1-1 0 0,0 0 1 0 0,0 0-1 0 0,1 0 1 0 0,-1 1-1 0 0,1-1 1 0 0,0 1 0 0 0,1 0-1 0 0,-1 0 1 0 0,0 3 158 0 0,-3 7-135 0 0,0 1 0 0 0,2-1 0 0 0,0 2 0 0 0,1-1 0 0 0,0 0 0 0 0,1 0 0 0 0,1 1 1 0 0,1-1-1 0 0,1 9 135 0 0,-1-19 20 0 0,0-1 1 0 0,1 1 0 0 0,-1-1 0 0 0,1 1-1 0 0,1-1 1 0 0,-1 0 0 0 0,1 1 0 0 0,0-1-1 0 0,0 0 1 0 0,0 0 0 0 0,1 0-1 0 0,-1-1 1 0 0,1 1 0 0 0,0 0 0 0 0,1-1-1 0 0,-1 0 1 0 0,1 0 0 0 0,0 0 0 0 0,0 0-1 0 0,0-1 1 0 0,1 1 0 0 0,-1-1-1 0 0,1 0 1 0 0,-1-1 0 0 0,1 1 0 0 0,0-1-1 0 0,0 0 1 0 0,1 0 0 0 0,-1 0-1 0 0,1-1-20 0 0,0 1 99 0 0,0-1-1 0 0,1 0 0 0 0,-1 0 0 0 0,1-1 0 0 0,-1 0 1 0 0,1 0-1 0 0,-1 0 0 0 0,1-1 0 0 0,-1 0 0 0 0,1 0 1 0 0,-1-1-1 0 0,0 0 0 0 0,0 0 0 0 0,0 0 0 0 0,0-1 1 0 0,0 0-1 0 0,0 0 0 0 0,2-2-98 0 0,0-1 120 0 0,-1-1 1 0 0,0 1 0 0 0,0-1-1 0 0,-1 0 1 0 0,0-1-1 0 0,0 0 1 0 0,0 0-1 0 0,-1 0 1 0 0,-1-1 0 0 0,1 1-1 0 0,1-7-120 0 0,5-18 67 0 0,-1 0 0 0 0,-1-1-1 0 0,-2 0 1 0 0,-2 0 0 0 0,0 0 0 0 0,-2-15-67 0 0,2-66-319 0 0,-4-1 1 0 0,-12-77 318 0 0,6 179-664 0 0,-1 28-1111 0 0,-2 27 496 0 0,0 33 1228 0 0,3 0-1 0 0,3 0 0 0 0,6 37 52 0 0,9 47 3231 0 0,11 17-3231 0 0,-22-163 119 0 0,0 0 0 0 0,2 0 0 0 0,-1 0 0 0 0,2 0 0 0 0,-1-1 0 0 0,4 5-119 0 0,-7-14-217 0 0,0 1-1 0 0,1-1 1 0 0,-1 0-1 0 0,1 1 1 0 0,0-1-1 0 0,0 0 1 0 0,0 0-1 0 0,0 0 1 0 0,0 0-1 0 0,0 0 1 0 0,1-1-1 0 0,-1 1 1 0 0,0-1-1 0 0,1 1 218 0 0,-1-2-472 0 0,-1 1-1 0 0,1-1 0 0 0,0 0 0 0 0,-1 1 0 0 0,1-1 0 0 0,0 0 0 0 0,0 0 0 0 0,-1 0 0 0 0,1 0 1 0 0,0-1-1 0 0,-1 1 0 0 0,1 0 0 0 0,0-1 0 0 0,-1 1 0 0 0,1-1 0 0 0,-1 0 0 0 0,1 1 0 0 0,-1-1 1 0 0,1 0-1 0 0,-1 0 0 0 0,1 0 0 0 0,-1 0 0 0 0,0 0 0 0 0,0 0 0 0 0,1-1 473 0 0,3-3-5529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9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16 117 18492 0 0,'-1'0'75'0'0,"1"-1"1"0"0,0 1 0 0 0,0 0-1 0 0,0-1 1 0 0,0 1-1 0 0,0 0 1 0 0,-1-1-1 0 0,1 1 1 0 0,0 0-1 0 0,0-1 1 0 0,-1 1-1 0 0,1 0 1 0 0,0 0-1 0 0,0-1 1 0 0,-1 1 0 0 0,1 0-1 0 0,0 0 1 0 0,-1 0-1 0 0,1-1 1 0 0,0 1-1 0 0,-1 0 1 0 0,1 0-1 0 0,0 0 1 0 0,-1 0-1 0 0,1 0 1 0 0,-1 0-1 0 0,1 0 1 0 0,0 0-1 0 0,-1 0 1 0 0,1 0 0 0 0,0 0-1 0 0,-1 0 1 0 0,1 0-1 0 0,0 0 1 0 0,-1 0-1 0 0,1 0 1 0 0,0 0-1 0 0,-1 0 1 0 0,1 0-1 0 0,0 1 1 0 0,-1-1-1 0 0,1 0 1 0 0,0 0-1 0 0,-1 0 1 0 0,1 1-76 0 0,-1 21 1103 0 0,14 42-958 0 0,-11-55 289 0 0,0-1-349 0 0,70 282 1731 0 0,-49-216-1445 0 0,3-2 0 0 0,31 62-371 0 0,-44-106 144 0 0,3 6 104 0 0,2 0 1 0 0,16 24-249 0 0,-28-50 37 0 0,0 0 0 0 0,0 0 0 0 0,0-1 0 0 0,1 0 1 0 0,0 0-1 0 0,1 0 0 0 0,-1-1 0 0 0,1 0 1 0 0,0 0-1 0 0,1-1 0 0 0,0 0 0 0 0,8 3-37 0 0,-13-6 25 0 0,1-1-1 0 0,0 1 1 0 0,1-1-1 0 0,-1 0 1 0 0,0 0-1 0 0,0-1 1 0 0,0 0-1 0 0,1 0 0 0 0,-1 0 1 0 0,0 0-1 0 0,0-1 1 0 0,0 0-1 0 0,0 0 1 0 0,1-1-1 0 0,-1 1 1 0 0,0-1-25 0 0,4-2 29 0 0,-1 0 1 0 0,0-1 0 0 0,0 0-1 0 0,-1 0 1 0 0,1 0 0 0 0,-1-1-1 0 0,0 0 1 0 0,-1-1 0 0 0,1 0-30 0 0,10-13 33 0 0,0-2 0 0 0,-2 0 0 0 0,0-1 0 0 0,-1 0 0 0 0,8-23-33 0 0,-3 0 4 0 0,-2-1-1 0 0,-2 0 1 0 0,-3-2-1 0 0,-1 1 0 0 0,-3-1 1 0 0,-2 0-1 0 0,-2-1 1 0 0,-2 1-1 0 0,-4-49-3 0 0,1 80 18 0 0,-1 0 0 0 0,0-1 0 0 0,-2 1 0 0 0,0 1 0 0 0,0-1 0 0 0,-2 1 0 0 0,0-1 0 0 0,-2 0-18 0 0,3 9 44 0 0,0-1-1 0 0,-1 1 0 0 0,0 1 1 0 0,0-1-1 0 0,-1 1 0 0 0,0 0 1 0 0,0 0-1 0 0,-1 1 0 0 0,0 0 1 0 0,-1 0-1 0 0,1 1 0 0 0,-1 0 1 0 0,-1 1-1 0 0,-3-2-43 0 0,11 5-133 0 0,1 1 0 0 0,-1 0 1 0 0,0 0-1 0 0,1 0 0 0 0,-1 1 1 0 0,0-1-1 0 0,0 0 0 0 0,0 1 0 0 0,0-1 1 0 0,0 1-1 0 0,1-1 0 0 0,-1 1 0 0 0,0 0 1 0 0,0 0-1 0 0,0 0 0 0 0,0 0 1 0 0,0 0-1 0 0,0 1 0 0 0,0-1 0 0 0,-1 1 133 0 0,2 0-610 0 0,0 1 0 0 0,-1-1-1 0 0,1 1 1 0 0,0 0 0 0 0,0 0-1 0 0,0 0 1 0 0,1-1-1 0 0,-1 1 1 0 0,0 0 0 0 0,1 0-1 0 0,-1 0 1 0 0,1 0 0 0 0,0 0-1 0 0,-1 0 1 0 0,1 0-1 0 0,0 0 1 0 0,0 0 0 0 0,1 0-1 0 0,-1 0 1 0 0,0 1 610 0 0,0 10-7726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87 9722 0 0,'-10'-22'4526'0'0,"9"18"-4149"0"0,0 0 0 0 0,-1 1 0 0 0,1 0 1 0 0,-1-1-1 0 0,0 1 0 0 0,0 0 0 0 0,0 0 0 0 0,-1 0 0 0 0,-1-2-377 0 0,3 4 71 0 0,-1 0 0 0 0,0 0 0 0 0,0 0 0 0 0,1 0 0 0 0,-1 0 0 0 0,0 1 0 0 0,0-1 0 0 0,0 1 0 0 0,0 0 1 0 0,1-1-1 0 0,-1 1 0 0 0,0 0 0 0 0,0 0 0 0 0,0 0 0 0 0,0 0 0 0 0,0 0 0 0 0,0 1 0 0 0,0-1 0 0 0,0 1 0 0 0,1-1 0 0 0,-1 1 0 0 0,-2 0-71 0 0,-3 2 49 0 0,1 0-1 0 0,-1 1 0 0 0,0-1 1 0 0,1 1-1 0 0,0 1 0 0 0,0-1 1 0 0,0 1-1 0 0,1 0 0 0 0,-1 0 1 0 0,1 1-1 0 0,0 0 0 0 0,1-1 0 0 0,-1 2 1 0 0,1-1-1 0 0,1 0 0 0 0,-1 1 1 0 0,1 0-1 0 0,0 0 0 0 0,0 0 1 0 0,1 0-1 0 0,0 0 0 0 0,0 4-48 0 0,2-8-9 0 0,0 0-1 0 0,0-1 0 0 0,0 1 1 0 0,1-1-1 0 0,-1 1 0 0 0,1 0 0 0 0,0-1 1 0 0,0 1-1 0 0,0-1 0 0 0,0 0 1 0 0,0 1-1 0 0,1-1 0 0 0,-1 0 1 0 0,1 0-1 0 0,-1 1 0 0 0,1-1 0 0 0,0 0 1 0 0,0-1-1 0 0,0 1 0 0 0,0 0 1 0 0,0-1-1 0 0,0 1 0 0 0,0-1 1 0 0,0 1-1 0 0,1-1 0 0 0,-1 0 1 0 0,1 0-1 0 0,-1 0 0 0 0,1 0 0 0 0,-1-1 1 0 0,1 1-1 0 0,1 0 10 0 0,6 1 23 0 0,0 0 0 0 0,0 0 1 0 0,1-1-1 0 0,-1 0 0 0 0,0-1 0 0 0,0 0 0 0 0,9-1-23 0 0,-2-2 45 0 0,0 0 0 0 0,0-1-1 0 0,0-1 1 0 0,-1-1-1 0 0,0 0 1 0 0,0-1 0 0 0,1-2-45 0 0,-13 7 70 0 0,1 0-1 0 0,-1 0 1 0 0,0-1 0 0 0,1 1 0 0 0,-1-1 0 0 0,0-1 0 0 0,-1 1 0 0 0,1 0 0 0 0,-1-1 0 0 0,1 0 0 0 0,-1 0 0 0 0,0 0 0 0 0,0 0 0 0 0,-1 0 0 0 0,1 0 0 0 0,-1-1 0 0 0,0 1 0 0 0,0-1 0 0 0,-1 0 0 0 0,1 0 0 0 0,-1 1 0 0 0,0-1 0 0 0,0 0 0 0 0,-1 0-1 0 0,1 0 1 0 0,-1-2-70 0 0,0 4 20 0 0,-1 0 0 0 0,1 0-1 0 0,-1 0 1 0 0,0 0-1 0 0,0 0 1 0 0,0 0 0 0 0,0 0-1 0 0,0 0 1 0 0,-1 0-1 0 0,1 1 1 0 0,-1-1 0 0 0,0 1-1 0 0,1-1 1 0 0,-1 1-1 0 0,-1-1 1 0 0,1 1 0 0 0,0 0-1 0 0,0 0 1 0 0,-1 0-1 0 0,-1-1-19 0 0,-1 0-265 0 0,-1 1-1 0 0,1-1 0 0 0,0 1 1 0 0,-1 0-1 0 0,0 1 1 0 0,1-1-1 0 0,-1 1 0 0 0,0 0 1 0 0,0 0-1 0 0,0 1 1 0 0,0 0 265 0 0,-4-1-1170 0 0,0 2 0 0 0,0-1 0 0 0,0 1 0 0 0,0 1 0 0 0,0 0 0 0 0,0 0 0 0 0,1 1 0 0 0,-1 0 0 0 0,1 0 0 0 0,0 1 0 0 0,0 1 0 0 0,0 0 0 0 0,-1 1 1170 0 0,3-1-4504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212 119 7001 0 0,'8'-41'4800'0'0,"-6"35"-4302"0"0,0 1 0 0 0,-1 0 0 0 0,0 0-1 0 0,0-1 1 0 0,0 1 0 0 0,-1-1 0 0 0,0 1 0 0 0,0 0 0 0 0,-1-3-498 0 0,1 7 55 0 0,0 0 0 0 0,-1 0 0 0 0,1 0 0 0 0,0 0 0 0 0,-1 0 1 0 0,1 0-1 0 0,-1 0 0 0 0,0 0 0 0 0,1 0 0 0 0,-1 0 0 0 0,0 0 0 0 0,1 1 1 0 0,-1-1-1 0 0,0 0 0 0 0,0 0 0 0 0,0 1 0 0 0,0-1 0 0 0,0 1 0 0 0,-1-1-55 0 0,0 0 6 0 0,-1 0-1 0 0,0 0 1 0 0,0 0-1 0 0,0 1 0 0 0,0-1 1 0 0,0 1-1 0 0,0 0 1 0 0,0 0-1 0 0,0 0 1 0 0,1 0-1 0 0,-2 1-5 0 0,-3 0-26 0 0,0 1 0 0 0,1 0 0 0 0,-1 1-1 0 0,0 0 1 0 0,1 0 0 0 0,0 0 0 0 0,-1 0 0 0 0,1 1 0 0 0,1 0 0 0 0,-1 1-1 0 0,0-1 1 0 0,1 1 0 0 0,0 0 0 0 0,0 0 0 0 0,1 1 0 0 0,-1 0-1 0 0,0 2 27 0 0,-6 7 163 0 0,0 1 0 0 0,1 1 0 0 0,1 0 0 0 0,1 0-1 0 0,-6 17-162 0 0,12-27 61 0 0,0 1 0 0 0,0-1-1 0 0,1 1 1 0 0,0 0-1 0 0,0-1 1 0 0,1 1 0 0 0,0 0-1 0 0,0-1 1 0 0,1 1-1 0 0,0 0 1 0 0,0-1 0 0 0,1 1-1 0 0,0-1 1 0 0,0 0-1 0 0,2 3-60 0 0,-3-7 16 0 0,1 0-1 0 0,-1 0 1 0 0,1 0-1 0 0,0 0 1 0 0,0 0-1 0 0,0-1 1 0 0,0 1-1 0 0,0-1 1 0 0,0 0-1 0 0,1 0 1 0 0,-1 0-1 0 0,1 0 1 0 0,0 0 0 0 0,0 0-1 0 0,-1 0 1 0 0,1-1-1 0 0,0 0 1 0 0,0 1-1 0 0,0-1 1 0 0,1 0-1 0 0,-1-1 1 0 0,0 1-1 0 0,0 0 1 0 0,0-1-1 0 0,1 0 1 0 0,-1 0-1 0 0,0 0 1 0 0,1 0-1 0 0,-1 0 1 0 0,0-1-1 0 0,0 1 1 0 0,1-1-1 0 0,-1 0 1 0 0,0 0-1 0 0,0 0 1 0 0,0 0-1 0 0,0-1-15 0 0,7-2-301 0 0,1-1 0 0 0,-2 0-1 0 0,1-1 1 0 0,0 0 0 0 0,-1 0-1 0 0,0-1 1 0 0,-1 0-1 0 0,0 0 1 0 0,0-1 0 0 0,0-1-1 0 0,5-6 302 0 0,0-3-770 0 0,-1-1 1 0 0,-1 1-1 0 0,0-2 0 0 0,-1 1 0 0 0,3-13 770 0 0,-15 40 79 0 0,0 0-1 0 0,1 0 1 0 0,0 0 0 0 0,1 0-1 0 0,0 0 1 0 0,0 0-1 0 0,1 6-78 0 0,9 77 2417 0 0,-4-41-1224 0 0,-2-8-556 0 0,-1-1 1 0 0,-3 1-1 0 0,-1 0 1 0 0,-2-1 0 0 0,-6 32-638 0 0,6-59-148 0 0,0 0 1 0 0,0 0 0 0 0,-2-1-1 0 0,0 0 1 0 0,0 1 0 0 0,-1-2-1 0 0,-1 1 1 0 0,0-1 0 0 0,-1 0-1 0 0,0 0 1 0 0,0-1 0 0 0,-2 0-1 0 0,1-1 1 0 0,-1 0 0 0 0,-1 0 0 0 0,0-1-1 0 0,0-1 1 0 0,-11 7 147 0 0,21-14 60 0 0,-1 0 1 0 0,0 0-1 0 0,1 0 0 0 0,-1 0 1 0 0,1 0-1 0 0,-1 0 0 0 0,0-1 0 0 0,0 1 1 0 0,0-1-1 0 0,1 1 0 0 0,-1-1 1 0 0,0 0-1 0 0,0 0 0 0 0,0 0 1 0 0,0 0-1 0 0,1 0 0 0 0,-1 0 1 0 0,0 0-1 0 0,0 0 0 0 0,0-1 1 0 0,0 1-1 0 0,1-1 0 0 0,-1 1 1 0 0,0-1-1 0 0,0 0 0 0 0,1 0 0 0 0,-1 0 1 0 0,1 0-1 0 0,-1 0 0 0 0,0 0 1 0 0,1 0-1 0 0,0 0 0 0 0,-1-1 1 0 0,1 1-1 0 0,0 0 0 0 0,0-1 1 0 0,0 1-1 0 0,0-1 0 0 0,0 0 1 0 0,0 1-1 0 0,0-1 0 0 0,0 0 1 0 0,1 1-1 0 0,-1-1 0 0 0,1 0 0 0 0,-1 0 1 0 0,1 0-1 0 0,0 1 0 0 0,-1-1-60 0 0,0-5 277 0 0,-1 0-1 0 0,1 0 0 0 0,0-1 0 0 0,1 1 1 0 0,-1 0-1 0 0,1 0 0 0 0,1 0 1 0 0,-1 0-1 0 0,1 0 0 0 0,1 0 0 0 0,-1 0 1 0 0,3-5-277 0 0,1 1 80 0 0,1 0 1 0 0,0 0-1 0 0,1 0 1 0 0,0 1-1 0 0,1 0 1 0 0,0 1 0 0 0,0 0-1 0 0,1 0 1 0 0,0 1-1 0 0,7-5-80 0 0,13-8-1756 0 0,1 2 0 0 0,1 1 0 0 0,1 2 1756 0 0,46-28-11462 0 0,-59 31 5039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7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7058 0 0,'6'-1'4706'0'0,"17"-6"-1544"0"0,47-10-1299 0 0,-38 16-1689 0 0,0 2 0 0 0,0 1 0 0 0,0 1 0 0 0,13 4-174 0 0,47 4 24 0 0,-88-11 8 0 0,0 0-1 0 0,0 0 1 0 0,0 0 0 0 0,1 0 0 0 0,-1 1-1 0 0,0 0 1 0 0,0 0 0 0 0,0 0-1 0 0,-1 1 1 0 0,1-1 0 0 0,0 1 0 0 0,0 0-1 0 0,-1 0 1 0 0,1 0 0 0 0,-1 0-1 0 0,0 1 1 0 0,1-1 0 0 0,-1 1-1 0 0,-1 0 1 0 0,1 0 0 0 0,0 0 0 0 0,0 1-32 0 0,-2-3 28 0 0,-1 0 0 0 0,0 0 0 0 0,1 0 0 0 0,-1 0 0 0 0,1-1 0 0 0,-1 1 1 0 0,1 0-1 0 0,0 0 0 0 0,-1-1 0 0 0,1 1 0 0 0,0-1 0 0 0,0 1 0 0 0,-1 0 1 0 0,1-1-1 0 0,0 1 0 0 0,0-1 0 0 0,0 0 0 0 0,-1 1 0 0 0,1-1 0 0 0,0 0 0 0 0,0 1 1 0 0,0-1-1 0 0,0 0 0 0 0,0 0-28 0 0,3 3 3147 0 0,-4-3-3135 0 0,0 0-18 0 0,0 0-2 0 0,0 0 19 0 0,-1 0-16 0 0,1 0 1 0 0,0 0-24 0 0,-1 3-6 0 0,1 0 1 0 0,-1 0 0 0 0,1 1-1 0 0,0-1 1 0 0,0 0-1 0 0,0 0 1 0 0,0 0 0 0 0,1 0-1 0 0,-1 1 1 0 0,1-1-1 0 0,0 0 1 0 0,1 2 33 0 0,-2-3-15 0 0,4 16 25 0 0,-2 1 0 0 0,1 0 0 0 0,-2 0 0 0 0,-1 0 0 0 0,0 0 0 0 0,-2-1 0 0 0,0 2-10 0 0,1-14-4 0 0,0-1 0 0 0,1 0 1 0 0,0 1-1 0 0,0-1 0 0 0,0 1 0 0 0,0-1 0 0 0,1 0 0 0 0,0 1 0 0 0,0-1 0 0 0,1 4 4 0 0,0-7-13 0 0,-1 0 0 0 0,1 1 0 0 0,0-1 0 0 0,0 0 0 0 0,0 0 0 0 0,0 0 1 0 0,0 0-1 0 0,0 0 0 0 0,0-1 0 0 0,1 1 0 0 0,-1-1 0 0 0,1 1 0 0 0,-1-1 0 0 0,1 0 0 0 0,-1 0 0 0 0,1 0 0 0 0,0 0 0 0 0,-1-1 0 0 0,1 1 0 0 0,0-1 1 0 0,0 1 12 0 0,47 10 24 0 0,1-1 1 0 0,0-3 0 0 0,0-2-1 0 0,9-2-24 0 0,44-4 153 0 0,-1-3 0 0 0,22-8-153 0 0,-121 11 78 0 0,0-1 0 0 0,1 0 1 0 0,-1 1-1 0 0,0-1 0 0 0,0-1 0 0 0,0 1 1 0 0,0-1-1 0 0,-1 1 0 0 0,1-1 1 0 0,-1 0-1 0 0,1-1 0 0 0,-1 1 1 0 0,0 0-1 0 0,0-1 0 0 0,0 0 0 0 0,-1 1 1 0 0,1-1-1 0 0,-1 0 0 0 0,0-1 1 0 0,0 1-1 0 0,-1 0 0 0 0,1 0 0 0 0,-1-1-78 0 0,7-19 101 0 0,-1-1-1 0 0,0 1 0 0 0,0-17-100 0 0,-5 33 34 0 0,-2 1 44 0 0,1 0 0 0 0,-1 0 1 0 0,0 0-1 0 0,-1 0 0 0 0,0 0 0 0 0,0 1 0 0 0,0-1 1 0 0,-1 0-1 0 0,0 1 0 0 0,0-1 0 0 0,-1 1 1 0 0,0-1-1 0 0,0 1 0 0 0,0 0 0 0 0,-1 0 1 0 0,0 1-1 0 0,0-1 0 0 0,0 1 0 0 0,-1 0 1 0 0,1 0-1 0 0,-1 0 0 0 0,-1 1 0 0 0,1-1 1 0 0,-4-1-79 0 0,0 0 41 0 0,0-1 0 0 0,-1 1 1 0 0,0 1-1 0 0,0-1 0 0 0,0 2 1 0 0,-1 0-1 0 0,1 0 0 0 0,-1 0 1 0 0,0 2-1 0 0,0-1 0 0 0,0 1 1 0 0,-1 1-1 0 0,1 0 0 0 0,-7 1-41 0 0,12 0-328 0 0,0 0-1 0 0,0 1 1 0 0,1 0 0 0 0,-1 0-1 0 0,0 0 1 0 0,1 1-1 0 0,-1 0 1 0 0,1 0-1 0 0,-1 1 329 0 0,-9 7-5241 0 0,-1 5-4704 0 0,11-9 3435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8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464 30 6137 0 0,'-6'9'8953'0'0,"5"26"-6145"0"0,6 23-3538 0 0,-1-40 1059 0 0,1 0 0 0 0,1 0 0 0 0,1-1 1 0 0,0 0-1 0 0,4 4-329 0 0,22 62 698 0 0,-29-72-643 0 0,6 22 445 0 0,-10-32-441 0 0,0 0 0 0 0,0 0 0 0 0,0 0 0 0 0,0 0 0 0 0,1 0 0 0 0,-2 0-1 0 0,1 0 1 0 0,0 0 0 0 0,0 0 0 0 0,0 0 0 0 0,0 0 0 0 0,-1 0 0 0 0,1 0 0 0 0,0 0 0 0 0,-1-1 0 0 0,1 1 0 0 0,-1 0-1 0 0,1 0 1 0 0,-1 0 0 0 0,1 0 0 0 0,-1-1 0 0 0,1 1 0 0 0,-1 0 0 0 0,0 0 0 0 0,0-1 0 0 0,1 1 0 0 0,-1-1 0 0 0,-1 1-59 0 0,-64 35 1483 0 0,39-20-1413 0 0,0-1 0 0 0,-1-1-1 0 0,0-2 1 0 0,-1-1 0 0 0,0-1-1 0 0,-7 0-69 0 0,21-8 120 0 0,0-1 0 0 0,0-1-1 0 0,0 0 1 0 0,0-1-1 0 0,-2-1-119 0 0,-39-2-42 0 0,51 4 27 0 0,-1 1 0 0 0,0 0-1 0 0,1 0 1 0 0,-1 0 0 0 0,1 0-1 0 0,-1 1 1 0 0,0 0 15 0 0,-16 5-59 0 0,21-7 129 0 0,0 0 1 0 0,0 1-1 0 0,0-1 0 0 0,0 0 1 0 0,0 0-1 0 0,0-1 0 0 0,0 1 1 0 0,0 0-1 0 0,1 0 1 0 0,-1 0-1 0 0,0-1 0 0 0,0 1 1 0 0,0 0-1 0 0,0-1 0 0 0,0 1 1 0 0,0 0-1 0 0,1-1 1 0 0,-1 0-1 0 0,0 1 0 0 0,0-1 1 0 0,1 1-1 0 0,-1-1 0 0 0,0 0 1 0 0,1 1-1 0 0,-1-1 1 0 0,1 0-1 0 0,-1 0 0 0 0,1 0 1 0 0,-1 1-1 0 0,1-1 0 0 0,-1-1-70 0 0,-12-41 378 0 0,7-51-589 0 0,2 1 175 0 0,-1-27-43 0 0,6 106 33 0 0,0 1-1 0 0,1-1 0 0 0,0 1 0 0 0,1-1 0 0 0,0 1 0 0 0,1 0 1 0 0,4-8 46 0 0,-6 18-101 0 0,0 0 0 0 0,0 0 0 0 0,0 0 1 0 0,0 0-1 0 0,0 0 0 0 0,0 0 0 0 0,1 0 1 0 0,-1 1-1 0 0,1-1 0 0 0,0 1 1 0 0,0 0-1 0 0,0 0 0 0 0,0 0 0 0 0,0 0 1 0 0,0 0-1 0 0,0 1 0 0 0,1-1 0 0 0,-1 1 1 0 0,0 0-1 0 0,1 0 0 0 0,0 0 0 0 0,-1 1 1 0 0,1-1-1 0 0,-1 1 0 0 0,1 0 1 0 0,0 0-1 0 0,-1 0 0 0 0,1 1 0 0 0,-1-1 1 0 0,1 1-1 0 0,-1-1 0 0 0,3 2 101 0 0,12 15-15063 0 0,-13-13 8796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9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11867 0 0,'0'0'2873'0'0,"2"5"4473"0"0,1-1-6464 0 0,-6-7-7220 0 0,3 2-4109 0 0,1 1 4864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29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10378 0 0,'7'3'7757'0'0,"-5"-4"-8389"0"0,-5 1-2519 0 0,3 0 2107 0 0,-1 0-3495 0 0,-4 1 2507 0 0,0-1-201 0 0,-1 0-2263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30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7826 0 0,'6'3'726'0'0,"-1"0"0"0"0,1 0 0 0 0,0-1 0 0 0,1 0 1 0 0,-1 0-1 0 0,0 0 0 0 0,0-1 0 0 0,6 1-726 0 0,-7-1 647 0 0,14 3 305 0 0,0-1-1 0 0,1-1 1 0 0,0-1 0 0 0,0-1-952 0 0,30-2 2325 0 0,46-8-2325 0 0,-43 3 62 0 0,21 2 301 0 0,35 2-363 0 0,-101 2-64 0 0,2 1-981 0 0,-8 1-3191 0 0,0 2-3450 0 0,-1 0 1078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39.2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08.91797"/>
      <inkml:brushProperty name="anchorY" value="124.84623"/>
      <inkml:brushProperty name="scaleFactor" value="0.5"/>
    </inkml:brush>
  </inkml:definitions>
  <inkml:trace contextRef="#ctx0" brushRef="#br0">1 57 13979 0 0,'0'0'0'0'0,"0"0"1520"0"0,0 0-1306 0 0,0-2-188 0 0,1 1-147 0 0,0-1 10 0 0,1 0 33 0 0,0 0 128 0 0,0-1 73 0 0,0 1 9 0 0,1 0 0 0 0,0 0-4 0 0,0-1-64 0 0,1 0 17 0 0,1 1 10 0 0,0-1-43 0 0,0 0 60 0 0,2 1-18 0 0,-1-1-32 0 0,1 1 68 0 0,1-1-41 0 0,0 1 51 0 0,1 0 43 0 0,-1-1-67 0 0,2 2 14 0 0,0-1-14 0 0,0 0-45 0 0,2 1 21 0 0,0 0 9 0 0,1 1-50 0 0,1-1 34 0 0,1 2-2 0 0,1-1-66 0 0,1 1 77 0 0,1 1-26 0 0,1 0-11 0 0,1 0 53 0 0,0 2-64 0 0,1 0 12 0 0,0 1 14 0 0,0 0-35 0 0,-1 2 2 0 0,1 0 17 0 0,-1 0-63 0 0,1 2 38 0 0,0 0 14 0 0,0 1-70 0 0,-1 1 78 0 0,-1-1-53 0 0,0 1-49 0 0,-2 0 70 0 0,0 1-62 0 0,-1 0 18 0 0,-1 1 51 0 0,-1 0-72 0 0,-1 0 43 0 0,-2 1 5 0 0,-1 0-22 0 0,-1 0 28 0 0,-2 1 19 0 0,-1-1-24 0 0,0 1 47 0 0,-2 1 34 0 0,-1 0-9 0 0,-1 1 63 0 0,-1 0-44 0 0,-1 0-12 0 0,-1 1 13 0 0,0 0-43 0 0,-1 1 39 0 0,-1 1 15 0 0,0 0-32 0 0,-1 0 12 0 0,0-1-4 0 0,-1 1-37 0 0,-1-1 48 0 0,0 0-7 0 0,-1 0-35 0 0,0 0 50 0 0,0 1-7 0 0,-1-1-63 0 0,-1 1 67 0 0,-1 0-60 0 0,1-1-11 0 0,-1 0 69 0 0,0 0-61 0 0,1-2 67 0 0,0 0 28 0 0,0-1-16 0 0,1-2 56 0 0,0 0 4 0 0,0-2-8 0 0,1 0-4 0 0,-1-1 30 0 0,1-2-57 0 0,0 0 18 0 0,1-1 30 0 0,-1-1-76 0 0,1 0 62 0 0,-1-2-20 0 0,1 0-33 0 0,1-1 40 0 0,-1-1-51 0 0,1 0 14 0 0,1-1 51 0 0,-1 0-35 0 0,1-2 51 0 0,0 1-4 0 0,1-2-44 0 0,0 0 6 0 0,0-1 4 0 0,-1-1-3 0 0,1-1 57 0 0,0-1-44 0 0,0-1-58 0 0,-1-1-12 0 0,1-1-95 0 0,-1 0-15 0 0,0-2 7 0 0,0 0-65 0 0,1-1 18 0 0,-1 0 30 0 0,1-1-68 0 0,1-1 50 0 0,0-1 31 0 0,1 0-38 0 0,0 0 43 0 0,1 0 16 0 0,0 0-60 0 0,0 0 67 0 0,0 0-41 0 0,1 1-15 0 0,-1 0 42 0 0,1 1-61 0 0,1 0 19 0 0,0 1 40 0 0,0 1-51 0 0,1 1 45 0 0,0 0 15 0 0,1 1-51 0 0,0 0 46 0 0,1 1 13 0 0,0 0-32 0 0,1 1 21 0 0,0 0 13 0 0,0 1-70 0 0,1-1 77 0 0,0 1-34 0 0,1 0-9 0 0,0 0 61 0 0,1 0-75 0 0,0 1 43 0 0,1 0-5 0 0,0 0-36 0 0,0 1 48 0 0,0 0-6 0 0,0 0-34 0 0,0 1 20 0 0,1 1 12 0 0,-1-1-42 0 0,1 1 50 0 0,-1 0-6 0 0,1 1-44 0 0,1 0 34 0 0,-1 1-4 0 0,0-1-8 0 0,1 2 12 0 0,-1 0 25 0 0,0 0-72 0 0,0 1 59 0 0,0 0-38 0 0,0 0-8 0 0,1 1 68 0 0,-1 0-68 0 0,2 1 23 0 0,-1 1 12 0 0,1 0-53 0 0,1 1 54 0 0,1 0 11 0 0,0 1-22 0 0,1-1 10 0 0,2 2 25 0 0,0-1-64 0 0,0 1 48 0 0,0-1 21 0 0,1 1-43 0 0,-1 0 34 0 0,1-1-2 0 0,0 2-36 0 0,0-1 48 0 0,0 1-24 0 0,0-1 16 0 0,0 1-3 0 0,0 1-27 0 0,0-1 8 0 0,0 1 24 0 0,0-1-27 0 0,-1 0 19 0 0,0 1 23 0 0,0-1-54 0 0,-1 0 55 0 0,1 1 20 0 0,-1 1-42 0 0,1 0 62 0 0,0 0-28 0 0,0 1-66 0 0,-1-1 49 0 0,0 1-56 0 0,-1 0 5 0 0,0 0 62 0 0,-1 0-66 0 0,0 0 32 0 0,-1 0 28 0 0,2 0-56 0 0,-1 0 66 0 0,0 0-21 0 0,0 1-30 0 0,-1-1 29 0 0,0 0-20 0 0,0 0-14 0 0,-1 0 52 0 0,0 0-36 0 0,0-1-24 0 0,0 0 63 0 0,0 0-49 0 0,0-1 16 0 0,0-1 33 0 0,1 1-66 0 0,-2-1 21 0 0,1 0 39 0 0,0-1-42 0 0,0 0 43 0 0,0 0 16 0 0,0 0-60 0 0,1-1 48 0 0,-1 0-7 0 0,0 1-45 0 0,0-1 24 0 0,0-1 28 0 0,1 1-56 0 0,-1 0 56 0 0,1-1-8 0 0,1 1-62 0 0,0 1 75 0 0,0 0-34 0 0,1 0-18 0 0,-1 1 35 0 0,1 0-49 0 0,1 1 14 0 0,-1-1 51 0 0,1 0-16 0 0,0 0 46 0 0,0-1-21 0 0,0 0-29 0 0,-2 0-9 0 0,0-1 18 0 0,-2-1-26 0 0,-1 0 7 0 0,-1-1 26 0 0,-1-1-54 0 0,-2 0 54 0 0,0-1 1 0 0,-3 0-37 0 0,0-1 60 0 0,-1-1-65 0 0,-2 1 19 0 0,0-2 32 0 0,0 1-58 0 0,-1-1 65 0 0,0 0 8 0 0,0 0-57 0 0,-1-1 48 0 0,1 1-6 0 0,-1-1-46 0 0,0 0 80 0 0,0 0-16 0 0,0 0-50 0 0,0 0 37 0 0,0-1-4 0 0,0 1-29 0 0,0-1 85 0 0,0 1-7 0 0,0 0-79 0 0,-1-1 83 0 0,1 1-74 0 0,0 0-45 0 0,0 0 97 0 0,0-1-100 0 0,0 1 22 0 0,0-1 3 0 0,0 0-79 0 0,0 1-24 0 0,0-1-44 0 0,0 0-115 0 0,0 1-46 0 0,-1-1-25 0 0,1 0-114 0 0,-1 0 9 0 0,1-1-47 0 0,-1 0-161 0 0,1 0-144 0 0,-2-1-307 0 0,1-1-453 0 0,-1-1-318 0 0,0 0-422 0 0,-1-2-329 0 0,-1 0-7 0 0,0-1 575 0 0,0-1-5581 0 0,0 2 8343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0.0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830.89746"/>
      <inkml:brushProperty name="anchorY" value="-2409.40234"/>
      <inkml:brushProperty name="scaleFactor" value="0.5"/>
    </inkml:brush>
  </inkml:definitions>
  <inkml:trace contextRef="#ctx0" brushRef="#br0">209 19 9698 0 0,'0'0'0'0'0,"-1"0"1664"0"0,1-1-979 0 0,0-1-197 0 0,-1 0-4 0 0,1 0 44 0 0,-1 0 136 0 0,0 0 108 0 0,1 0-53 0 0,-1 1-35 0 0,1 0-89 0 0,0 0-46 0 0,0 0-4 0 0,0 0 29 0 0,1 1-67 0 0,-1 0-16 0 0,0 0-35 0 0,0 0-116 0 0,-1 0 29 0 0,1 1-63 0 0,0-1-109 0 0,0 1 29 0 0,0 0-84 0 0,0-1-83 0 0,0 1 48 0 0,0 0-89 0 0,0 0-23 0 0,-1 0 60 0 0,1 0-79 0 0,0 0 33 0 0,0 1 36 0 0,0-1-67 0 0,0 1 40 0 0,0-1-3 0 0,0 1-38 0 0,0 0 41 0 0,0 0 23 0 0,1 2-44 0 0,0-1 54 0 0,0 2 2 0 0,0 1-74 0 0,1 0 80 0 0,-1 2-37 0 0,1 0-35 0 0,0 1 58 0 0,0 0-66 0 0,1 1 10 0 0,0 0 34 0 0,1-1-22 0 0,0 1 9 0 0,1 0 35 0 0,0-1-48 0 0,1 0 17 0 0,-1 0 40 0 0,1 0-50 0 0,0-1 18 0 0,-1 0 22 0 0,1-1-36 0 0,0 0 49 0 0,-1 0-5 0 0,1-1-16 0 0,-1 0 35 0 0,0 0-20 0 0,0-1-22 0 0,0-1 44 0 0,-1 1-70 0 0,1-1 30 0 0,-1 1 9 0 0,0-1-70 0 0,-1-1 58 0 0,1 1-28 0 0,0 0-12 0 0,-1 0 24 0 0,1-1 0 0 0,0 2-36 0 0,0 0 30 0 0,0 0-2 0 0,0 0-18 0 0,1 0 35 0 0,0 0-2 0 0,-1 1-45 0 0,1-1 43 0 0,0 1-6 0 0,0 0-45 0 0,0 0 80 0 0,0 0-72 0 0,-1 0 4 0 0,1-1 74 0 0,-1-1-90 0 0,0 0 66 0 0,-1 0 9 0 0,1-1-59 0 0,-1 0 67 0 0,-1 0-22 0 0,0-1-21 0 0,-1 0 55 0 0,0 0-9 0 0,0-1-32 0 0,0 1 48 0 0,-1-1-24 0 0,0 0-30 0 0,0-1 46 0 0,-1 1-15 0 0,1 0 5 0 0,-1 0 19 0 0,0 0-34 0 0,0 0 2 0 0,1 0 26 0 0,-1 0-28 0 0,0 1 1 0 0,0-1 18 0 0,-1 1-35 0 0,1 0-8 0 0,0 1 49 0 0,-1-1-64 0 0,1 1 40 0 0,-1 1 6 0 0,0 0-40 0 0,0 0 22 0 0,0 1 12 0 0,-1 1-42 0 0,0 0 60 0 0,0 1-28 0 0,0 1-10 0 0,-1 0 14 0 0,0 0-24 0 0,-1 1 26 0 0,-1 0 28 0 0,0 1-44 0 0,-1 0 43 0 0,-1 1-22 0 0,0 0-31 0 0,-2 0 65 0 0,0 2-21 0 0,-1 0-29 0 0,0 1 29 0 0,-2 0 8 0 0,0 1-49 0 0,0 1 90 0 0,-2 0 38 0 0,0 0-27 0 0,0 1 89 0 0,0 1-42 0 0,-1-1-59 0 0,1 1 37 0 0,-1 0-62 0 0,1 0-22 0 0,1-1 51 0 0,0 0-75 0 0,1 0 14 0 0,0 0 51 0 0,1-1-84 0 0,0 0 46 0 0,1 0 23 0 0,0-1-92 0 0,2-1 57 0 0,1-2-2 0 0,1 0-56 0 0,1-2 46 0 0,2-1 12 0 0,0-1-60 0 0,1 0 76 0 0,2-2-15 0 0,0 0-50 0 0,0-1 54 0 0,0 0-9 0 0,1-1-53 0 0,1-1 73 0 0,-1 1-62 0 0,1-1-8 0 0,0 0 67 0 0,-1 0-60 0 0,1-1 11 0 0,0 0 35 0 0,0 0-50 0 0,0-1 17 0 0,0 0 40 0 0,0 0-59 0 0,0-1 48 0 0,0 1 13 0 0,0 0-42 0 0,0-1 62 0 0,0 0-46 0 0,-1 1-5 0 0,1-1 2 0 0,-1 0-31 0 0,0 0 26 0 0,0 0 48 0 0,0 0-70 0 0,0 0 52 0 0,0 0-26 0 0,0 0-39 0 0,0 0 58 0 0,0 0-10 0 0,-1 0-34 0 0,1 0 50 0 0,0 0-7 0 0,0 0-44 0 0,0 0 43 0 0,0 0-15 0 0,0 0-52 0 0,0 0 72 0 0,-1 0-43 0 0,1 0-24 0 0,0 0 83 0 0,0 0-73 0 0,-1 1 14 0 0,1-1 25 0 0,0 1-66 0 0,-1-1-8 0 0,1 0 46 0 0,0 1-110 0 0,0-1 6 0 0,0 0-16 0 0,-1 0-112 0 0,1 0 2 0 0,0 0-74 0 0,-1 1-153 0 0,1 0-82 0 0,-2 0-139 0 0,2 1-208 0 0,-1 1-198 0 0,-1 0-262 0 0,1 1-473 0 0,0 0-387 0 0,-1 1-522 0 0,1 1-323 0 0,-2 1-5397 0 0,2-1 6954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24 9978 0 0,'-5'-2'7799'0'0,"15"-2"-5575"0"0,19-2-1605 0 0,269 16 1811 0 0,65 0-2096 0 0,-344-11-377 0 0,11 2-120 0 0,0-3 0 0 0,0 0 1 0 0,0-2-1 0 0,-1-1 0 0 0,14-5 163 0 0,-113 1-11374 0 0,13 14 5139 0 0,42-2 1389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9 12659 0 0,'-1'-1'217'0'0,"1"1"0"0"0,-1-1 0 0 0,1 0 0 0 0,-1 1 0 0 0,1-1 0 0 0,-1 1 0 0 0,1-1 0 0 0,-1 1 0 0 0,0-1 0 0 0,1 1 0 0 0,-1-1 0 0 0,0 1 0 0 0,0 0 0 0 0,1-1 0 0 0,-1 1 0 0 0,0 0 0 0 0,0 0 0 0 0,0-1 0 0 0,1 1 0 0 0,-1 0 1 0 0,0 0-1 0 0,0 0 0 0 0,0 0 0 0 0,1 0 0 0 0,-1 0 0 0 0,0 0 0 0 0,0 1 0 0 0,0-1 0 0 0,1 0 0 0 0,-1 0 0 0 0,0 0 0 0 0,0 1-217 0 0,-1 0 142 0 0,1 1-1 0 0,0-1 1 0 0,-1 1-1 0 0,1-1 1 0 0,0 1 0 0 0,0 0-1 0 0,0 0 1 0 0,0-1 0 0 0,0 1-1 0 0,0 0 1 0 0,0 0 0 0 0,1 0-1 0 0,-1 1-141 0 0,-11 74-729 0 0,10-66 1507 0 0,-88 733 3219 0 0,87-708-3904 0 0,8-59-4228 0 0,1-10-1037 0 0,1 1 1 0 0,2-1 0 0 0,2-2 5171 0 0,-3 13-5927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5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8634 0 0,'-5'102'7491'0'0,"0"18"-5188"0"0,2 86 1882 0 0,-14 64-4185 0 0,11-183 443 0 0,-1-52-1107 0 0,7-33-1748 0 0,1-4-855 0 0,13-15-5831 0 0,-10 11 6933 0 0,1 0-3101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6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41 188 6297 0 0,'1'1'426'0'0,"-1"0"1"0"0,0 0-1 0 0,0 0 0 0 0,1 0 0 0 0,-1-1 0 0 0,0 1 0 0 0,1 0 0 0 0,-1 0 1 0 0,1 0-1 0 0,-1 0 0 0 0,1 0 0 0 0,0-1 0 0 0,-1 1 0 0 0,1 0 0 0 0,0-1 0 0 0,0 1 1 0 0,-1 0-1 0 0,2 0-426 0 0,22 13 2656 0 0,25 4-1180 0 0,-33-15-1041 0 0,0 1-1 0 0,1-2 1 0 0,-1 0 0 0 0,0-1 0 0 0,1-1-1 0 0,8 0-434 0 0,-16-1 130 0 0,0 0-1 0 0,-1 0 0 0 0,0 0 1 0 0,1-1-1 0 0,-1 0 1 0 0,0-1-1 0 0,0 0 0 0 0,0 0 1 0 0,0-1-1 0 0,-1 0 0 0 0,1 0 1 0 0,-1-1-1 0 0,3-2-129 0 0,-8 5 55 0 0,1 0 0 0 0,-1-1 0 0 0,0 1 0 0 0,0 0 0 0 0,-1-1 0 0 0,1 0 0 0 0,0 1 0 0 0,-1-1 0 0 0,0 0-1 0 0,0 0 1 0 0,0 0 0 0 0,0 0 0 0 0,0 0 0 0 0,0 0 0 0 0,-1 0 0 0 0,1 0 0 0 0,-1 0 0 0 0,0 0 0 0 0,0-3-55 0 0,-1 0-10 0 0,1-1 1 0 0,-1 1 0 0 0,-1 0-1 0 0,1-1 1 0 0,-1 1-1 0 0,0 0 1 0 0,-1 0-1 0 0,0 0 1 0 0,0 1-1 0 0,0-2 10 0 0,0 1-61 0 0,-1 1-1 0 0,1-1 1 0 0,-1 1-1 0 0,0 0 1 0 0,0 0-1 0 0,0 0 1 0 0,0 1 0 0 0,-1-1-1 0 0,0 1 1 0 0,0 0-1 0 0,0 1 1 0 0,-1-1-1 0 0,1 1 1 0 0,-1 0-1 0 0,0 0 1 0 0,0 1-1 0 0,0 0 1 0 0,0 0 0 0 0,0 0-1 0 0,-6 0 62 0 0,4 2-74 0 0,1 1 0 0 0,0 1 0 0 0,0 0 0 0 0,0 0 0 0 0,0 0 0 0 0,0 0 0 0 0,1 1 0 0 0,-1 1 0 0 0,1-1 0 0 0,-1 1-1 0 0,1 0 1 0 0,0 0 0 0 0,1 1 0 0 0,-1 0 0 0 0,1 0 0 0 0,-2 2 74 0 0,-16 17-92 0 0,2 1-1 0 0,0 1 1 0 0,1 1 92 0 0,15-20-22 0 0,-2 3 35 0 0,1 0 0 0 0,0 0 0 0 0,0 0-1 0 0,1 0 1 0 0,0 1 0 0 0,1 0 0 0 0,0 0 0 0 0,1 0 0 0 0,0 1 0 0 0,1-1 0 0 0,0 1 0 0 0,1 0 0 0 0,0-1 0 0 0,1 1 0 0 0,0 0 0 0 0,1-1 0 0 0,0 1-1 0 0,1 3-12 0 0,2-2 65 0 0,-1 0 0 0 0,2 0 0 0 0,0 0 0 0 0,0-1 0 0 0,1 0 0 0 0,1 0 0 0 0,0 0 0 0 0,0-1 0 0 0,2 0 0 0 0,-1 0 0 0 0,1-1 0 0 0,0 0 0 0 0,1-1 0 0 0,1 0 0 0 0,6 5-65 0 0,6 4 168 0 0,2-1-1 0 0,13 6-167 0 0,-30-18-509 0 0,0-1 0 0 0,0 0 0 0 0,1-1 0 0 0,0 0 0 0 0,-1 0 0 0 0,1-1-1 0 0,0 0 1 0 0,0 0 0 0 0,0-1 0 0 0,4 0 509 0 0,-10-1-863 0 0,1-1 0 0 0,0 0 0 0 0,-1 1-1 0 0,1-1 1 0 0,0 0 0 0 0,-1-1 0 0 0,1 1 0 0 0,-1-1 0 0 0,0 1-1 0 0,0-1 1 0 0,1 0 0 0 0,-1 0 0 0 0,1-1 863 0 0,5-5-5432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6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11082 0 0,'17'32'4829'0'0,"58"107"-819"0"0,-59-105-3853 0 0,0 0 1 0 0,3-1 0 0 0,0-2-1 0 0,2 0 1 0 0,2-1 0 0 0,0-1-1 0 0,15 12-157 0 0,-27-30 641 0 0,-7-7-1099 0 0,0 1 0 0 0,0-1 1 0 0,1-1-1 0 0,-1 1 1 0 0,1 0-1 0 0,0-1 0 0 0,1 0 458 0 0,-5-3-249 0 0,0 1-1 0 0,-1-1 0 0 0,1 0 0 0 0,0 0 1 0 0,0 0-1 0 0,0 0 0 0 0,0 0 0 0 0,0 0 1 0 0,0 0-1 0 0,0 0 0 0 0,0 0 0 0 0,0 0 1 0 0,0 0-1 0 0,-1 0 0 0 0,1-1 1 0 0,0 1-1 0 0,0 0 0 0 0,0-1 0 0 0,0 1 1 0 0,0-1-1 0 0,-1 1 0 0 0,1-1 0 0 0,0 1 1 0 0,-1-1-1 0 0,1 0 0 0 0,0 1 0 0 0,-1-1 1 0 0,1 0-1 0 0,0 1 0 0 0,-1-1 1 0 0,1 0-1 0 0,-1 0 0 0 0,0 0 0 0 0,1 0 1 0 0,-1 1-1 0 0,0-1 0 0 0,1 0 0 0 0,-1 0 1 0 0,0 0-1 0 0,0 0 0 0 0,0 0 0 0 0,0 0 1 0 0,1 0-1 0 0,-2 0 0 0 0,1 0 1 0 0,0 0 248 0 0,2-8-2046 0 0,1-3-2871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7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1 8722 0 0,'-2'0'244'0'0,"0"0"1"0"0,0 0-1 0 0,1 0 0 0 0,-1 0 1 0 0,0 0-1 0 0,0 1 1 0 0,0-1-1 0 0,0 1 0 0 0,1-1 1 0 0,-1 1-1 0 0,0 0 1 0 0,1 0-1 0 0,-1 0 0 0 0,0 0 1 0 0,1 0-1 0 0,-1 0 1 0 0,1 0-1 0 0,0 0 0 0 0,-2 2-244 0 0,-28 25 1187 0 0,31-28-1181 0 0,-243 229 3748 0 0,224-211-4023 0 0,1 1 1 0 0,1 1-1 0 0,0 1 1 0 0,2 0-1 0 0,-5 9 269 0 0,20-30-291 0 0,-1 1 0 0 0,1 0 0 0 0,0-1 0 0 0,0 1 0 0 0,0 0-1 0 0,-1-1 1 0 0,1 1 0 0 0,0 0 0 0 0,0-1 0 0 0,0 1 0 0 0,0 0 0 0 0,0 0 0 0 0,0-1 0 0 0,0 1 0 0 0,1 0 0 0 0,-1-1-1 0 0,0 1 1 0 0,0 0 0 0 0,0-1 0 0 0,1 1 0 0 0,-1 0 0 0 0,0-1 0 0 0,1 1 0 0 0,-1 0 0 0 0,1-1 0 0 0,-1 1 0 0 0,1-1-1 0 0,-1 1 1 0 0,1-1 0 0 0,-1 1 0 0 0,1-1 0 0 0,-1 0 0 0 0,1 1 0 0 0,-1-1 0 0 0,1 1 0 0 0,0-1 0 0 0,0 0 291 0 0,3 3-5639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8778 0 0,'-3'6'466'0'0,"0"0"1"0"0,0 0-1 0 0,0 0 1 0 0,1 1-1 0 0,0 0 1 0 0,0-1-1 0 0,1 1 0 0 0,-1 0 1 0 0,2 0-1 0 0,-1 6-466 0 0,-2 8 992 0 0,-21 147 1531 0 0,8 0 1 0 0,7 1 0 0 0,8 24-2524 0 0,1-191-96 0 0,0 1-1 0 0,0-1 1 0 0,0 1 0 0 0,0 0 0 0 0,1-1 0 0 0,-1 1-1 0 0,1-1 1 0 0,-1 1 0 0 0,1-1 0 0 0,0 0 0 0 0,0 1-1 0 0,0-1 1 0 0,0 0 0 0 0,1 1 96 0 0,-2-2-104 0 0,1-1 0 0 0,-1 0 1 0 0,0 0-1 0 0,0 0 0 0 0,1 0 0 0 0,-1 1 0 0 0,0-1 1 0 0,0 0-1 0 0,1 0 0 0 0,-1 0 0 0 0,0 0 0 0 0,1 0 1 0 0,-1 0-1 0 0,0 0 0 0 0,0 0 0 0 0,1 0 0 0 0,-1 0 1 0 0,0 0-1 0 0,1 0 0 0 0,-1 0 0 0 0,0 0 1 0 0,1 0-1 0 0,-1 0 0 0 0,0 0 0 0 0,0 0 0 0 0,1 0 1 0 0,-1-1-1 0 0,0 1 0 0 0,0 0 0 0 0,1 0 0 0 0,-1 0 1 0 0,0 0-1 0 0,0-1 0 0 0,1 1 0 0 0,-1 0 0 0 0,0 0 105 0 0,13-21-4218 0 0,7-46-5329 0 0,-16 50 6395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11074 0 0,'0'0'1842'0'0,"12"0"3431"0"0,16 0-3895 0 0,0 2-987 0 0,-1 1 1 0 0,-1 1-1 0 0,18 5-391 0 0,1 0-3914 0 0,0-3-6889 0 0,-36-6 5267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 7354 0 0,'-2'-3'5034'0'0,"10"3"-1570"0"0,30 6 3 0 0,50 12-1621 0 0,-8-1-706 0 0,22-1-1140 0 0,-71-12-802 0 0,-1-2 0 0 0,1-1-1 0 0,0-1 1 0 0,30-4 802 0 0,-61 4-108 0 0,0 0 0 0 0,0 0 0 0 0,1 0 0 0 0,-1 0 0 0 0,0 0 0 0 0,0 0 0 0 0,1 0 1 0 0,-1 1-1 0 0,0-1 0 0 0,1 0 0 0 0,-1 0 0 0 0,0 0 0 0 0,0 0 0 0 0,1 0 0 0 0,-1 0 0 0 0,0 0 0 0 0,1 0 0 0 0,-1-1 0 0 0,0 1 0 0 0,0 0 0 0 0,1 0 0 0 0,-1 0 0 0 0,0 0 0 0 0,0 0 0 0 0,1 0 0 0 0,-1 0 1 0 0,0-1-1 0 0,0 1 0 0 0,1 0 0 0 0,-1 0 0 0 0,0 0 0 0 0,0-1 0 0 0,0 1 0 0 0,1 0 0 0 0,-1 0 0 0 0,0 0 0 0 0,0-1 0 0 0,0 1 0 0 0,0 0 0 0 0,0-1 0 0 0,1 1 0 0 0,-1 0 0 0 0,0 0 0 0 0,0-1 1 0 0,0 1-1 0 0,0 0 0 0 0,0 0 0 0 0,0-1 0 0 0,0 1 0 0 0,0 0 0 0 0,0-1 0 0 0,0 1 0 0 0,0 0 0 0 0,0 0 0 0 0,0-1 0 0 0,0 1 0 0 0,-1 0 0 0 0,1-1 0 0 0,0 1 0 0 0,0 0 0 0 0,0 0 0 0 0,0-1 0 0 0,0 1 1 0 0,-1 0-1 0 0,1 0 0 0 0,0 0 0 0 0,0-1 0 0 0,0 1 0 0 0,-1 0 0 0 0,1 0 108 0 0,-19-12-6632 0 0,11 8 1780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0 8442 0 0,'-6'18'890'0'0,"0"1"0"0"0,2 0 0 0 0,0 0 1 0 0,1 0-1 0 0,1 0 0 0 0,1 1 0 0 0,0-1 0 0 0,2 1 1 0 0,0 0-891 0 0,-1 37 1689 0 0,-3-10-1065 0 0,-1 1 0 0 0,-3-1 1 0 0,-2 0-1 0 0,-15 46-624 0 0,21-77-481 0 0,6 3-5519 0 0,-3-18 5724 0 0,1 0 0 0 0,0-1 0 0 0,0 1 1 0 0,-1 0-1 0 0,1-1 0 0 0,0 1 0 0 0,0-1 0 0 0,0 1 0 0 0,0-1 0 0 0,-1 0 0 0 0,1 1 0 0 0,0-1 0 0 0,0 0 0 0 0,0 0 0 0 0,0 1 1 0 0,0-1-1 0 0,0 0 0 0 0,0 0 0 0 0,0 0 0 0 0,0 0 0 0 0,0 0 0 0 0,0 0 0 0 0,0-1 0 0 0,0 1 0 0 0,0 0 0 0 0,-1 0 0 0 0,1-1 1 0 0,0 1-1 0 0,0 0 0 0 0,0-1 0 0 0,0 1 0 0 0,0-1 0 0 0,-1 1 0 0 0,1-1 0 0 0,0 0 0 0 0,0 1 276 0 0,6-5-4218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16 13667 0 0,'-7'2'465'0'0,"1"-1"0"0"0,0 1-1 0 0,-1 0 1 0 0,1 0 0 0 0,0 1 0 0 0,0-1 0 0 0,1 2 0 0 0,-1-1 0 0 0,1 0-1 0 0,-1 1 1 0 0,-4 4-465 0 0,5-3 182 0 0,0 0 0 0 0,0 1-1 0 0,0-1 1 0 0,0 1-1 0 0,1 0 1 0 0,0 0 0 0 0,1 0-1 0 0,-1 0 1 0 0,1 1 0 0 0,-1 3-182 0 0,2-7 15 0 0,1 1 0 0 0,0-1 0 0 0,0 1 1 0 0,0 0-1 0 0,0-1 0 0 0,1 1 1 0 0,0 0-1 0 0,-1 0 0 0 0,1 0 0 0 0,1-1 1 0 0,-1 1-1 0 0,0 0 0 0 0,1 0 1 0 0,0-1-1 0 0,0 1 0 0 0,0 0 0 0 0,0-1 1 0 0,1 1-1 0 0,-1-1 0 0 0,1 1 1 0 0,0-1-1 0 0,0 0 0 0 0,0 0 0 0 0,0 0 1 0 0,1 0-1 0 0,-1 0 0 0 0,1 0 1 0 0,0-1-1 0 0,0 1 0 0 0,0-1 0 0 0,0 0 1 0 0,0 0-1 0 0,0 0 0 0 0,1 0 1 0 0,-1-1-1 0 0,1 1 0 0 0,-1-1 0 0 0,1 0 1 0 0,-1 0-1 0 0,1 0 0 0 0,3 0-15 0 0,7 2 56 0 0,0 0 1 0 0,0-2-1 0 0,0 1 0 0 0,0-2 0 0 0,1 0 0 0 0,-1-1 0 0 0,0 0 1 0 0,0-1-1 0 0,6-2-56 0 0,-8 2 67 0 0,-1-1 0 0 0,0 0 0 0 0,0-1 0 0 0,0 0 0 0 0,0-1 0 0 0,-1 0 0 0 0,1-1 0 0 0,-1 0 0 0 0,-1 0 0 0 0,1-1 0 0 0,5-6-67 0 0,-12 10 13 0 0,-1 1-1 0 0,0-1 1 0 0,0 0 0 0 0,-1 0-1 0 0,1 0 1 0 0,-1-1-1 0 0,1 1 1 0 0,-1 0 0 0 0,0 0-1 0 0,0-1 1 0 0,-1 1-1 0 0,1-1 1 0 0,-1 1 0 0 0,1-1-1 0 0,-1 1 1 0 0,0-1-1 0 0,0 1 1 0 0,-1-1 0 0 0,1 1-1 0 0,-1-1 1 0 0,0 1-1 0 0,0 0 1 0 0,0-1 0 0 0,0 1-1 0 0,0 0 1 0 0,-1 0 0 0 0,0 0-1 0 0,1 0 1 0 0,-1 0-1 0 0,-1-1-12 0 0,0-2-212 0 0,-1 0-1 0 0,0 1 1 0 0,0-1-1 0 0,-1 1 0 0 0,0 0 1 0 0,1 0-1 0 0,-2 0 1 0 0,1 1-1 0 0,0-1 1 0 0,-1 2-1 0 0,0-1 0 0 0,0 0 1 0 0,0 1-1 0 0,-6-2 213 0 0,2 3-1092 0 0,0 0-1 0 0,0 1 1 0 0,0 1-1 0 0,0 0 1 0 0,1 0-1 0 0,-1 1 0 0 0,0 0 1 0 0,0 0-1 0 0,0 1 1 0 0,1 1-1 0 0,-1 0 1 0 0,1 0-1 0 0,-3 2 1093 0 0,-2 0-5321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49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453 91 11771 0 0,'1'-5'1013'0'0,"-2"-1"1"0"0,1 1-1 0 0,-1 0 1 0 0,0-1 0 0 0,0 1-1 0 0,0 0 1 0 0,0 0 0 0 0,-3-5-1014 0 0,3 8 257 0 0,-1-1 1 0 0,1 1 0 0 0,0 0-1 0 0,-1-1 1 0 0,0 1-1 0 0,0 0 1 0 0,1 0 0 0 0,-1 0-1 0 0,0 0 1 0 0,0 1 0 0 0,-1-1-1 0 0,1 0 1 0 0,-2 0-258 0 0,-1 0 21 0 0,0 0 0 0 0,0 1 0 0 0,-1-1 0 0 0,1 1 0 0 0,0 0 0 0 0,-1 1 0 0 0,1-1 1 0 0,0 1-1 0 0,-1 0 0 0 0,1 1 0 0 0,-1-1 0 0 0,1 1 0 0 0,0 0 0 0 0,-1 0 0 0 0,1 1 0 0 0,-3 0-21 0 0,-9 3-77 0 0,-1 1-1 0 0,1 1 1 0 0,0 0-1 0 0,-4 3 78 0 0,18-8-77 0 0,-1-1-1 0 0,1 1 0 0 0,0 0 1 0 0,-1 0-1 0 0,1 0 0 0 0,0 1 1 0 0,1-1-1 0 0,-1 1 0 0 0,0 0 1 0 0,1 0-1 0 0,-1 0 0 0 0,1 0 1 0 0,0 0-1 0 0,0 0 0 0 0,0 0 1 0 0,0 1-1 0 0,1-1 0 0 0,0 1 1 0 0,-1-1-1 0 0,1 1 0 0 0,0 0 1 0 0,1-1-1 0 0,-1 4 78 0 0,1-4-117 0 0,1 1 1 0 0,0 0 0 0 0,-1-1-1 0 0,1 1 1 0 0,1-1-1 0 0,-1 1 1 0 0,1-1-1 0 0,-1 1 1 0 0,1-1-1 0 0,0 0 1 0 0,0 0-1 0 0,0 0 1 0 0,1 0-1 0 0,0 1 117 0 0,44 42-945 0 0,-22-22 20 0 0,-2-1 339 0 0,-12-13 287 0 0,0 1-1 0 0,-1 1 0 0 0,0-1 0 0 0,-1 2 0 0 0,0-1 0 0 0,-1 1 0 0 0,0 2 300 0 0,-7-12 56 0 0,1 0-1 0 0,-1 1 1 0 0,0-1-1 0 0,-1 0 0 0 0,1 1 1 0 0,0-1-1 0 0,-1 1 1 0 0,0-1-1 0 0,0 1 1 0 0,0-1-1 0 0,0 1 0 0 0,0-1 1 0 0,-1 1-1 0 0,0-1 1 0 0,0 0-1 0 0,0 1 0 0 0,0-1 1 0 0,0 0-1 0 0,0 0 1 0 0,-1 1-1 0 0,0-1 0 0 0,1 0 1 0 0,-1 0-1 0 0,0-1 1 0 0,-1 1-1 0 0,1 0 1 0 0,0-1-1 0 0,-1 1 0 0 0,0-1 1 0 0,1 0-1 0 0,-1 0 1 0 0,0 0-1 0 0,-1 1-55 0 0,-20 12 709 0 0,0 0 0 0 0,-1-1-1 0 0,0-1 1 0 0,-26 9-709 0 0,-110 32-1617 0 0,140-49-1407 0 0,12-4-6647 0 0,9-3 4283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18244 0 0,'-3'5'249'0'0,"0"0"0"0"0,0 1 0 0 0,1-1 1 0 0,0 1-1 0 0,0 0 0 0 0,1-1 0 0 0,-1 1 0 0 0,1 0 1 0 0,1 0-1 0 0,-1 0 0 0 0,1 0 0 0 0,0 4-249 0 0,-3 17 752 0 0,-19 87 1305 0 0,11-64-1848 0 0,2 0-1 0 0,2 1 1 0 0,0 36-209 0 0,10-110-7561 0 0,0-15 1858 0 0,-5 18-701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0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6905 0 0,'-9'10'2815'0'0,"-6"32"-1840"0"0,15-42-932 0 0,-128 566 9515 0 0,125-551-9555 0 0,-4 20-81 0 0,2-1 0 0 0,1 1 1 0 0,2 8 77 0 0,2-43-95 0 0,0-1 1 0 0,0 1 0 0 0,0 0 0 0 0,0 0-1 0 0,0 0 1 0 0,0 0 0 0 0,0 0 0 0 0,0 0 0 0 0,0 0-1 0 0,0 0 1 0 0,0 0 0 0 0,0 0 0 0 0,0 0-1 0 0,0 0 1 0 0,0 0 0 0 0,0 0 0 0 0,0-1 0 0 0,1 1-1 0 0,-1 0 1 0 0,0 0 0 0 0,0 0 0 0 0,0 0-1 0 0,0 0 1 0 0,0 0 0 0 0,0 0 0 0 0,0 0-1 0 0,0 0 1 0 0,0 0 0 0 0,1 0 0 0 0,-1 0 0 0 0,0 0-1 0 0,0 0 1 0 0,0 0 0 0 0,0 0 0 0 0,0 0-1 0 0,0 0 1 0 0,0 0 0 0 0,0 0 0 0 0,0 0 0 0 0,0 0-1 0 0,1 1 1 0 0,-1-1 0 0 0,0 0 0 0 0,0 0-1 0 0,0 0 1 0 0,0 0 0 0 0,0 0 0 0 0,0 0-1 0 0,0 0 1 0 0,0 0 0 0 0,0 0 0 0 0,0 0 0 0 0,0 0-1 0 0,0 0 1 0 0,0 0 0 0 0,0 1 0 0 0,0-1-1 0 0,0 0 1 0 0,0 0 0 0 0,0 0 0 0 0,0 0 0 0 0,0 0-1 0 0,0 0 95 0 0,9-12-4141 0 0,7-14-596 0 0,-16 26 4708 0 0,7-13-5065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27 13747 0 0,'0'0'205'0'0,"1"-1"-1"0"0,-1 0 1 0 0,0 0 0 0 0,0 1-1 0 0,0-1 1 0 0,0 0 0 0 0,1 1-1 0 0,-1-1 1 0 0,0 0 0 0 0,1 1-1 0 0,-1-1 1 0 0,1 1 0 0 0,-1-1-1 0 0,0 1 1 0 0,1-1 0 0 0,-1 1-1 0 0,1-1 1 0 0,-1 1 0 0 0,1-1-1 0 0,0 1 1 0 0,-1-1 0 0 0,1 1-205 0 0,34-11 1132 0 0,-26 10-1290 0 0,0 0-1 0 0,0 0 0 0 0,0 1 1 0 0,0 1-1 0 0,6 0 159 0 0,-6 2-84 0 0,1 0-1 0 0,-1 0 1 0 0,0 1-1 0 0,0 0 1 0 0,0 1 0 0 0,-1 0-1 0 0,1 0 1 0 0,5 5 84 0 0,-12-8 3 0 0,0-1 1 0 0,0 1-1 0 0,0-1 1 0 0,0 1-1 0 0,0 0 1 0 0,0-1-1 0 0,0 1 1 0 0,-1 0-1 0 0,1 0 1 0 0,-1 1 0 0 0,1-1-1 0 0,-1 0 1 0 0,0 0-1 0 0,0 1 1 0 0,0-1-1 0 0,0 1 1 0 0,0-1-1 0 0,0 1 1 0 0,-1-1-1 0 0,1 1 1 0 0,-1-1 0 0 0,0 1-1 0 0,0-1 1 0 0,0 1-1 0 0,0 0 1 0 0,0-1-1 0 0,-1 1 1 0 0,1-1-1 0 0,-1 1 1 0 0,1-1-1 0 0,-1 1 1 0 0,0-1 0 0 0,0 1-1 0 0,0-1 1 0 0,0 0-1 0 0,-1 1-3 0 0,-2 1 149 0 0,0 1 0 0 0,-1-1 0 0 0,1 0 1 0 0,-1 0-1 0 0,0 0 0 0 0,-1 0 0 0 0,1-1 0 0 0,0 0 0 0 0,-1 0 0 0 0,0-1 0 0 0,1 0 0 0 0,-1 0 0 0 0,-6 2-149 0 0,-82 15 597 0 0,89-18-557 0 0,-39 6-213 0 0,-39 6 43 0 0,30 1-7774 0 0,53-12 1384 0 0,4-1 975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1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0 322 10026 0 0,'13'0'6027'0'0,"15"-1"-4121"0"0,-13-5-1408 0 0,0 0 0 0 0,0 0 0 0 0,0-2 0 0 0,-1 0 0 0 0,0 0 0 0 0,0-2 0 0 0,-1 1 0 0 0,0-2 0 0 0,-1 0 0 0 0,0 0 0 0 0,1-4-498 0 0,-3 5 90 0 0,-1-1 1 0 0,-1 0-1 0 0,0-1 0 0 0,0 0 1 0 0,-1-1-1 0 0,0 1 1 0 0,-1-1-1 0 0,-1 0 0 0 0,0-1 1 0 0,-1 1-1 0 0,-1-1 1 0 0,0 0-1 0 0,0-1-90 0 0,-3 13-37 0 0,1 1 0 0 0,-1 0 1 0 0,0-1-1 0 0,0 1 0 0 0,1 0 0 0 0,-1-1 1 0 0,0 1-1 0 0,0 0 0 0 0,-1-1 1 0 0,1 1-1 0 0,0-1 0 0 0,0 1 0 0 0,-1 0 1 0 0,1 0-1 0 0,-1-1 0 0 0,1 1 0 0 0,-1 0 1 0 0,1 0-1 0 0,-1-1 0 0 0,0 1 0 0 0,0 0 1 0 0,1 0-1 0 0,-1 0 0 0 0,-1-1 37 0 0,1 2-80 0 0,0 0 1 0 0,-1-1-1 0 0,1 1 0 0 0,0 0 0 0 0,-1 0 0 0 0,1-1 1 0 0,0 1-1 0 0,-1 0 0 0 0,1 1 0 0 0,0-1 0 0 0,-1 0 0 0 0,1 0 1 0 0,0 0-1 0 0,-1 1 0 0 0,1-1 0 0 0,0 1 0 0 0,0-1 1 0 0,-1 1-1 0 0,1-1 0 0 0,0 1 80 0 0,-7 4-318 0 0,0-1-1 0 0,1 1 0 0 0,-1 1 1 0 0,1-1-1 0 0,0 1 1 0 0,-3 4 318 0 0,-4 6-192 0 0,0 1 1 0 0,1 0-1 0 0,1 0 0 0 0,0 1 0 0 0,-7 18 192 0 0,16-30 23 0 0,0 1 0 0 0,0-1 0 0 0,1 1-1 0 0,0-1 1 0 0,0 1 0 0 0,0 0 0 0 0,1 0-1 0 0,0 0 1 0 0,0 0 0 0 0,1 0-1 0 0,0 0 1 0 0,0 0 0 0 0,1 0 0 0 0,0 0-1 0 0,0-1 1 0 0,0 1 0 0 0,1 0-1 0 0,0 0 1 0 0,3 5-23 0 0,-3-9-68 0 0,0 0 0 0 0,0 0 0 0 0,1-1-1 0 0,-1 1 1 0 0,1-1 0 0 0,-1 1 0 0 0,1-1 0 0 0,0 0-1 0 0,0 0 1 0 0,0 0 0 0 0,0 0 0 0 0,0-1 0 0 0,0 1 0 0 0,1-1-1 0 0,-1 0 1 0 0,0 0 0 0 0,1 0 0 0 0,-1 0 0 0 0,1 0-1 0 0,-1-1 1 0 0,1 0 0 0 0,0 0 0 0 0,-1 0 68 0 0,43-2-4323 0 0,-7-10-3847 0 0,-28 8 3383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1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60 6953 0 0,'0'-15'3589'0'0,"1"11"-2825"0"0,-1 1 0 0 0,0-1-1 0 0,0 1 1 0 0,0-1 0 0 0,0 1 0 0 0,-1-1 0 0 0,1 0-1 0 0,-1 1 1 0 0,-1-3-764 0 0,2 5 42 0 0,0 1 0 0 0,-1-1-1 0 0,1 1 1 0 0,0 0-1 0 0,-1-1 1 0 0,1 1 0 0 0,0 0-1 0 0,-1-1 1 0 0,1 1 0 0 0,-1 0-1 0 0,1-1 1 0 0,0 1 0 0 0,-1 0-1 0 0,1 0 1 0 0,-1-1 0 0 0,1 1-1 0 0,-1 0 1 0 0,1 0-1 0 0,-1 0 1 0 0,1 0 0 0 0,-1 0-1 0 0,1 0 1 0 0,-1 0 0 0 0,1 0-1 0 0,-1 0 1 0 0,1 0 0 0 0,-1 0-42 0 0,-23 11-721 0 0,15-4 676 0 0,0 0 0 0 0,1 0 0 0 0,-1 1 0 0 0,2 1 0 0 0,-1-1 0 0 0,1 1 0 0 0,1 1 0 0 0,-1-1 1 0 0,2 1-1 0 0,-1 0 0 0 0,-3 9 45 0 0,7-13 89 0 0,-1-1 0 0 0,1 1 0 0 0,0 0 0 0 0,1 0 1 0 0,-1 0-1 0 0,1 0 0 0 0,0 0 0 0 0,1 0 0 0 0,-1 1 1 0 0,1-1-1 0 0,1 0 0 0 0,-1 0 0 0 0,1 0 1 0 0,0 0-1 0 0,0 0 0 0 0,1 0 0 0 0,-1 0 0 0 0,1 0 1 0 0,1 0-1 0 0,-1-1 0 0 0,1 1 0 0 0,1 1-89 0 0,-3-5 50 0 0,1 0 0 0 0,-1 0-1 0 0,0-1 1 0 0,1 1 0 0 0,-1-1 0 0 0,1 1-1 0 0,-1-1 1 0 0,1 0 0 0 0,-1 1 0 0 0,1-1-1 0 0,0 0 1 0 0,0 0 0 0 0,0 0 0 0 0,0 0-1 0 0,0-1 1 0 0,0 1 0 0 0,0 0 0 0 0,0-1-1 0 0,0 1 1 0 0,0-1 0 0 0,0 0 0 0 0,0 0-1 0 0,0 0 1 0 0,2 0-50 0 0,0-1 64 0 0,0 0 0 0 0,0 0 0 0 0,0 0 1 0 0,-1-1-1 0 0,1 1 0 0 0,0-1 0 0 0,-1 0 0 0 0,1-1 0 0 0,-1 1 0 0 0,1 0 0 0 0,-1-1 0 0 0,1-1-64 0 0,7-7-39 0 0,-1 1 0 0 0,0-2 0 0 0,-1 1 0 0 0,-1-1 0 0 0,1-1-1 0 0,3-9 40 0 0,-11 22 0 0 0,13-32-103 0 0,-14 30 101 0 0,1 1 1 0 0,0-1-1 0 0,0 1 1 0 0,-1-1-1 0 0,1 1 1 0 0,-1-1-1 0 0,0 1 1 0 0,1-1-1 0 0,-1 0 1 0 0,0 1-1 0 0,0-1 1 0 0,0 0-1 0 0,0 1 1 0 0,0-1-1 0 0,-1 0 1 0 0,1 1-1 0 0,0-1 1 0 0,-1 0 1 0 0,-4 2-154 0 0,3 11-500 0 0,2 9-292 0 0,2-9 1019 0 0,1 0 0 0 0,0 0 0 0 0,1 0 0 0 0,0-1 1 0 0,1 1-1 0 0,0-1 0 0 0,2 2-73 0 0,-6-10-170 0 0,0 0 1 0 0,1 0-1 0 0,-1 0 1 0 0,1 0-1 0 0,0 0 0 0 0,0-1 1 0 0,0 1-1 0 0,0-1 1 0 0,0 1-1 0 0,0-1 1 0 0,0 0-1 0 0,0 0 0 0 0,0 0 1 0 0,1 0-1 0 0,0 0 170 0 0,0 0-625 0 0,-1-1-1 0 0,1 0 0 0 0,-1 0 0 0 0,0 0 1 0 0,1 0-1 0 0,-1 0 0 0 0,1 0 0 0 0,-1-1 1 0 0,1 1-1 0 0,-1-1 0 0 0,0 0 1 0 0,1 0-1 0 0,-1 0 0 0 0,0 0 0 0 0,0 0 1 0 0,0 0-1 0 0,0-1 0 0 0,1 0 626 0 0,6-5-5429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2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0 5537 0 0,'-52'194'3015'0'0,"-16"99"-2936"0"0,60-256-101 0 0,2-14 72 0 0,1 0-1 0 0,2 1 1 0 0,-2 21-50 0 0,9-50 928 0 0,-1-1 0 0 0,2 1 1 0 0,-1-1-1 0 0,0 1 0 0 0,1 0 0 0 0,5-4-928 0 0,2-3 799 0 0,14-14 249 0 0,1 1 1 0 0,2 2-1 0 0,0 0 1 0 0,18-8-1049 0 0,49-39 626 0 0,-67 50-556 0 0,-23 17-155 0 0,0-1 1 0 0,0 1-1 0 0,0-2 1 0 0,0 1-1 0 0,-1 0 0 0 0,0-1 1 0 0,0 0-1 0 0,0 0 0 0 0,-1-1 1 0 0,1 1-1 0 0,-1-1 1 0 0,0 0-1 0 0,1-3 85 0 0,-4 2-1941 0 0,1-2-1968 0 0,1 1-4299 0 0,-2 7 3358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4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5801 0 0,'-3'0'143'0'0,"0"1"0"0"0,0-1 0 0 0,0 0 0 0 0,1 1 0 0 0,-1 0 0 0 0,0-1 0 0 0,0 1 0 0 0,0 0 0 0 0,1 0 0 0 0,-1 1 0 0 0,0-1 0 0 0,1 1 0 0 0,-1-1 0 0 0,1 1 0 0 0,0 0 0 0 0,-1 0 0 0 0,1 0 0 0 0,0 0 0 0 0,-1 1-143 0 0,0 2 72 0 0,-1 0 0 0 0,0 1 0 0 0,1-1 0 0 0,0 1 1 0 0,1 0-1 0 0,-1 0 0 0 0,1 0 0 0 0,0 0 1 0 0,0 1-73 0 0,-2 9 351 0 0,2 1 1 0 0,-1-1 0 0 0,2 0-1 0 0,0 0 1 0 0,1 1 0 0 0,1-1-1 0 0,1 2-351 0 0,-2-15 21 0 0,1 0 0 0 0,-1 0 0 0 0,1 0 0 0 0,0 0 1 0 0,0 0-1 0 0,0 0 0 0 0,1 0 0 0 0,-1 0 0 0 0,1 0 0 0 0,0 0 0 0 0,-1-1 0 0 0,1 1 0 0 0,0-1 0 0 0,1 1-21 0 0,23 18-7223 0 0,-22-18 2530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5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6097 0 0,'-6'12'10261'0'0,"-11"41"-7875"0"0,-12 35-838 0 0,16-54-640 0 0,2 2 0 0 0,1-1 0 0 0,-1 19-908 0 0,11-22 1127 0 0,1-22-5851 0 0,-1-1-8132 0 0,0-5 6901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0:5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71 162 9354 0 0,'3'14'7378'0'0,"2"29"-6861"0"0,-3-22 270 0 0,-1-16-694 0 0,6 131 999 0 0,-5-47-932 0 0,-2-87-135 0 0,0-1-1 0 0,1 0 0 0 0,-1 0 0 0 0,0 0 0 0 0,1 0 0 0 0,-1 0 0 0 0,1 0 1 0 0,-1 0-1 0 0,1 0 0 0 0,-1 0 0 0 0,1 0 0 0 0,0 0 0 0 0,-1 0 0 0 0,1 0 1 0 0,0-1-1 0 0,0 1 0 0 0,0 0 0 0 0,-1 0 0 0 0,1-1 0 0 0,0 1 0 0 0,0 0 0 0 0,0-1 1 0 0,0 1-1 0 0,0-1 0 0 0,0 0 0 0 0,1 1-24 0 0,43 9 566 0 0,49-10 184 0 0,119-10-490 0 0,323-23 706 0 0,-521 32-965 0 0,66-8 22 0 0,0 4 1 0 0,1 3 0 0 0,-1 3-1 0 0,22 6-23 0 0,-103-6 87 0 0,1-1 0 0 0,0 1 0 0 0,0-1 0 0 0,0 1 0 0 0,1-1 0 0 0,-1 0 0 0 0,0 0 1 0 0,0 1-1 0 0,0-1 0 0 0,0 0 0 0 0,0 0 0 0 0,0 0 0 0 0,0 0 0 0 0,0 0 0 0 0,0-1 0 0 0,0 1 0 0 0,0 0 0 0 0,0 0 0 0 0,0-1 0 0 0,0 1 0 0 0,0-1 0 0 0,0 1 0 0 0,0-1 0 0 0,0 1 0 0 0,0-1 0 0 0,0 1 0 0 0,0-1 0 0 0,0 0 0 0 0,0 0 0 0 0,-1 1 0 0 0,1-1 1 0 0,0 0-1 0 0,-1 0 0 0 0,1 0 0 0 0,-1 0 0 0 0,1 0 0 0 0,-1 0 0 0 0,1 0 0 0 0,-1 0 0 0 0,1 0 0 0 0,-1 0 0 0 0,0 0 0 0 0,0 0 0 0 0,1 0 0 0 0,-1 0 0 0 0,0 0 0 0 0,0 0 0 0 0,0 0 0 0 0,0-1-87 0 0,6-21-535 0 0,-2 13 561 0 0,21-61 76 0 0,-4-1 0 0 0,-2 0-1 0 0,6-65-101 0 0,-24 136-8 0 0,-1 0 0 0 0,1-1 0 0 0,-1 1-1 0 0,0 0 1 0 0,0-1 0 0 0,0 1 0 0 0,0 0 0 0 0,0-1 0 0 0,0 1-1 0 0,0 0 1 0 0,0-1 0 0 0,-1 1 0 0 0,1 0 0 0 0,0-1 0 0 0,-1 1 0 0 0,1 0-1 0 0,-1 0 1 0 0,1-1 0 0 0,-1 1 0 0 0,0 0 0 0 0,1 0 0 0 0,-1 0-1 0 0,0 0 1 0 0,0 0 0 0 0,0 0 0 0 0,0 0 0 0 0,0 0 0 0 0,0 0 0 0 0,0 0-1 0 0,0 0 1 0 0,0 1 0 0 0,-1-1 0 0 0,1 1 0 0 0,0-1 0 0 0,0 0-1 0 0,-1 1 1 0 0,1 0 0 0 0,0-1 0 0 0,-1 1 0 0 0,1 0 0 0 0,-1 0 8 0 0,-6 0-34 0 0,1 0-1 0 0,0 1 1 0 0,0 0 0 0 0,-1 0 0 0 0,1 1 0 0 0,0 0 0 0 0,-5 2 34 0 0,-71 19 17 0 0,-1-4 1 0 0,0-4 0 0 0,-21-2-18 0 0,45-5 23 0 0,-298 30 54 0 0,-74 11 12 0 0,386-42-75 0 0,-67 12 154 0 0,-3 6-168 0 0,110-24 70 0 0,7-3-421 0 0,1 0-435 0 0,-1 1-1957 0 0,2 4-12531 0 0,-1 0 14872 0 0,-1 2-5694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0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1485 78 7546 0 0,'0'0'1127'0'0,"-3"2"8180"0"0,-2 3-4276 0 0,-28 23-3398 0 0,-83 65-1565 0 0,-4-5 0 0 0,-3-6 1 0 0,-4-6-1 0 0,-3-4 0 0 0,-133 50-68 0 0,187-90 35 0 0,-388 149-326 0 0,439-176 21 0 0,43-7-689 0 0,-2 1 1011 0 0,-1-1 0 0 0,1-1 0 0 0,0 0 0 0 0,-1-1 0 0 0,1-1-52 0 0,38-9-48 0 0,196-22-1 0 0,126 1 49 0 0,-151 17-15 0 0,750-33-31 0 0,2 46-23 0 0,-546 7 82 0 0,-263 4-2 0 0,-88-2 53 0 0,0-2 1 0 0,56-8-65 0 0,-134 6 98 0 0,0 0-1 0 0,1-1 0 0 0,-1 1 1 0 0,0 0-1 0 0,0 0 1 0 0,0-1-1 0 0,0 0 0 0 0,1 1 1 0 0,-1-1-1 0 0,0 0 0 0 0,0 0 1 0 0,0 0-1 0 0,-1 0 0 0 0,1 0 1 0 0,1-2-98 0 0,-2 2 5 0 0,0 0 0 0 0,-1 1 0 0 0,1-1 0 0 0,-1 0 0 0 0,0 0 0 0 0,1 0 0 0 0,-1 0 0 0 0,0 0 0 0 0,0 0 0 0 0,1 0 0 0 0,-1 0 0 0 0,0 0 0 0 0,0 0 0 0 0,0 0 0 0 0,0 0 0 0 0,0 0 0 0 0,0 0 0 0 0,-1 0 0 0 0,1 0 0 0 0,0 0 0 0 0,0 0 0 0 0,-1 0 0 0 0,1 0-5 0 0,-17-33 251 0 0,-27-24 102 0 0,27 40-364 0 0,-1 1 0 0 0,-1 1 0 0 0,0 1 1 0 0,-1 0-1 0 0,-1 2 0 0 0,-16-9 11 0 0,-34-13-96 0 0,-35-11 96 0 0,-47-22 7 0 0,-190-106 1 0 0,235 126 227 0 0,59 28 197 0 0,-44-25-432 0 0,83 38 69 0 0,10 7-72 0 0,0 0 0 0 0,1 0 0 0 0,-1 0 0 0 0,0 0 1 0 0,0 0-1 0 0,0 0 0 0 0,0 0 0 0 0,0 0 0 0 0,1-1 0 0 0,-1 1 0 0 0,0 0 0 0 0,0 0 0 0 0,0 0 0 0 0,0 0 0 0 0,0 0 0 0 0,0 0 0 0 0,0 0 0 0 0,0 0 0 0 0,1-1 0 0 0,-1 1 0 0 0,0 0 0 0 0,0 0 1 0 0,0 0-1 0 0,0 0 0 0 0,0 0 0 0 0,0 0 0 0 0,0-1 0 0 0,0 1 0 0 0,0 0 0 0 0,0 0 0 0 0,0 0 0 0 0,0 0 0 0 0,0 0 0 0 0,0-1 0 0 0,0 1 0 0 0,0 0 0 0 0,0 0 0 0 0,0 0 0 0 0,0 0 0 0 0,0 0 0 0 0,0 0 1 0 0,0-1-1 0 0,0 1 0 0 0,0 0 0 0 0,0 0 0 0 0,-1 0 0 0 0,1 0 0 0 0,0 0 0 0 0,0 0 0 0 0,0-1 0 0 0,0 1 0 0 0,0 0 0 0 0,0 0 0 0 0,0 0 0 0 0,0 0 0 0 0,-1 0 0 0 0,1 0 0 0 0,0 0 0 0 0,0 0 1 0 0,0 0-1 0 0,0 0 0 0 0,0 0 3 0 0,0 0-79 0 0,1 4-2564 0 0,0 15-13485 0 0,-3-11 9448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3 10002 0 0,'0'0'247'0'0,"0"0"0"0"0,-1 0 0 0 0,1-1 0 0 0,0 1-1 0 0,-1 0 1 0 0,1 0 0 0 0,0 0 0 0 0,-1-1 0 0 0,1 1 0 0 0,0 0 0 0 0,-1 0-1 0 0,1 0 1 0 0,0 0 0 0 0,-1 0 0 0 0,1 0 0 0 0,0 0 0 0 0,-1 0 0 0 0,1 0-1 0 0,-1 0 1 0 0,1 0 0 0 0,0 0 0 0 0,-1 0 0 0 0,1 0 0 0 0,0 0 0 0 0,-1 0-1 0 0,1 1 1 0 0,0-1 0 0 0,-1 0 0 0 0,1 0 0 0 0,0 0 0 0 0,-1 1 0 0 0,1-1 0 0 0,0 0-1 0 0,-1 0-246 0 0,-12 16 2695 0 0,-12 30-3838 0 0,18-34 2040 0 0,-10 16-786 0 0,-1-1-1 0 0,-1 0 0 0 0,-2-1 0 0 0,-1-1 0 0 0,-4 2-110 0 0,24-24 12 0 0,-21 21-2458 0 0,18-15-2193 0 0,1 0-3518 0 0,4-6 2664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2 139 13315 0 0,'0'-2'324'0'0,"-1"0"0"0"0,1-1 0 0 0,0 1 0 0 0,0 0-1 0 0,0-1 1 0 0,0 1 0 0 0,0 0 0 0 0,0 0 0 0 0,1-1 0 0 0,-1 1 0 0 0,1 0 0 0 0,0 0 0 0 0,-1 0 0 0 0,1 0 0 0 0,0-1 0 0 0,0 1 0 0 0,0 0-1 0 0,1 0-323 0 0,1-3 257 0 0,1 1-1 0 0,-1 0 1 0 0,1 0-1 0 0,0 1 0 0 0,0-1 1 0 0,0 1-1 0 0,0 0 1 0 0,2-1-257 0 0,8-5 210 0 0,1 2 0 0 0,0-1 1 0 0,1 2-1 0 0,11-4-210 0 0,-12 5 13 0 0,0 0 0 0 0,0 2 0 0 0,1 0 0 0 0,0 0 0 0 0,-1 1 0 0 0,2 1-13 0 0,-13 1 27 0 0,0 0 1 0 0,0 0-1 0 0,1 0 1 0 0,-1 1-1 0 0,0-1 1 0 0,0 1-1 0 0,0 0 1 0 0,0 0-1 0 0,-1 0 1 0 0,1 1-1 0 0,0-1 1 0 0,0 1-1 0 0,-1 0 1 0 0,1 0-1 0 0,-1 0 1 0 0,1 1-1 0 0,-1-1 1 0 0,0 1-1 0 0,0 0 1 0 0,0 0-1 0 0,-1 0 1 0 0,1 0-1 0 0,0 0 1 0 0,-1 1 0 0 0,0 0-28 0 0,6 13 308 0 0,-1 0 0 0 0,-1 0 1 0 0,0 1-1 0 0,-2 0 0 0 0,0 0 1 0 0,-1 1-1 0 0,0 13-308 0 0,1 36 1300 0 0,-3 31-1300 0 0,-2-54 122 0 0,1-21-44 0 0,0 98 276 0 0,5 0 0 0 0,8 22-354 0 0,-10-132-977 0 0,0-16-1958 0 0,2-25-5548 0 0,-4 16 4340 0 0,1-4-3248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1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14131 0 0,'-13'6'3824'0'0,"12"-6"-3782"0"0,-1 1-1 0 0,1 0 1 0 0,-1 0-1 0 0,1 0 1 0 0,0 1-1 0 0,-1-1 1 0 0,1 0-1 0 0,0 0 1 0 0,0 1 0 0 0,0-1-1 0 0,0 1 1 0 0,0-1-1 0 0,0 1 1 0 0,0-1-1 0 0,0 1 1 0 0,1 0-1 0 0,-1-1 1 0 0,1 1-42 0 0,-2 12-11927 0 0,1-10 6375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 16115 0 0,'-12'3'1905'0'0,"-3"3"-1281"0"0,-5 3-432 0 0,4 0-152 0 0,1-2-24 0 0,1 1 8 0 0,1-1-152 0 0,1 1-200 0 0,0-2-360 0 0,3 0-408 0 0,1-2-201 0 0,1-1-79 0 0,2 0-48 0 0,1-1-17 0 0,1-1-79 0 0,1 1-8 0 0,2-2 383 0 0,0 0-4904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2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 10538 0 0,'0'5'919'0'0,"-1"-1"0"0"0,1 1-1 0 0,-1 0 1 0 0,0 0 0 0 0,0 0-1 0 0,-1-1 1 0 0,1 1 0 0 0,-1-1-1 0 0,-1 3-918 0 0,-5 7 832 0 0,-1-1-1 0 0,0 0 0 0 0,0 0 0 0 0,-4 1-831 0 0,-23 33 218 0 0,17-10-702 0 0,4 3-3806 0 0,-13 26-7820 0 0,22-55 7117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9314 0 0,'-9'7'4879'0'0,"4"10"-5305"0"0,4 13-6997 0 0,1-27 6136 0 0,0 1-3394 0 0</inkml:trace>
  <inkml:trace contextRef="#ctx0" brushRef="#br0" timeOffset="1">63 472 10202 0 0,'-21'17'5667'0'0,"-2"10"-4449"0"0,7 3-4330 0 0,15-28 2589 0 0,1-1 0 0 0,-1 1 0 0 0,1-1 0 0 0,0 1 0 0 0,-1 0 0 0 0,1-1 0 0 0,0 1 0 0 0,0 0 0 0 0,0-1 0 0 0,0 1 0 0 0,0 0 0 0 0,1-1 0 0 0,-1 1 0 0 0,1 1 523 0 0,0 0-1459 0 0,2 0-3271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9114 0 0,'-6'7'650'0'0,"1"0"1"0"0,0 0-1 0 0,0 0 0 0 0,0 1 1 0 0,1 0-1 0 0,1 0 0 0 0,-1 0 1 0 0,1 1-1 0 0,1-1 0 0 0,-1 1 1 0 0,0 6-651 0 0,-1 10 254 0 0,1-1 0 0 0,1 0 0 0 0,0 17-254 0 0,-11 3-10819 0 0,8-31 5360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3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11747 0 0,'-9'23'6212'0'0,"3"-11"-8628"0"0,3-1-8342 0 0,3-12 5981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11098 0 0,'-2'6'332'0'0,"1"-1"0"0"0,-1 1 0 0 0,1 0-1 0 0,0-1 1 0 0,0 1 0 0 0,1 0-1 0 0,-1 0 1 0 0,1 0 0 0 0,1 2-332 0 0,-1 4 399 0 0,-15 125 1193 0 0,1-7-2432 0 0,14-42-8052 0 0,1-79 3349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4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13851 0 0,'-1'10'1189'0'0,"0"1"0"0"0,-1-1 0 0 0,0 0 0 0 0,0 0-1 0 0,-2 1-1188 0 0,-3 19-2762 0 0,3-1-8756 0 0,4-27 6475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4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8874 0 0,'0'0'185'0'0,"-1"1"1"0"0,1 0 0 0 0,-1-1-1 0 0,1 1 1 0 0,0 0-1 0 0,-1-1 1 0 0,1 1-1 0 0,0 0 1 0 0,0-1-1 0 0,-1 1 1 0 0,1 0 0 0 0,0-1-1 0 0,0 1 1 0 0,0 0-1 0 0,0 0 1 0 0,0-1-1 0 0,0 1 1 0 0,0 0 0 0 0,0 0-1 0 0,0-1 1 0 0,0 1-1 0 0,0 0 1 0 0,1-1-1 0 0,-1 1 1 0 0,0 0-1 0 0,1 0-185 0 0,5 29 821 0 0,-5-25-373 0 0,2 11-537 0 0,1 1-1 0 0,1-1 0 0 0,1 0 1 0 0,0 0-1 0 0,7 12 90 0 0,-11-22-923 0 0,0-1 0 0 0,0 1 0 0 0,-1-1 0 0 0,1 1 0 0 0,-1 0 0 0 0,-1 0 0 0 0,1 0 0 0 0,-1-1 0 0 0,0 3 923 0 0,0 8-5388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4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9426 0 0,'-19'85'6577'0'0,"10"1"-8281"0"0,6-73-7241 0 0,2-11 3927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1:5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45 13827 0 0,'-1'1'7424'0'0,"-3"3"-3689"0"0,-25 20-3298 0 0,-28 12-397 0 0,30-18 7 0 0,-1 0 0 0 0,-1-2 0 0 0,-1-2 0 0 0,-26 10-47 0 0,26-11 19 0 0,24-10-35 0 0,0 0 1 0 0,-1 0 0 0 0,0-1 0 0 0,1 1-1 0 0,-1-1 1 0 0,0-1 0 0 0,-3 1 15 0 0,16 0-340 0 0,-1 0 0 0 0,0 1-1 0 0,1 0 1 0 0,-1 0 0 0 0,0 0 0 0 0,-1 0 0 0 0,3 2 340 0 0,17 11-16 0 0,-13-11 30 0 0,47 24 121 0 0,47 16-135 0 0,-84-38 40 0 0,0 0-1 0 0,1-2 1 0 0,0 0 0 0 0,0-2 0 0 0,0 0-1 0 0,0-1 1 0 0,1-2-40 0 0,-23 1 40 0 0,1-1 0 0 0,-1 0 1 0 0,1 0-1 0 0,0 0 0 0 0,-1 1 0 0 0,1-1 0 0 0,0 0 1 0 0,-1 0-1 0 0,1 0 0 0 0,0 0 0 0 0,-1 0 0 0 0,1 0 1 0 0,0 0-1 0 0,-1 0 0 0 0,1 0 0 0 0,0-1 0 0 0,-1 1 0 0 0,1 0 1 0 0,-1 0-1 0 0,1-1 0 0 0,0 1 0 0 0,-1 0 0 0 0,1-1 1 0 0,-1 1-1 0 0,1 0 0 0 0,-1-1 0 0 0,1 1 0 0 0,-1-1 1 0 0,1 1-1 0 0,-1-1 0 0 0,1 1 0 0 0,-1-1 0 0 0,0 1-40 0 0,-16-16 2384 0 0,-3-1-2703 0 0,-54-62 53 0 0,-50-73 266 0 0,63 76-159 0 0,56 71 129 0 0,2 1-25 0 0,-1 1-1 0 0,1 0 1 0 0,0 0 0 0 0,-1 0 0 0 0,0 0 0 0 0,0 0 0 0 0,0 1 0 0 0,0 0 0 0 0,0-1 0 0 0,-2 0 55 0 0,5 40-2489 0 0,0-35 2486 0 0,2 63 23 0 0,3 0 1 0 0,2 0-1 0 0,4-1 1 0 0,16 53-21 0 0,-27-115 51 0 0,0 0 1 0 0,1 0 0 0 0,-1 0 0 0 0,1 0-1 0 0,0 0 1 0 0,0 0 0 0 0,0 0-1 0 0,0 0 1 0 0,0 0 0 0 0,0 0 0 0 0,0-1-1 0 0,0 1 1 0 0,1 0 0 0 0,-1-1 0 0 0,1 1-1 0 0,-1-1 1 0 0,1 0 0 0 0,-1 1-1 0 0,1-1 1 0 0,0 0 0 0 0,0 0 0 0 0,0 0-1 0 0,0 0 1 0 0,0-1 0 0 0,0 1-1 0 0,0 0 1 0 0,0-1 0 0 0,1 1-52 0 0,0-2 47 0 0,0 1 0 0 0,0-1 0 0 0,0 0 0 0 0,0 0 1 0 0,0-1-1 0 0,0 1 0 0 0,0-1 0 0 0,0 1 0 0 0,0-1 0 0 0,-1 0 0 0 0,1 0 0 0 0,0 0 1 0 0,-1 0-1 0 0,0 0 0 0 0,0-1 0 0 0,1 1 0 0 0,-1-1 0 0 0,0-1-47 0 0,5-5-144 0 0,0-1 0 0 0,-1 0 0 0 0,-1 0 0 0 0,1 0 0 0 0,-2-1 0 0 0,1 1 1 0 0,-2-1-1 0 0,1 0 0 0 0,-1-1 0 0 0,0-8 144 0 0,4-48-3109 0 0,-8 0-3392 0 0,-1 39-976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18996 0 0,'-3'3'173'0'0,"0"0"0"0"0,0-1 1 0 0,0 1-1 0 0,0 1 0 0 0,1-1 0 0 0,-1 0 1 0 0,1 1-1 0 0,0-1 0 0 0,0 1 0 0 0,1 0 0 0 0,-1-1 1 0 0,1 1-1 0 0,-1 0 0 0 0,1 0 0 0 0,1 0 0 0 0,-1 1-173 0 0,-8 73 1102 0 0,6-47-526 0 0,-9 72 609 0 0,-3 23 583 0 0,5 30-1768 0 0,9-117 75 0 0,1-1 0 0 0,3 0-1 0 0,1 1 1 0 0,2-1-1 0 0,1-1 1 0 0,5 10-75 0 0,-10-40 16 0 0,0-1 1 0 0,0 1 0 0 0,1-1-1 0 0,0 0 1 0 0,0 1 0 0 0,1-2-1 0 0,0 1 1 0 0,0 0-1 0 0,0-1 1 0 0,1 1 0 0 0,0-1-1 0 0,0 0 1 0 0,0-1 0 0 0,0 1-1 0 0,1-1 1 0 0,0 0-1 0 0,-1-1 1 0 0,5 3-17 0 0,-5-4 16 0 0,-1-1 1 0 0,1 1-1 0 0,0-1 0 0 0,0 0 1 0 0,0-1-1 0 0,0 1 0 0 0,0-1 1 0 0,0 0-1 0 0,0 0 0 0 0,0 0 1 0 0,0 0-1 0 0,0-1 0 0 0,-1 0 1 0 0,1 0-1 0 0,0-1 1 0 0,0 1-1 0 0,-1-1 0 0 0,1 0 1 0 0,-1 0-1 0 0,1-1 0 0 0,-1 1 1 0 0,0-1-1 0 0,0 0 0 0 0,0 0 1 0 0,0 0-1 0 0,1-2-16 0 0,6-6 5 0 0,0-1 1 0 0,-1 0-1 0 0,0-1 0 0 0,-1 0 0 0 0,0 0 1 0 0,-1-1-1 0 0,0 0 0 0 0,5-15-5 0 0,-9 20-9 0 0,0-1-1 0 0,-1 0 1 0 0,0 0-1 0 0,0 0 0 0 0,-1 0 1 0 0,-1-1-1 0 0,0 1 1 0 0,0 0-1 0 0,-1-1 0 0 0,0 1 1 0 0,0-1-1 0 0,-2 1 0 0 0,1 0 1 0 0,-2-3 9 0 0,2 11 0 0 0,0 0 1 0 0,0 0 0 0 0,0 0-1 0 0,-1 0 1 0 0,1 1-1 0 0,-1-1 1 0 0,1 0-1 0 0,-1 1 1 0 0,0-1 0 0 0,0 1-1 0 0,1-1 1 0 0,-1 1-1 0 0,0 0 1 0 0,0 0-1 0 0,0 0 1 0 0,-1 0 0 0 0,1 0-1 0 0,0 0 1 0 0,0 1-1 0 0,0-1 1 0 0,-1 1 0 0 0,1 0-1 0 0,0-1 1 0 0,0 1-1 0 0,-1 0 1 0 0,1 0-1 0 0,0 0 1 0 0,-1 1 0 0 0,-1-1-1 0 0,-11 2-39 0 0,-1 0 0 0 0,1 0 1 0 0,-14 5 38 0 0,24-6 0 0 0,-30 9-346 0 0,1 2 0 0 0,-1 1 0 0 0,2 1-1 0 0,0 2 1 0 0,-27 18 346 0 0,53-28-1587 0 0,6-5 1330 0 0,1-1 0 0 0,0 1 0 0 0,0-1 0 0 0,0 0 0 0 0,0 1 0 0 0,0-1 0 0 0,0 0 0 0 0,0 1 0 0 0,0-1-1 0 0,1 1 1 0 0,-1-1 0 0 0,0 0 0 0 0,0 1 0 0 0,0-1 0 0 0,0 0 0 0 0,0 1 0 0 0,1-1 0 0 0,-1 0 0 0 0,0 1 0 0 0,0-1 0 0 0,0 0 0 0 0,1 1 0 0 0,-1-1 0 0 0,0 0 0 0 0,1 1 0 0 0,-1-1 0 0 0,0 0 0 0 0,1 0 0 0 0,-1 0 0 0 0,0 1 0 0 0,1-1 0 0 0,-1 0 0 0 0,0 0-1 0 0,1 0 1 0 0,-1 0 0 0 0,0 0 0 0 0,1 0 0 0 0,-1 0 0 0 0,1 0 0 0 0,-1 1 0 0 0,0-1 0 0 0,1-1 0 0 0,-1 1 257 0 0,7 2-6879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0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9330 0 0,'0'40'5393'0'0,"2"-20"-5154"0"0,1-1 1 0 0,1-1-1 0 0,1 1 0 0 0,1-1 1 0 0,0 1-1 0 0,2-2 0 0 0,0 1 0 0 0,0-1 1 0 0,2 0-1 0 0,3 4-239 0 0,22 28-1622 0 0,3 0 1 0 0,25 24 1621 0 0,-50-59-816 0 0,36 33-7732 0 0,-34-37 4047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18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9274 0 0,'2'14'7910'0'0,"5"42"-7760"0"0,14 3 425 0 0,0-2-1677 0 0,-6-21-10113 0 0,-12-32 5855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1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10186 0 0,'1'4'6209'0'0,"3"0"-4316"0"0,5 1-4242 0 0,17 6-8756 0 0,-18-8 10888 0 0,-1 0-4392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1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29 4977 0 0,'-12'-10'337'0'0,"-4"-4"1417"0"0,5 10 4632 0 0,17 14-2353 0 0,6 31-4423 0 0,-5-12-3272 0 0,1 1 0 0 0,2-1 1 0 0,1-1-1 0 0,8 16 3662 0 0,-11-27-2442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20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10010 0 0,'-2'17'4742'0'0,"1"21"-4285"0"0,-5 42-1827 0 0,-7-1-6793 0 0,12-74 7525 0 0,-2 8-4272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2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0 9074 0 0,'-3'5'2504'0'0,"-11"19"-2400"0"0,0 20-853 0 0,-7 37 749 0 0,17-63-2077 0 0,2 1 1 0 0,0 0 0 0 0,1 11 2076 0 0,1-15-4696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2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1 773 14539 0 0,'94'-7'4223'0'0,"61"-19"-3962"0"0,-31 4-65 0 0,69-12 149 0 0,86-10-238 0 0,270 6-152 0 0,92 24 45 0 0,195-8 156 0 0,1203-141-191 0 0,-894 56 71 0 0,282-10 200 0 0,-1300 108-168 0 0,855-46-33 0 0,-157 14 389 0 0,-452 25-298 0 0,448-39 1091 0 0,-670 53-153 0 0,-154 3 417 0 0,0 1-3905 0 0,4-2-8724 0 0,-1 0 3391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6857 0 0,'-12'-1'4793'0'0,"12"1"-4482"0"0,0 1 0 0 0,0-1 0 0 0,0 0 0 0 0,0 0 0 0 0,0 0-1 0 0,0 0 1 0 0,0 0 0 0 0,0 0 0 0 0,0 0 0 0 0,0 0 0 0 0,0 0-1 0 0,0 0 1 0 0,0 1 0 0 0,0-1 0 0 0,0 0 0 0 0,0 0 0 0 0,0 0-1 0 0,0 0 1 0 0,0 0 0 0 0,0 0 0 0 0,0 0 0 0 0,0 0 0 0 0,0 0 0 0 0,0 0-1 0 0,0 0 1 0 0,0 1-311 0 0,1 3 137 0 0,-1 0 0 0 0,1 0 0 0 0,0 0 0 0 0,0 0 0 0 0,0 0-1 0 0,1 0 1 0 0,0 0 0 0 0,1 3-137 0 0,0-2-4 0 0,1 0 0 0 0,0-1 0 0 0,0 1 0 0 0,0-1-1 0 0,0 1 1 0 0,1-1 0 0 0,0-1 0 0 0,-1 1 0 0 0,1-1 0 0 0,1 0 0 0 0,-1 0-1 0 0,0 0 1 0 0,1-1 0 0 0,1 1 4 0 0,9 5 15 0 0,-15-8-15 0 0,0 1 0 0 0,0-1 0 0 0,0 1 0 0 0,0 0 0 0 0,0-1 0 0 0,-1 1-1 0 0,1 0 1 0 0,0 0 0 0 0,0-1 0 0 0,-1 1 0 0 0,1 0 0 0 0,0 0 0 0 0,-1 0-1 0 0,1 0 1 0 0,-1 0 0 0 0,1 0 0 0 0,-1 0 0 0 0,0 0 0 0 0,1 0-1 0 0,-1 0 1 0 0,0 0 0 0 0,1 0 0 0 0,-1 0 0 0 0,0 0 0 0 0,0 0 0 0 0,0 1 0 0 0,-1 1 11 0 0,1 0 1 0 0,-1 1 0 0 0,1-1 0 0 0,-1 0-1 0 0,0 0 1 0 0,0 1 0 0 0,-1-1-1 0 0,1 0 1 0 0,-2 1-12 0 0,-6 12 249 0 0,-1-1 0 0 0,-1 0 0 0 0,-6 6-249 0 0,11-13 252 0 0,-52 66-165 0 0,3 2 0 0 0,3 3-87 0 0,36-46-4216 0 0,8-11-5547 0 0,6-17 3211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01:2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7 6905 0 0,'4'-6'8735'0'0,"-3"9"-4556"0"0,-36 50-1920 0 0,15-29-1943 0 0,-1 0 0 0 0,-23 21-316 0 0,17-19 87 0 0,11-3 141 0 0,12-7-103 0 0,49 25 920 0 0,-24-22-940 0 0,2-1 0 0 0,-1-1 0 0 0,19 10-105 0 0,-21-16-24 0 0,-1 2 0 0 0,-1 1 0 0 0,0 0 0 0 0,-1 1 0 0 0,-1 1 1 0 0,4 5 23 0 0,-1 2-3572 0 0,-2 1-8476 0 0,-11-15 5157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46 11883 0 0,'-9'-1'119'0'0,"-1"0"0"0"0,1 1 0 0 0,-1 0 0 0 0,1 1 0 0 0,-1 0 0 0 0,1 0 0 0 0,-1 1 0 0 0,1 0 0 0 0,0 1 0 0 0,0 0 1 0 0,0 0-1 0 0,1 1 0 0 0,-1 0 0 0 0,1 1 0 0 0,0 0 0 0 0,-4 3-119 0 0,-9 6 115 0 0,1 2 0 0 0,0 1-1 0 0,0 0 1 0 0,2 1 0 0 0,-6 9-115 0 0,9-10 90 0 0,2 0 0 0 0,0 0 0 0 0,1 1 1 0 0,1 1-1 0 0,1 0 0 0 0,0 1 0 0 0,1-1 0 0 0,1 2 1 0 0,2-1-1 0 0,0 1 0 0 0,0 0 0 0 0,2 1 0 0 0,1-1 1 0 0,0 5-91 0 0,3-20-13 0 0,0 0 0 0 0,0 0 0 0 0,1 0 0 0 0,0 0 0 0 0,0-1 1 0 0,0 1-1 0 0,0 0 0 0 0,1-1 0 0 0,0 1 0 0 0,0-1 0 0 0,1 1 0 0 0,-1-1 0 0 0,1 0 1 0 0,1 0-1 0 0,-1 0 0 0 0,0-1 0 0 0,1 1 0 0 0,0-1 0 0 0,0 0 0 0 0,1 0 1 0 0,-1 0-1 0 0,1 0 0 0 0,0-1 0 0 0,-1 0 0 0 0,2 0 0 0 0,-1 0 0 0 0,0-1 1 0 0,0 1-1 0 0,3-1 13 0 0,1 1 40 0 0,1-1 0 0 0,0 0 0 0 0,0 0 0 0 0,0-1 0 0 0,0-1 0 0 0,0 0 0 0 0,0 0 0 0 0,0-1 0 0 0,0 0 0 0 0,0 0 0 0 0,0-1 0 0 0,0-1 1 0 0,-1 0-1 0 0,1 0 0 0 0,-1-1 0 0 0,6-3-40 0 0,17-9 131 0 0,-1-3 0 0 0,-1 0-1 0 0,-1-2 1 0 0,21-19-131 0 0,-32 24 217 0 0,-1 0 0 0 0,-1-1 0 0 0,0-1 0 0 0,-2-1 0 0 0,0 0 0 0 0,-1-1 0 0 0,8-16-217 0 0,-18 29 111 0 0,0 0 0 0 0,0 0 0 0 0,0 0 0 0 0,-1-1 0 0 0,-1 1 0 0 0,1-1 0 0 0,-1 0 0 0 0,0 1 0 0 0,-1-1 0 0 0,0 0 0 0 0,0 0 0 0 0,-1 1 0 0 0,0-1 0 0 0,0 0 0 0 0,-1 1 0 0 0,1-1 0 0 0,-2 1-111 0 0,-1-5 121 0 0,-1 1-1 0 0,0 1 0 0 0,0-1 1 0 0,-1 1-1 0 0,-1 0 1 0 0,1 0-1 0 0,-2 0 0 0 0,1 1 1 0 0,-1 0-1 0 0,-1 1 0 0 0,0 0-120 0 0,-2-2-77 0 0,-1 1 0 0 0,0 0 0 0 0,-1 0 0 0 0,1 2 0 0 0,-2 0-1 0 0,1 0 1 0 0,-1 1 0 0 0,-13-4 77 0 0,18 7-328 0 0,-1 1 0 0 0,0-1 0 0 0,0 2 0 0 0,0-1 0 0 0,0 2 0 0 0,0-1 0 0 0,0 1 0 0 0,0 1 0 0 0,0-1 0 0 0,0 2 0 0 0,0 0 0 0 0,-8 2 328 0 0,7 1-912 0 0,1 1 1 0 0,-1 1-1 0 0,1 0 1 0 0,0 0-1 0 0,1 1 1 0 0,-1 0-1 0 0,2 0 1 0 0,-1 1-1 0 0,1 0 1 0 0,0 1-1 0 0,1 0 1 0 0,-1 3 911 0 0,-2-1-811 0 0,-6 9-3945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36 116 21237 0 0,'-10'-6'1338'0'0,"8"5"-1081"0"0,-1 0-1 0 0,1-1 0 0 0,0 1 1 0 0,0 0-1 0 0,0-1 0 0 0,0 0 0 0 0,0 1 1 0 0,1-1-1 0 0,-1 0 0 0 0,0 0 1 0 0,1 0-1 0 0,0 0 0 0 0,-1 0-256 0 0,2 0 19 0 0,0 1 0 0 0,1-1 0 0 0,-1 1 0 0 0,0-1-1 0 0,1 1 1 0 0,-1-1 0 0 0,1 1 0 0 0,-1 0 0 0 0,1-1-1 0 0,0 1 1 0 0,0 0 0 0 0,-1-1 0 0 0,1 1 0 0 0,0 0 0 0 0,0 0-1 0 0,0-1 1 0 0,0 1 0 0 0,1 0 0 0 0,-1 0 0 0 0,0 0-1 0 0,0 1 1 0 0,1-1 0 0 0,-1 0 0 0 0,0 0-19 0 0,8-6-17 0 0,0 0 0 0 0,0 1 0 0 0,0 0 0 0 0,0 0 0 0 0,1 1-1 0 0,0 0 1 0 0,0 1 0 0 0,10-3 17 0 0,-18 6-6 0 0,1 1 0 0 0,-1-1 1 0 0,1 1-1 0 0,0-1 0 0 0,-1 1 0 0 0,1 0 0 0 0,-1 0 0 0 0,1 0 0 0 0,-1 1 0 0 0,1-1 0 0 0,-1 1 0 0 0,1-1 0 0 0,-1 1 0 0 0,1 0 0 0 0,-1 0 0 0 0,1 0 0 0 0,-1 0 1 0 0,0 0-1 0 0,1 0 0 0 0,-1 1 0 0 0,0-1 0 0 0,0 1 0 0 0,0 0 0 0 0,0-1 0 0 0,-1 1 0 0 0,1 0 0 0 0,0 0 0 0 0,-1 0 0 0 0,1 0 0 0 0,-1 1 0 0 0,0-1 0 0 0,0 0 0 0 0,0 0 1 0 0,0 1-1 0 0,0-1 0 0 0,0 1 0 0 0,0-1 0 0 0,-1 1 0 0 0,1 1 6 0 0,2 12 58 0 0,0-1 1 0 0,-1 1-1 0 0,-1 0 1 0 0,0 0-1 0 0,-1 0 1 0 0,-1 0-1 0 0,0 2-58 0 0,-20 115 404 0 0,11-79-425 0 0,9-46-133 0 0,-6 37 479 0 0,7-43-440 0 0,0-1 0 0 0,0 0 0 0 0,-1 1 1 0 0,1-1-1 0 0,0 0 0 0 0,0 1 0 0 0,0-1 0 0 0,0 1 0 0 0,1-1 0 0 0,-1 0 1 0 0,0 1-1 0 0,0-1 0 0 0,1 0 0 0 0,-1 1 0 0 0,1-1 0 0 0,-1 0 0 0 0,1 0 1 0 0,0 1-1 0 0,-1-1 0 0 0,1 0 0 0 0,0 0 0 0 0,0 0 0 0 0,0 0 0 0 0,0 0 0 0 0,0 0 115 0 0,0-1-301 0 0,0-1-1 0 0,0 1 0 0 0,0 0 0 0 0,0-1 0 0 0,0 1 0 0 0,0-1 1 0 0,0 1-1 0 0,0-1 0 0 0,0 1 0 0 0,0-1 0 0 0,0 0 0 0 0,0 1 0 0 0,-1-1 1 0 0,1 0-1 0 0,0 0 0 0 0,0 1 0 0 0,-1-1 0 0 0,1 0 0 0 0,-1 0 0 0 0,1 0 1 0 0,-1 0-1 0 0,1 0 0 0 0,0-1 302 0 0,14-29-4184 0 0,-13 28 3272 0 0,5-12-2429 0 0,-1 0-2657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7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6633 0 0,'9'-3'477'0'0,"0"0"-1"0"0,1 0 1 0 0,-1 1-1 0 0,0 1 1 0 0,1-1-1 0 0,-1 1-476 0 0,32-5 1280 0 0,39-18-139 0 0,-2-3 0 0 0,21-13-1141 0 0,-2 1 714 0 0,11 1-714 0 0,-86 31 129 0 0,266-89 545 0 0,-268 89-711 0 0,-12 4-2381 0 0,-22 5-1932 0 0,2-2 1608 0 0,6 2-2274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7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5681 0 0,'-20'62'464'0'0,"-3"26"-464"0"0,19-68 36 0 0,0 0 0 0 0,1 0 0 0 0,1 0 0 0 0,2 0 0 0 0,-1 1 0 0 0,3 12-36 0 0,-2-33-28 0 0,0 2-44 0 0,0-1-1 0 0,0 0 1 0 0,0 0 0 0 0,1 0 0 0 0,-1 0-1 0 0,0 0 1 0 0,0 0 0 0 0,1 0 0 0 0,-1 0-1 0 0,0 0 1 0 0,1 0 0 0 0,-1 0 0 0 0,1 0 0 0 0,-1 0-1 0 0,1 0 1 0 0,0 0 0 0 0,-1-1 0 0 0,1 1-1 0 0,0 0 1 0 0,0 0 0 0 0,-1-1 0 0 0,2 1 72 0 0,0 0-4536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7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6121 0 0,'-6'134'1126'0'0,"2"-86"-651"0"0,2 0 1 0 0,2-1 0 0 0,6 44-476 0 0,-5-76-176 0 0,3 20 736 0 0,-4-33-762 0 0,0-1-1 0 0,0 0 0 0 0,1 0 1 0 0,-1 1-1 0 0,0-1 0 0 0,1 0 1 0 0,-1 0-1 0 0,1 0 0 0 0,-1 0 1 0 0,1 0-1 0 0,0 0 0 0 0,-1 0 1 0 0,1 0-1 0 0,0 0 0 0 0,0 0 1 0 0,0 0-1 0 0,0 0 0 0 0,0 0 1 0 0,0 0-1 0 0,0-1 0 0 0,0 1 203 0 0,1 0-4562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8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6321 0 0,'-5'0'230'0'0,"0"1"-1"0"0,0-1 1 0 0,1 1-1 0 0,-1 0 1 0 0,1 0-1 0 0,-1 0 1 0 0,1 1-1 0 0,-1 0 1 0 0,1 0-1 0 0,0 0 1 0 0,0 0-1 0 0,0 0 0 0 0,0 1 1 0 0,0 0-1 0 0,-1 1-229 0 0,-2 2 140 0 0,0 1 0 0 0,1 0 0 0 0,0 1 0 0 0,0-1-1 0 0,0 1 1 0 0,1 0 0 0 0,-2 5-140 0 0,-7 16 52 0 0,1 1 0 0 0,2 1 0 0 0,1 0 0 0 0,1 1-52 0 0,8-30 27 0 0,-5 18 72 0 0,1 1 1 0 0,0 0-1 0 0,2 0 1 0 0,0 0-1 0 0,2 0 0 0 0,0 1 1 0 0,2 4-100 0 0,-1-22 10 0 0,0 1 0 0 0,0-1 0 0 0,1 0 1 0 0,0 1-1 0 0,0-1 0 0 0,0 0 0 0 0,0 0 1 0 0,1 1-1 0 0,0-1 0 0 0,0 0 0 0 0,0-1 0 0 0,0 1 1 0 0,0 0-1 0 0,1-1 0 0 0,0 1 0 0 0,0-1 0 0 0,0 0 1 0 0,0 0-1 0 0,0 0 0 0 0,1 0 0 0 0,-1 0 0 0 0,1-1 1 0 0,-1 1-1 0 0,1-1 0 0 0,0 0 0 0 0,0 0 0 0 0,0-1 1 0 0,0 1-1 0 0,1-1 0 0 0,-1 0 0 0 0,0 0 1 0 0,1 0-1 0 0,-1-1 0 0 0,0 0 0 0 0,1 0 0 0 0,-1 0 1 0 0,2 0-11 0 0,4-1 85 0 0,-1 0 1 0 0,1 0 0 0 0,-1-1 0 0 0,0 0 0 0 0,0-1-1 0 0,0 0 1 0 0,0-1 0 0 0,0 0 0 0 0,0 0 0 0 0,-1 0-1 0 0,0-1 1 0 0,0-1 0 0 0,0 1 0 0 0,-1-1 0 0 0,0-1-1 0 0,0 1 1 0 0,0-1 0 0 0,-1 0 0 0 0,4-6-86 0 0,-4 5 375 0 0,-1 1 1 0 0,-1 0-1 0 0,1-1 1 0 0,-1 0 0 0 0,-1 0-1 0 0,1 0 1 0 0,-2-1-1 0 0,1 1 1 0 0,-1-1-1 0 0,0 1 1 0 0,-1-1-1 0 0,1 0 1 0 0,-2-6-376 0 0,0 4 127 0 0,-1 0 0 0 0,0 0 1 0 0,0 0-1 0 0,-2 0 0 0 0,1 0 1 0 0,-1 1-1 0 0,-1-1 0 0 0,0 1 1 0 0,0 0-1 0 0,-2-1-127 0 0,-9-15-395 0 0,0 1-1 0 0,-2 1 1 0 0,-2 0 395 0 0,-25-37-6821 0 0,35 43 1359 0 0,8 9-33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8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6401 0 0,'-4'19'229'0'0,"0"0"-1"0"0,2 0 1 0 0,0 0-1 0 0,2 0 1 0 0,0 0-1 0 0,0 1 1 0 0,2 0-229 0 0,0 35 542 0 0,10 249 1528 0 0,17 43-2070 0 0,-19-235 347 0 0,-1-26-126 0 0,0-4-1082 0 0,-3 41 861 0 0,-5-113-2294 0 0,-2-17-1323 0 0,0 0-784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10578 0 0,'9'-4'2942'0'0,"27"-10"-3150"0"0,-16 5-1193 0 0,0 0 0 0 0,-1-2 0 0 0,0 0-1 0 0,-1-1 1 0 0,0-1 0 0 0,0-1 1401 0 0,-8 5-4481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9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8818 0 0,'0'-1'105'0'0,"1"0"0"0"0,0 0 0 0 0,0 0 0 0 0,0 0 0 0 0,0 0 0 0 0,-1 0 0 0 0,1 0 0 0 0,1 0 0 0 0,-1 0 0 0 0,0 1 1 0 0,0-1-1 0 0,0 0 0 0 0,0 1 0 0 0,0-1 0 0 0,1 1 0 0 0,-1-1 0 0 0,0 1 0 0 0,0-1 0 0 0,1 1 0 0 0,-1 0-105 0 0,32-9-504 0 0,-31 9 633 0 0,38-11-229 0 0,-26 7 54 0 0,-1 0 0 0 0,1 0 0 0 0,0 1 0 0 0,0 1 0 0 0,0 1 1 0 0,0 0-1 0 0,0 1 0 0 0,8 0 46 0 0,-21 0-78 0 0,0 1 0 0 0,-1-1 1 0 0,1 0-1 0 0,0 0 0 0 0,-1 0 1 0 0,1 0-1 0 0,-1 1 0 0 0,1-1 1 0 0,-1 0-1 0 0,1 1 0 0 0,0-1 1 0 0,-1 1-1 0 0,1-1 0 0 0,-1 0 1 0 0,0 1-1 0 0,1-1 0 0 0,-1 1 1 0 0,1-1-1 0 0,-1 1 0 0 0,0-1 1 0 0,1 1-1 0 0,-1-1 0 0 0,0 1 1 0 0,1 0-1 0 0,-1-1 0 0 0,0 1 1 0 0,0 0-1 0 0,0-1 0 0 0,0 1 1 0 0,0-1-1 0 0,1 1 0 0 0,-1 0 1 0 0,0 0 77 0 0,-7 28-931 0 0,-21 23 731 0 0,-135 196 925 0 0,161-244-623 0 0,-1 1-1 0 0,1-1 1 0 0,0 1-1 0 0,0-1 1 0 0,0 1-1 0 0,1 0 1 0 0,-1 0-1 0 0,1-1 1 0 0,1 1-1 0 0,-1 0 1 0 0,0 2-102 0 0,1-6 25 0 0,1 0 1 0 0,-1-1-1 0 0,0 1 1 0 0,0 0-1 0 0,0 0 1 0 0,0 0-1 0 0,1 0 0 0 0,-1 0 1 0 0,0 0-1 0 0,1-1 1 0 0,-1 1-1 0 0,1 0 1 0 0,-1 0-1 0 0,1 0 0 0 0,-1-1 1 0 0,1 1-1 0 0,-1 0 1 0 0,1-1-1 0 0,0 1 1 0 0,-1-1-1 0 0,1 1 1 0 0,0-1-1 0 0,0 1 0 0 0,0 0-25 0 0,1-1 28 0 0,0 1-1 0 0,0-1 0 0 0,0 1 1 0 0,0-1-1 0 0,1 0 0 0 0,-1 0 1 0 0,0 0-1 0 0,0 0 0 0 0,0 0 1 0 0,1 0-1 0 0,-1-1 0 0 0,0 1 1 0 0,0-1-1 0 0,2 0-27 0 0,18-7 416 0 0,-1 0 0 0 0,0-2-1 0 0,0 0 1 0 0,-1-1 0 0 0,-1-1 0 0 0,13-11-416 0 0,62-34-2328 0 0,-91 57-1932 0 0,-3 0-153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49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0 232 7610 0 0,'4'-3'247'0'0,"0"0"1"0"0,0 0-1 0 0,0 0 1 0 0,0 0-1 0 0,1 0 1 0 0,-1 1-1 0 0,1 0 1 0 0,-1 0-1 0 0,1 0 1 0 0,0 1-1 0 0,0-1 0 0 0,4 0-247 0 0,9-3 283 0 0,320-128 471 0 0,-292 115-742 0 0,37-13-1004 0 0,-27 17-4052 0 0,-52 14 3941 0 0,-1 0-3378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0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7194 0 0,'6'-1'189'0'0,"-1"0"1"0"0,0-1 0 0 0,1 1 0 0 0,-1-1 0 0 0,0 0-1 0 0,0-1 1 0 0,4-2-190 0 0,22-9 209 0 0,-18 9-35 0 0,-8 3-143 0 0,-1 1-1 0 0,1-1 0 0 0,0 1 1 0 0,-1 0-1 0 0,1 0 0 0 0,0 0 0 0 0,0 0 1 0 0,0 1-1 0 0,0 0 0 0 0,-1 0 0 0 0,1 0 1 0 0,4 2-31 0 0,-8-1-146 0 0,-1 0 1 0 0,0 1-1 0 0,1-1 1 0 0,-1 0 0 0 0,0 1-1 0 0,0-1 1 0 0,1 0-1 0 0,-1 1 1 0 0,0-1-1 0 0,0 1 1 0 0,-1-1 0 0 0,1 0-1 0 0,0 1 1 0 0,0-1-1 0 0,-1 0 1 0 0,1 1 0 0 0,-1-1-1 0 0,1 0 1 0 0,-1 1-1 0 0,1-1 1 0 0,-1 0 145 0 0,-12 32-568 0 0,-22 24 385 0 0,28-47 209 0 0,0 1 0 0 0,0 0 0 0 0,1 0 1 0 0,1 0-1 0 0,0 0 0 0 0,-1 3-26 0 0,6-10 95 0 0,0-1 0 0 0,0 0 0 0 0,1 0-1 0 0,-1 0 1 0 0,1 0 0 0 0,-1 0 0 0 0,1 1 0 0 0,0-1-1 0 0,0 0 1 0 0,1-1 0 0 0,-1 1 0 0 0,0 0-1 0 0,1 0 1 0 0,0 0 0 0 0,0-1 0 0 0,0 1 0 0 0,0-1-1 0 0,0 0 1 0 0,0 1 0 0 0,0-1 0 0 0,1 0 0 0 0,1 1-95 0 0,58 45 1297 0 0,-61-48-1286 0 0,16 11-79 0 0,34 25 1102 0 0,-26-7-5974 0 0,-22-23 131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0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81 8562 0 0,'-2'-2'935'0'0,"-1"0"-1"0"0,1 0 1 0 0,-1 0 0 0 0,1 1 0 0 0,-1-1 0 0 0,0 1 0 0 0,0-1-1 0 0,0 1 1 0 0,0 0 0 0 0,-3 0-935 0 0,-35-4 2419 0 0,29 6-2597 0 0,0 0 0 0 0,0 0-1 0 0,0 1 1 0 0,0 1 0 0 0,-7 2 178 0 0,9-1-49 0 0,-1 1 0 0 0,1 0 0 0 0,0 1 1 0 0,1 0-1 0 0,-1 1 0 0 0,1 0 1 0 0,0 0-1 0 0,1 1 0 0 0,0 0 1 0 0,0 0-1 0 0,1 1 0 0 0,0 0 1 0 0,0 1 48 0 0,1-2-145 0 0,1 0 1 0 0,0 0-1 0 0,1 0 1 0 0,-1 1-1 0 0,2 0 1 0 0,-1 0 0 0 0,1 0-1 0 0,0 0 1 0 0,1 0-1 0 0,0 1 1 0 0,1-1-1 0 0,0 1 1 0 0,0 0 0 0 0,1-1-1 0 0,1 8 145 0 0,-1-14-129 0 0,1 0-1 0 0,-1 0 0 0 0,1 0 1 0 0,0 0-1 0 0,0 0 1 0 0,0 0-1 0 0,0 0 0 0 0,1-1 1 0 0,-1 1-1 0 0,1 0 0 0 0,-1-1 1 0 0,1 0-1 0 0,0 1 1 0 0,0-1-1 0 0,0 0 0 0 0,1 0 1 0 0,-1 0-1 0 0,0 0 1 0 0,1 0-1 0 0,1 1 130 0 0,1-1-90 0 0,0 0 0 0 0,0 0 0 0 0,0 0 1 0 0,0 0-1 0 0,1-1 0 0 0,-1 0 0 0 0,1 0 0 0 0,-1-1 0 0 0,1 1 0 0 0,-1-1 1 0 0,2 0 89 0 0,8-1-6 0 0,0-1 0 0 0,0 0 0 0 0,0-1 1 0 0,0-1-1 0 0,-1 0 0 0 0,1-1 0 0 0,12-6 6 0 0,-10 3 192 0 0,-1-2-1 0 0,0 0 1 0 0,-1 0-1 0 0,0-1 1 0 0,-1-1-1 0 0,0-1 1 0 0,-1 0-1 0 0,0 0 1 0 0,-1-1-1 0 0,0-1 1 0 0,-2 0-1 0 0,1-1 1 0 0,-2 0-1 0 0,0 0 1 0 0,-1-1-1 0 0,-1 0 1 0 0,4-14-192 0 0,-10 28 164 0 0,0-1-1 0 0,0 1 1 0 0,-1 0 0 0 0,1-1 0 0 0,-1 1 0 0 0,0-1 0 0 0,0 1-1 0 0,0 0 1 0 0,0-1 0 0 0,0 1 0 0 0,-1-1 0 0 0,0 1 0 0 0,1 0-1 0 0,-1 0 1 0 0,-1-1 0 0 0,1 1 0 0 0,0 0 0 0 0,-1 0-1 0 0,0-1-163 0 0,0 1-28 0 0,-1 0-1 0 0,1 1 1 0 0,-1-1-1 0 0,1 1 0 0 0,-1 0 1 0 0,0 0-1 0 0,0 0 0 0 0,0 0 1 0 0,0 0-1 0 0,0 1 0 0 0,0-1 1 0 0,-1 1-1 0 0,1 0 0 0 0,0 0 1 0 0,-1 0-1 0 0,0 0 29 0 0,-3 0-494 0 0,-1 0 0 0 0,1 0 1 0 0,-1 1-1 0 0,0 0 0 0 0,1 0 0 0 0,-1 1 1 0 0,0 0-1 0 0,1 0 494 0 0,0 1-921 0 0,0-1 1 0 0,0 1 0 0 0,0 1-1 0 0,0-1 1 0 0,1 1-1 0 0,-1 0 1 0 0,1 1 0 0 0,-2 0 920 0 0,-23 19-2588 0 0,16-11-2270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13947 0 0,'1'0'139'0'0,"-1"0"-1"0"0,0 0 1 0 0,0 0-1 0 0,0 0 1 0 0,0 0 0 0 0,0 0-1 0 0,0 0 1 0 0,1 0-1 0 0,-1 0 1 0 0,0 0 0 0 0,0 0-1 0 0,0 1 1 0 0,0-1-1 0 0,1 0 1 0 0,-1 0 0 0 0,0 0-1 0 0,0 0 1 0 0,0 0-1 0 0,0 0 1 0 0,0 0 0 0 0,1 0-1 0 0,-1-1 1 0 0,0 1-1 0 0,0 0 1 0 0,0 0 0 0 0,0 0-1 0 0,1 0 1 0 0,-1 0-1 0 0,0 0 1 0 0,0 0 0 0 0,0 0-1 0 0,0 0 1 0 0,0 0-1 0 0,0 0 1 0 0,1-1 0 0 0,-1 1-1 0 0,0 0 1 0 0,0 0-1 0 0,0 0 1 0 0,0 0 0 0 0,0 0-1 0 0,0 0 1 0 0,0-1-1 0 0,0 1 1 0 0,0 0 0 0 0,0 0-1 0 0,0 0 1 0 0,1 0-1 0 0,-1 0 1 0 0,0-1 0 0 0,0 1-1 0 0,0 0-138 0 0,14 27 2538 0 0,10 39-1059 0 0,33 131-1115 0 0,-46-175-2801 0 0,-9-17-1561 0 0,0-1-4061 0 0,-4-8 1939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1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5953 0 0,'132'-60'2523'0'0,"-83"31"-1499"0"0,28-24-1024 0 0,-36 25 260 0 0,1 1 1 0 0,19-8-261 0 0,-60 34-11 0 0,-1 1 0 0 0,1-1 0 0 0,-1 1 1 0 0,1 0-1 0 0,0-1 0 0 0,0 1 0 0 0,-1 0 1 0 0,1 0-1 0 0,0 0 0 0 0,-1-1 0 0 0,1 1 0 0 0,0 0 1 0 0,0 0-1 0 0,-1 0 0 0 0,1 0 0 0 0,0 0 1 0 0,0 0-1 0 0,-1 1 0 0 0,1-1 0 0 0,0 0 0 0 0,0 0 1 0 0,-1 0-1 0 0,1 1 0 0 0,0-1 0 0 0,-1 0 0 0 0,1 1 1 0 0,0-1-1 0 0,-1 1 0 0 0,1-1 11 0 0,8 24-394 0 0,-10 43-145 0 0,0-52 570 0 0,-7 109-55 0 0,3-70-175 0 0,2 0-1 0 0,2 0 1 0 0,3 0-1 0 0,3 3 200 0 0,0-38-4487 0 0,-3-18 998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1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7946 0 0,'-2'3'187'0'0,"0"-1"0"0"0,1 0 0 0 0,0 1 0 0 0,-1-1 0 0 0,1 1 0 0 0,0-1 0 0 0,0 1 0 0 0,1 0 0 0 0,-1 0 0 0 0,0-1 0 0 0,1 1 0 0 0,0 0 0 0 0,-1 0 0 0 0,1-1 0 0 0,0 1-187 0 0,3 51-897 0 0,-1-33 1181 0 0,15 274-526 0 0,9 236 405 0 0,-22-409-239 0 0,-1 115-439 0 0,-5-186-799 0 0,-2-1-1 0 0,-3 1 1 0 0,-8 31 1314 0 0,11-67-1100 0 0,-1-1-3317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7994 0 0,'-17'3'3481'0'0,"38"0"-2369"0"0,170 10-524 0 0,-191-13-721 0 0,1 0 1 0 0,-1 0-1 0 0,0 0 1 0 0,1 0-1 0 0,-1 0 1 0 0,1 0 0 0 0,-1 0-1 0 0,0 0 1 0 0,1 0-1 0 0,-1 1 1 0 0,0-1-1 0 0,1 0 1 0 0,-1 0-1 0 0,0 0 1 0 0,0 0-1 0 0,1 1 1 0 0,-1-1-1 0 0,0 0 1 0 0,1 0 0 0 0,-1 0-1 0 0,0 1 1 0 0,0-1-1 0 0,1 0 1 0 0,-1 0-1 0 0,0 1 1 0 0,0-1-1 0 0,0 0 1 0 0,0 1-1 0 0,1-1 1 0 0,-1 0-1 0 0,0 1 1 0 0,0-1-1 0 0,0 0 1 0 0,0 1 0 0 0,0-1-1 0 0,0 0 1 0 0,0 1-1 0 0,0-1 1 0 0,0 0-1 0 0,0 1 1 0 0,0-1-1 0 0,0 0 1 0 0,0 1-1 0 0,0-1 1 0 0,0 0-1 0 0,0 1 1 0 0,0-1-1 0 0,0 0 1 0 0,-1 1 0 0 0,1-1-1 0 0,0 0 1 0 0,0 1-1 0 0,0-1 1 0 0,-1 0-1 0 0,1 1 1 0 0,0-1-1 0 0,0 0 1 0 0,-1 0-1 0 0,1 0 1 0 0,0 1-1 0 0,0-1 1 0 0,-1 0-1 0 0,1 0 1 0 0,0 0 132 0 0,-3 6-4569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2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9226 0 0,'7'-4'3249'0'0,"25"-11"-3415"0"0,122-60 1096 0 0,-122 58-893 0 0,4-2-2226 0 0,0 8-4132 0 0,-31 10 1611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2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3 250 6977 0 0,'1'3'20'0'0,"0"0"0"0"0,0-1-1 0 0,0 1 1 0 0,0 0 0 0 0,0 0-1 0 0,0 0 1 0 0,1-1-1 0 0,0 1 1 0 0,-1-1 0 0 0,1 1-1 0 0,0-1 1 0 0,0 1-1 0 0,0-1 1 0 0,1 0 0 0 0,-1 0-1 0 0,0 0 1 0 0,1-1 0 0 0,0 1-1 0 0,0 0-19 0 0,2 2-14 0 0,1 0 1 0 0,0-1-1 0 0,1 0 0 0 0,-1 0 0 0 0,1 0 0 0 0,-1-1 1 0 0,7 2 13 0 0,-7-3 66 0 0,1-1 1 0 0,-1 0-1 0 0,0 0 1 0 0,1 0-1 0 0,-1-1 1 0 0,0 0-1 0 0,1 0 1 0 0,-1-1 0 0 0,0 0-1 0 0,0 0 1 0 0,0 0-1 0 0,0-1 1 0 0,-1 0-1 0 0,1 0 1 0 0,-1 0 0 0 0,1-1-1 0 0,-1 1 1 0 0,0-1-1 0 0,-1-1 1 0 0,1 1-1 0 0,-1-1 1 0 0,4-4-67 0 0,1-2 303 0 0,-1 0 0 0 0,0 0 0 0 0,-1-1 0 0 0,0 0 1 0 0,-1 0-1 0 0,0 0 0 0 0,-1-1 0 0 0,0 0 0 0 0,-1 0 0 0 0,0-3-303 0 0,-3 9 305 0 0,0 0 0 0 0,-1 1 0 0 0,0-1 0 0 0,0 1 0 0 0,-1-1 0 0 0,0 0 0 0 0,0 1-1 0 0,0-1 1 0 0,-1 1 0 0 0,-2-7-305 0 0,3 10 150 0 0,0 0 0 0 0,0 0 0 0 0,0 0 0 0 0,-1 1 0 0 0,1-1 1 0 0,-1 0-1 0 0,1 1 0 0 0,-1-1 0 0 0,0 0 0 0 0,0 1 0 0 0,0 0 0 0 0,-1 0 0 0 0,1-1 0 0 0,0 1 0 0 0,-1 1 0 0 0,0-1 0 0 0,1 0 0 0 0,-1 1 0 0 0,0-1 0 0 0,0 1 0 0 0,1 0 0 0 0,-1 0 0 0 0,-3-1-150 0 0,-1 2-186 0 0,0 0 0 0 0,1 0 0 0 0,-1 1 0 0 0,0 0-1 0 0,0 0 1 0 0,1 0 0 0 0,-1 1 0 0 0,0 0 0 0 0,1 1-1 0 0,0-1 1 0 0,0 1 0 0 0,-2 1 186 0 0,-74 48-4060 0 0,56-34 3301 0 0,22-15 420 0 0,-22 16-1154 0 0,15-2-4285 0 0,10-14 2200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3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8562 0 0,'0'6'3084'0'0,"0"24"-4040"0"0,10 23 1327 0 0,3 0 0 0 0,12 32-371 0 0,-11-44-685 0 0,-2 1 0 0 0,-2 0 0 0 0,-2 1 1 0 0,1 23 684 0 0,-12-9-4079 0 0,1-46-527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3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9458 0 0,'41'-27'2939'0'0,"-31"21"-2723"0"0,25-19 21 0 0,-1 2-2361 0 0,-10 9-3604 0 0,-20 12 842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3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6569 0 0,'0'5'112'0'0,"1"0"-1"0"0,0 1 1 0 0,0-1-1 0 0,0 0 1 0 0,1 0-1 0 0,-1 0 1 0 0,1 0-1 0 0,0 0 1 0 0,1 0-1 0 0,0 0 1 0 0,-1-1-1 0 0,1 1 1 0 0,1-1 0 0 0,-1 0-1 0 0,0 0 1 0 0,1 0-1 0 0,0 0 1 0 0,0-1-1 0 0,0 1 1 0 0,1-1-1 0 0,3 2-111 0 0,-2-1 79 0 0,0 0-1 0 0,0-1 1 0 0,0 0 0 0 0,1 0-1 0 0,-1-1 1 0 0,1 0-1 0 0,-1 0 1 0 0,1 0 0 0 0,0-1-1 0 0,0 0 1 0 0,0-1-1 0 0,0 1 1 0 0,0-1 0 0 0,0 0-1 0 0,-1-1 1 0 0,5 0-79 0 0,40-17-550 0 0,-20-1-4124 0 0,-28 17-239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4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11298 0 0,'9'3'244'0'0,"-1"0"0"0"0,1 0 0 0 0,-1 0 0 0 0,0 1 0 0 0,0 0 1 0 0,0 1-1 0 0,-1 0 0 0 0,6 4-244 0 0,3 2 201 0 0,3 0 84 0 0,-14-10-456 0 0,-1 2-1 0 0,0-1 0 0 0,0 0 0 0 0,0 1 1 0 0,-1 0-1 0 0,1 0 0 0 0,-1 0 0 0 0,3 3 172 0 0,-5-5-223 0 0,0 1 0 0 0,0 0 0 0 0,0-1-1 0 0,-1 1 1 0 0,1 0 0 0 0,-1 0 0 0 0,1 0 0 0 0,-1-1-1 0 0,0 1 1 0 0,1 0 0 0 0,-1 0 0 0 0,0 0-1 0 0,0 0 1 0 0,0-1 0 0 0,-1 1 0 0 0,1 0 0 0 0,0 0-1 0 0,-1 0 1 0 0,1 0 0 0 0,-1-1 0 0 0,0 1-1 0 0,1 0 1 0 0,-1-1 0 0 0,0 1 0 0 0,0 0 223 0 0,-6 11-1657 0 0,-1 2-3229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4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0 292 9458 0 0,'20'-17'928'0'0,"0"2"-1"0"0,1 0 1 0 0,0 2-1 0 0,1 0 1 0 0,9-3-928 0 0,5-3 396 0 0,51-29 46 0 0,38-11-442 0 0,-82 41-1389 0 0,1 3 0 0 0,17-4 1389 0 0,3-4-7230 0 0,-61 22 2472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0 352 14947 0 0,'1'-4'525'0'0,"-1"0"0"0"0,1 1 0 0 0,0-1 0 0 0,0 0-1 0 0,0 0 1 0 0,0 0 0 0 0,1 1 0 0 0,0-1 0 0 0,0 0-1 0 0,0 1-524 0 0,43-61 258 0 0,-27 40-17 0 0,0 0-174 0 0,24-37-2788 0 0,-23 17-5265 0 0,-18 36 2373 0 0</inkml:trace>
  <inkml:trace contextRef="#ctx0" brushRef="#br0" timeOffset="1">138 1 11322 0 0,'26'123'8255'0'0,"-1"-3"-5494"0"0,127 532 2659 0 0,-137-575-5270 0 0,-10-43-88 0 0,3 0 1 0 0,4 11-63 0 0,-36-133-14964 0 0,16 63 7520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5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69 158 7554 0 0,'-10'16'377'0'0,"1"1"1"0"0,1 0-1 0 0,0 0 1 0 0,1 1 0 0 0,1 0-1 0 0,1 0 1 0 0,0 1 0 0 0,1-1-1 0 0,1 1 1 0 0,1 0-1 0 0,1 0 1 0 0,1 0 0 0 0,1 17-378 0 0,0-30 55 0 0,0 0-1 0 0,0 1 1 0 0,1-1 0 0 0,0 0 0 0 0,0 0 0 0 0,1 0 0 0 0,-1-1 0 0 0,1 1 0 0 0,0 0-1 0 0,1-1 1 0 0,0 0 0 0 0,-1 0 0 0 0,2 0 0 0 0,-1 0 0 0 0,0-1 0 0 0,1 1 0 0 0,3 1-55 0 0,-1-1 45 0 0,0-1 1 0 0,1 0 0 0 0,0 0 0 0 0,0 0 0 0 0,0-1 0 0 0,0-1 0 0 0,1 1 0 0 0,-1-1 0 0 0,1-1 0 0 0,0 1 0 0 0,8-1-46 0 0,1 0 131 0 0,0-2-1 0 0,1 0 1 0 0,-1-1 0 0 0,0 0 0 0 0,1-2-1 0 0,-2 0 1 0 0,1-1 0 0 0,0-1 0 0 0,-1-1 0 0 0,0 0-1 0 0,12-8-130 0 0,-17 8 56 0 0,0-1 0 0 0,0 0 0 0 0,-1 0-1 0 0,-1-1 1 0 0,1-1 0 0 0,-2 0 0 0 0,1 0-1 0 0,-1-1 1 0 0,-1 0 0 0 0,0 0 0 0 0,0-1-1 0 0,-1 0 1 0 0,-1-1 0 0 0,0 1 0 0 0,-1-1 0 0 0,0 0-1 0 0,-1-1 1 0 0,0 1 0 0 0,-1-1 0 0 0,-1 1-1 0 0,0-1 1 0 0,-1 0 0 0 0,0 0 0 0 0,-1 0-1 0 0,-1 0 1 0 0,0 0 0 0 0,-2-7-56 0 0,2 8-19 0 0,-1-1 1 0 0,-1 1-1 0 0,0-1 0 0 0,-1 1 1 0 0,0 0-1 0 0,-2-3 19 0 0,4 12-69 0 0,0 0 0 0 0,0 0 0 0 0,-1 0 0 0 0,0 1 0 0 0,1-1 0 0 0,-1 1 0 0 0,0-1 0 0 0,-1 1 1 0 0,1 0-1 0 0,0 0 0 0 0,-1 1 0 0 0,0-1 0 0 0,0 1 0 0 0,1 0 0 0 0,-1 0 0 0 0,-1 0 0 0 0,1 0 0 0 0,0 1 0 0 0,0-1 0 0 0,-3 1 69 0 0,-27-6-2471 0 0,1 2 1 0 0,-1 1-1 0 0,0 2 1 0 0,-9 2 2470 0 0,27 0-5024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5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7722 0 0,'17'305'5273'0'0,"-2"-92"-5099"0"0,-14-136-1687 0 0,-8-1-4985 0 0,4-63 1532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5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11442 0 0,'5'-3'269'0'0,"-1"0"-1"0"0,1 1 0 0 0,0 0 0 0 0,0 0 0 0 0,0 1 0 0 0,0-1 0 0 0,0 1 0 0 0,0 0 0 0 0,1 0-268 0 0,27-8-124 0 0,-27 6-414 0 0,18-8-1065 0 0,-11 13-4937 0 0,-11-1 1626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6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7650 0 0,'17'30'1589'0'0,"-12"-22"-1506"0"0,1-1-1 0 0,0 0 1 0 0,0 0-1 0 0,1-1 0 0 0,0 0 1 0 0,0 0-1 0 0,0 0 1 0 0,1-1-1 0 0,0 0 0 0 0,0 0-82 0 0,-3-2-104 0 0,0-1-1 0 0,1 0 0 0 0,-1 0 1 0 0,0-1-1 0 0,1 1 0 0 0,-1-1 0 0 0,1 0 1 0 0,-1-1-1 0 0,1 1 0 0 0,0-1 0 0 0,-1 0 1 0 0,1 0-1 0 0,0-1 0 0 0,-1 0 1 0 0,1 0-1 0 0,-1 0 0 0 0,4-2 105 0 0,16-9-3078 0 0,-19 8-1407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15 8850 0 0,'4'-2'128'0'0,"-1"0"1"0"0,1 1 0 0 0,0 0-1 0 0,0-1 1 0 0,-1 1-1 0 0,1 0 1 0 0,0 1-1 0 0,0-1 1 0 0,0 1 0 0 0,0 0-1 0 0,0 0 1 0 0,1 0-129 0 0,5-1 159 0 0,4 0-159 0 0,1 0 1 0 0,0 0-1 0 0,-1 2 1 0 0,1 0 0 0 0,0 1-1 0 0,-1 0 1 0 0,1 1-1 0 0,1 1 0 0 0,-11-3 54 0 0,0 0 0 0 0,0 1 1 0 0,1 0-1 0 0,-1 0 0 0 0,0 0 0 0 0,-1 1 0 0 0,1 0 0 0 0,0-1 0 0 0,-1 2 0 0 0,1-1 0 0 0,-1 0 0 0 0,0 1 0 0 0,0 0 0 0 0,-1 0 0 0 0,1 0 0 0 0,-1 0 0 0 0,0 1 1 0 0,0-1-1 0 0,0 1 0 0 0,-1 0 0 0 0,1 0 0 0 0,-1 0 0 0 0,0 1-54 0 0,-2-2-51 0 0,1 0 0 0 0,-1 0 0 0 0,0 1 0 0 0,-1-1 1 0 0,1 0-1 0 0,-1 0 0 0 0,0 0 0 0 0,0 0 0 0 0,0 0 0 0 0,-1 0 0 0 0,1 0 0 0 0,-1 0 1 0 0,0-1-1 0 0,0 1 0 0 0,-1 1 51 0 0,-40 57-1211 0 0,33-50 1012 0 0,-8 10 186 0 0,-2-1 0 0 0,0-1 0 0 0,-1-1 0 0 0,-1-1 0 0 0,-1-1 0 0 0,0-1 0 0 0,-2-1 0 0 0,1-1 0 0 0,-2-1 0 0 0,0-1 0 0 0,0-2 0 0 0,-26 8 13 0 0,52-19 37 0 0,0 1 0 0 0,0 0-1 0 0,0 0 1 0 0,0 0 0 0 0,0 0 0 0 0,0 0-1 0 0,0 0 1 0 0,0 0 0 0 0,0 0-1 0 0,0 0 1 0 0,0-1 0 0 0,0 1-1 0 0,0 0 1 0 0,0 0 0 0 0,-1 0 0 0 0,1 0-1 0 0,0 0 1 0 0,0 0 0 0 0,0 0-1 0 0,0 0 1 0 0,0 0 0 0 0,0 0-1 0 0,0 0 1 0 0,0-1 0 0 0,0 1-1 0 0,0 0 1 0 0,0 0 0 0 0,0 0 0 0 0,-1 0-1 0 0,1 0 1 0 0,0 0 0 0 0,0 0-1 0 0,0 0 1 0 0,0 0 0 0 0,0 0-1 0 0,0 0 1 0 0,0 0 0 0 0,0 0 0 0 0,-1 0-37 0 0,18-12 129 0 0,26-14 724 0 0,109-48 1406 0 0,-27 15-1241 0 0,-95 43-1044 0 0,0 2 0 0 0,1 1 1 0 0,0 2-1 0 0,1 1 0 0 0,1 1 1 0 0,-1 2-1 0 0,20-2 26 0 0,-46 8 576 0 0,15 2-5346 0 0,-21 0 4515 0 0,1-1 0 0 0,-1 1 1 0 0,1 0-1 0 0,-1-1 0 0 0,1 1 0 0 0,-1 0 0 0 0,1 0 0 0 0,-1-1 1 0 0,0 1-1 0 0,1 0 0 0 0,-1 0 0 0 0,0 0 0 0 0,0 0 0 0 0,0-1 0 0 0,0 1 1 0 0,0 0-1 0 0,0 0 0 0 0,0 0 0 0 0,0 0 0 0 0,0 0 0 0 0,0-1 0 0 0,0 1 1 0 0,0 0-1 0 0,0 0 0 0 0,-1 0 255 0 0,0 5-4409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7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8442 0 0,'4'-3'162'0'0,"0"1"0"0"0,0 0 0 0 0,0-1 1 0 0,0 1-1 0 0,1 1 0 0 0,-1-1 0 0 0,0 1 0 0 0,1 0 0 0 0,0 0 1 0 0,-1 0-1 0 0,3 0-162 0 0,11-3 482 0 0,12-5 164 0 0,0 2 1 0 0,26-4-647 0 0,-46 10 9 0 0,0 0 0 0 0,-1 0 1 0 0,1 1-1 0 0,0 0 0 0 0,0 1 0 0 0,0 0 1 0 0,0 0-1 0 0,-1 1 0 0 0,1 0 0 0 0,-1 1 1 0 0,1 0-10 0 0,-8-2-24 0 0,-1 0 0 0 0,1-1 1 0 0,-1 1-1 0 0,0 0 0 0 0,0 0 1 0 0,1 0-1 0 0,-1 0 0 0 0,0 0 1 0 0,0 0-1 0 0,0 0 0 0 0,0 0 1 0 0,0 0-1 0 0,0 0 1 0 0,0 1-1 0 0,0-1 0 0 0,0 0 1 0 0,-1 1-1 0 0,1-1 0 0 0,-1 1 1 0 0,1-1-1 0 0,-1 1 0 0 0,1-1 1 0 0,-1 1-1 0 0,0-1 0 0 0,0 1 1 0 0,1 1 23 0 0,-2 1-66 0 0,1 0 1 0 0,-1 0 0 0 0,0 0-1 0 0,0 0 1 0 0,0 1 0 0 0,0-1-1 0 0,-1 0 1 0 0,0-1 0 0 0,1 1-1 0 0,-3 2 66 0 0,-3 6-111 0 0,-1-1 0 0 0,0 1 1 0 0,-1-2-1 0 0,0 1 0 0 0,0-1 0 0 0,-4 2 111 0 0,-35 23-164 0 0,35-27 45 0 0,0 1-1 0 0,0 1 1 0 0,1 0 0 0 0,1 1-1 0 0,-1 0 1 0 0,-5 8 119 0 0,15-16-18 0 0,-1 1 1 0 0,1 0 0 0 0,0-1 0 0 0,0 1-1 0 0,0 0 1 0 0,1 0 0 0 0,0 1-1 0 0,-1-1 1 0 0,1 0 0 0 0,0 0 0 0 0,1 1-1 0 0,-1-1 1 0 0,1 0 0 0 0,0 1-1 0 0,0-1 1 0 0,1 1 0 0 0,-1-1 0 0 0,1 0-1 0 0,0 1 1 0 0,0-1 0 0 0,0 0-1 0 0,0 0 1 0 0,1 0 0 0 0,0 0 0 0 0,0 0-1 0 0,0 1 18 0 0,-1-4 57 0 0,0 1 0 0 0,1-1 0 0 0,-1 1 0 0 0,0-1 0 0 0,1 1 0 0 0,-1-1 0 0 0,1 0 0 0 0,-1 0 0 0 0,1 0 0 0 0,-1 0 1 0 0,1 0-1 0 0,0 0 0 0 0,0 0 0 0 0,-1 0 0 0 0,1-1 0 0 0,0 1 0 0 0,0-1 0 0 0,0 1 0 0 0,0-1 0 0 0,0 0 0 0 0,0 0 0 0 0,0 0 0 0 0,0 0 0 0 0,0 0 0 0 0,-1 0 0 0 0,1 0 0 0 0,0-1 0 0 0,0 1 0 0 0,0-1 0 0 0,0 1 0 0 0,0-1 0 0 0,0 0 0 0 0,-1 0 0 0 0,1 1 0 0 0,0-2-57 0 0,13-4 679 0 0,-1-1 0 0 0,0-1 0 0 0,-1 0 0 0 0,2-2-679 0 0,-4 3 211 0 0,11-8 150 0 0,-2 0 1 0 0,0-1-1 0 0,-1-2 1 0 0,-1 1-1 0 0,0-2 1 0 0,-1-1-1 0 0,-1 0 1 0 0,-1-1-1 0 0,-1 0 1 0 0,-1-1-1 0 0,-1-1 1 0 0,-1 0-1 0 0,3-10-361 0 0,-10 23 1075 0 0,2-7-5097 0 0,-7 16 3706 0 0,1 1-1 0 0,-1 0 1 0 0,1 0 0 0 0,-1 0 0 0 0,1 0-1 0 0,-1-1 1 0 0,0 1 0 0 0,1 0-1 0 0,-1 0 1 0 0,1 0 0 0 0,-1 0 0 0 0,1 0-1 0 0,-1 0 1 0 0,1 0 0 0 0,-1 1 0 0 0,1-1-1 0 0,-1 0 1 0 0,1 0 0 0 0,-1 0 0 0 0,1 0-1 0 0,-1 1 1 0 0,1-1 0 0 0,-1 0-1 0 0,1 0 1 0 0,-1 1 0 0 0,1-1 0 0 0,-1 0-1 0 0,1 1 1 0 0,0-1 0 0 0,-1 1 0 0 0,1-1-1 0 0,0 0 1 0 0,-1 1 316 0 0,-2 2-5053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756 1 11859 0 0,'-29'49'-831'0'0,"-199"470"1740"0"0,129-282 332 0 0,-108 242 1402 0 0,69-146-2151 0 0,88-208-296 0 0,46-109-3011 0 0,9-19-2233 0 0,6-13 459 0 0,-5 6 4926 0 0,1-4-4723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241 126 8018 0 0,'-38'12'3704'0'0,"32"-11"-3676"0"0,0 1 0 0 0,0-1 0 0 0,0 1 0 0 0,1 1 0 0 0,-1-1 0 0 0,1 1 0 0 0,-1 0 0 0 0,1 0 0 0 0,0 0 0 0 0,0 1 0 0 0,1-1 1 0 0,-1 1-1 0 0,0 2-28 0 0,-7 8-25 0 0,0 1 0 0 0,2 0 0 0 0,-1 1 0 0 0,2 0 0 0 0,0 1 0 0 0,1 0 0 0 0,-3 12 25 0 0,-1 3 130 0 0,3 0 0 0 0,0 0-1 0 0,-3 32-129 0 0,10-53-3 0 0,1 1 0 0 0,1-1 0 0 0,0 1-1 0 0,0 0 1 0 0,1-1 0 0 0,1 1 0 0 0,-1-1-1 0 0,2 1 1 0 0,0-1 0 0 0,0 0 0 0 0,1 0-1 0 0,1 0 1 0 0,-1-1 0 0 0,4 5 3 0 0,-4-9-16 0 0,-1-1 0 0 0,1 1 0 0 0,0-1 0 0 0,1 0 1 0 0,-1 0-1 0 0,1-1 0 0 0,0 1 0 0 0,0-1 0 0 0,1 0 0 0 0,-1-1 1 0 0,1 1-1 0 0,0-1 0 0 0,0 0 0 0 0,0-1 0 0 0,0 1 0 0 0,0-1 1 0 0,0 0-1 0 0,1-1 0 0 0,-1 1 0 0 0,1-1 0 0 0,-1 0 0 0 0,1-1 1 0 0,0 0-1 0 0,-1 0 0 0 0,6-1 16 0 0,-1 0 34 0 0,-1-1-1 0 0,0 0 1 0 0,0-1-1 0 0,0 0 1 0 0,-1-1 0 0 0,1 0-1 0 0,-1 0 1 0 0,1-1 0 0 0,-1 0-1 0 0,-1-1 1 0 0,1 0 0 0 0,-1 0-1 0 0,0-1 1 0 0,-1 0 0 0 0,1 0-1 0 0,-1-1 1 0 0,-1 0 0 0 0,1 0-1 0 0,-1 0 1 0 0,-1-1 0 0 0,0 0-1 0 0,0 0 1 0 0,-1-1-1 0 0,0 1 1 0 0,2-7-34 0 0,0 0 16 0 0,-1-1 0 0 0,-1 0 0 0 0,0 0 0 0 0,-1 0 0 0 0,-1-1 0 0 0,-1 1 0 0 0,0-1 0 0 0,-2 1-1 0 0,1-1 1 0 0,-2 1 0 0 0,-1 0 0 0 0,0-1 0 0 0,-1 1 0 0 0,-5-13-16 0 0,4 16-563 0 0,-1 0-1 0 0,-1 0 1 0 0,0 0 0 0 0,-1 1 0 0 0,0 1-1 0 0,-1-1 1 0 0,-5-4 563 0 0,8 10-147 0 0,0 1 0 0 0,0 1 0 0 0,0-1 0 0 0,-1 1 0 0 0,0 0 0 0 0,0 0 0 0 0,-1 1 0 0 0,1 0 0 0 0,-1 0 0 0 0,0 1 0 0 0,0 0 0 0 0,0 0 0 0 0,-1 1 0 0 0,1 0 147 0 0,22-1 711 0 0,0 1 1 0 0,0-2-1 0 0,0 0 1 0 0,0-1-1 0 0,-1 0 1 0 0,0-1 0 0 0,12-7-712 0 0,44-17 325 0 0,-39 18-363 0 0,36-11-118 0 0,-61 21-377 0 0,0 1 0 0 0,0 0 0 0 0,0 1 1 0 0,0-1-1 0 0,0 1 0 0 0,0 0 0 0 0,0 0 0 0 0,0 0 0 0 0,0 1 0 0 0,0 0 0 0 0,4 1 533 0 0,-3 1-1451 0 0,0 3-3247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8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1 595 6609 0 0,'54'-95'1791'0'0,"-30"54"-1825"0"0,-1-1 0 0 0,0-6 34 0 0,28-75 179 0 0,33-122-179 0 0,-93 305-292 0 0,3 0-1 0 0,3 1 1 0 0,2 13 292 0 0,-3 38 14 0 0,-15 112-156 0 0,7-105 446 0 0,3 117-304 0 0,17-127 775 0 0,-6-96-452 0 0,0 0 1 0 0,1 0-1 0 0,0 0 1 0 0,1 0-1 0 0,0 0 1 0 0,1-1-1 0 0,2 2-323 0 0,-7-13 29 0 0,1 0 0 0 0,-1 0 1 0 0,1-1-1 0 0,0 1 0 0 0,-1 0 0 0 0,1 0 1 0 0,0 0-1 0 0,-1-1 0 0 0,1 1 0 0 0,0 0 1 0 0,0-1-1 0 0,0 1 0 0 0,0-1 0 0 0,0 1 1 0 0,-1-1-1 0 0,1 1 0 0 0,0-1 0 0 0,0 0 1 0 0,0 1-1 0 0,0-1 0 0 0,0 0 0 0 0,0 0 0 0 0,0 0 1 0 0,1 0-1 0 0,-1 0 0 0 0,0 0 0 0 0,0 0-29 0 0,30-12 209 0 0,-21 5-158 0 0,-1 0-1 0 0,0 0 1 0 0,-1-1-1 0 0,7-7-50 0 0,-5 2 195 0 0,-1 0-1 0 0,0-1 1 0 0,-1 0-1 0 0,0-1 1 0 0,-1 1-1 0 0,0-1 1 0 0,-2-1-1 0 0,0 1 0 0 0,0-1 1 0 0,-2 0-1 0 0,0 0 1 0 0,0 0-1 0 0,-2 0 1 0 0,0-1-1 0 0,-1 1 1 0 0,-1 0-1 0 0,-1-13-194 0 0,0 15-155 0 0,-1 0 1 0 0,0 0-1 0 0,-1 0 0 0 0,0 0 1 0 0,-1 1-1 0 0,-1 0 0 0 0,0 0 1 0 0,-1 0 154 0 0,2 5-720 0 0,0 0-1 0 0,-1 0 1 0 0,-1 1 0 0 0,1 0 0 0 0,-1 1 0 0 0,0-1 0 0 0,-1 1-1 0 0,1 0 1 0 0,-1 1 0 0 0,0 0 0 0 0,-1 0 0 0 0,-4-1 720 0 0,4 1-3644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8:59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218 119 14419 0 0,'-6'0'202'0'0,"1"0"0"0"0,-1 1-1 0 0,1 0 1 0 0,-1 0 0 0 0,1 0 0 0 0,-1 1 0 0 0,1-1-1 0 0,0 2 1 0 0,0-1 0 0 0,0 0 0 0 0,-1 2-202 0 0,-3 2-202 0 0,1 0 1 0 0,0 0 0 0 0,0 1 0 0 0,1 0-1 0 0,0 0 1 0 0,0 1 0 0 0,0 0 0 0 0,1 0-1 0 0,-3 6 202 0 0,-4 8-392 0 0,1 1 1 0 0,1 1-1 0 0,1 0 0 0 0,1 0 0 0 0,-5 24 392 0 0,12-41 41 0 0,0 1 0 0 0,1-1 0 0 0,0 1 0 0 0,0 0 0 0 0,1-1-1 0 0,0 1 1 0 0,0-1 0 0 0,1 1 0 0 0,0 0 0 0 0,0-1 0 0 0,0 1 0 0 0,1-1 0 0 0,1 0 0 0 0,-1 1-1 0 0,1-1 1 0 0,0 0 0 0 0,3 3-41 0 0,-2-4-55 0 0,-1-1 0 0 0,1-1 0 0 0,1 1-1 0 0,-1 0 1 0 0,0-1 0 0 0,1 0 0 0 0,0 0 0 0 0,0-1-1 0 0,1 1 1 0 0,-1-1 0 0 0,0 0 0 0 0,1 0 0 0 0,0-1-1 0 0,0 0 1 0 0,0 0 0 0 0,0 0 0 0 0,0-1 0 0 0,0 1-1 0 0,0-2 1 0 0,0 1 0 0 0,5-1 55 0 0,-2 1 44 0 0,0-2 0 0 0,0 1-1 0 0,0-1 1 0 0,0-1 0 0 0,0 1 0 0 0,0-2-1 0 0,-1 1 1 0 0,1-1 0 0 0,-1 0 0 0 0,1-1 0 0 0,-1 0-1 0 0,0 0 1 0 0,-1-1 0 0 0,1 0 0 0 0,-1 0 0 0 0,0-1-1 0 0,0 0 1 0 0,-1 0 0 0 0,0-1 0 0 0,1 0-44 0 0,-3 2 160 0 0,0-1 0 0 0,0 0 0 0 0,0 0 1 0 0,-1 0-1 0 0,1 0 0 0 0,-1 0 0 0 0,-1-1 0 0 0,1 0 1 0 0,-1 1-1 0 0,-1-1 0 0 0,1 0 0 0 0,-1 0 0 0 0,0 0 1 0 0,-1 0-1 0 0,1 0 0 0 0,-1 0 0 0 0,-1 0 1 0 0,1 0-1 0 0,-1 0 0 0 0,-1 0 0 0 0,1 0 0 0 0,-1 1 1 0 0,0-1-1 0 0,-1 0 0 0 0,-2-4-160 0 0,1 2-207 0 0,-1-1 0 0 0,0 1 0 0 0,-1 0 0 0 0,0 0 0 0 0,0 1 0 0 0,-1 0-1 0 0,0 0 1 0 0,-1 1 0 0 0,0-1 0 0 0,0 2 0 0 0,0-1 0 0 0,-1 1 0 0 0,0 0 0 0 0,0 1 0 0 0,0 0 0 0 0,-1 1 0 0 0,1 0 0 0 0,-1 0-1 0 0,0 1 1 0 0,-1 0 0 0 0,1 1 0 0 0,0 0 0 0 0,-1 1 0 0 0,1 0 0 0 0,-9 0 207 0 0,95-24-1204 0 0,-22 5 1300 0 0,11-3 353 0 0,34-20-449 0 0,-31 14-764 0 0,15-3 764 0 0,-79 31-253 0 0,3-2-335 0 0,0 1 0 0 0,-1 0 0 0 0,1 0 0 0 0,0 1 0 0 0,0-1 0 0 0,1 2 0 0 0,4-1 588 0 0,-11 1-34 0 0,1 1 0 0 0,0-1 0 0 0,-1 0 0 0 0,1 1 0 0 0,0-1-1 0 0,-1 1 1 0 0,1 0 0 0 0,-1 0 0 0 0,1 0 0 0 0,-1-1 0 0 0,1 1 0 0 0,-1 1 0 0 0,1-1 0 0 0,-1 0-1 0 0,0 0 1 0 0,0 0 0 0 0,0 1 0 0 0,0-1 0 0 0,0 0 0 0 0,0 1 0 0 0,0-1 0 0 0,0 1 0 0 0,0 0-1 0 0,-1-1 1 0 0,1 1 0 0 0,0-1 0 0 0,-1 1 0 0 0,0 0 0 0 0,1-1 0 0 0,-1 1 0 0 0,0 0 0 0 0,0 0-1 0 0,0 0 35 0 0,13 124 296 0 0,-6 1-1 0 0,-5 0 0 0 0,-6-1 0 0 0,-15 95-295 0 0,-23 118 3242 0 0,41-321-4864 0 0,3-14-542 0 0,3-12 473 0 0,-4 4-2437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28 16235 0 0,'-4'-2'294'0'0,"1"0"0"0"0,-1 0-1 0 0,1 0 1 0 0,-1 1-1 0 0,1 0 1 0 0,-1-1-1 0 0,0 1 1 0 0,0 0-1 0 0,0 1 1 0 0,0-1-1 0 0,1 1 1 0 0,-1 0-1 0 0,0 0 1 0 0,0 0-1 0 0,0 0 1 0 0,0 0-1 0 0,0 1 1 0 0,0 0-1 0 0,0 0 1 0 0,1 0 0 0 0,-1 0-1 0 0,0 1-293 0 0,-2 1 194 0 0,0 1 0 0 0,1-1 0 0 0,-1 1 1 0 0,1 0-1 0 0,0 1 0 0 0,0-1 0 0 0,0 1 0 0 0,1 0 0 0 0,0 0 0 0 0,0 1 1 0 0,0-1-1 0 0,-2 5-194 0 0,0 0 37 0 0,1 0-1 0 0,0 0 1 0 0,0 1 0 0 0,1 0 0 0 0,0 0 0 0 0,1 0 0 0 0,0 0 0 0 0,1 0 0 0 0,1 1 0 0 0,-1-1 0 0 0,2 1-1 0 0,0-1 1 0 0,0 1 0 0 0,1-1 0 0 0,1 6-37 0 0,-2-14 14 0 0,1 0-1 0 0,0 0 1 0 0,-1 0 0 0 0,1 0-1 0 0,0 0 1 0 0,1 0 0 0 0,-1 0-1 0 0,0 0 1 0 0,1-1-1 0 0,0 1 1 0 0,0 0 0 0 0,-1-1-1 0 0,1 0 1 0 0,1 1 0 0 0,-1-1-1 0 0,0 0 1 0 0,1 0 0 0 0,-1 0-1 0 0,1 0 1 0 0,-1-1-1 0 0,1 1 1 0 0,0-1 0 0 0,0 0-1 0 0,-1 1 1 0 0,1-1 0 0 0,0 0-1 0 0,0-1 1 0 0,0 1 0 0 0,1 0-1 0 0,-1-1 1 0 0,0 0-1 0 0,0 0 1 0 0,0 0 0 0 0,0 0-1 0 0,0 0 1 0 0,0-1 0 0 0,0 1-1 0 0,0-1 1 0 0,0 0 0 0 0,0 0-1 0 0,0 0 1 0 0,3-1-14 0 0,4-3 42 0 0,1 1-1 0 0,-1-2 1 0 0,-1 0-1 0 0,1 0 1 0 0,-1 0 0 0 0,0-1-1 0 0,0-1 1 0 0,-1 1 0 0 0,0-2-1 0 0,0 1 1 0 0,1-4-42 0 0,-4 5 26 0 0,0 0 0 0 0,-1-1 0 0 0,0 0 0 0 0,0 0-1 0 0,-1 0 1 0 0,0 0 0 0 0,0 0 0 0 0,-1-1 0 0 0,0 1 0 0 0,0-1 0 0 0,-1 1 0 0 0,-1-1-1 0 0,1 0 1 0 0,-1 0 0 0 0,-1 1 0 0 0,0-5-26 0 0,0 8-40 0 0,1 1 1 0 0,-1-1-1 0 0,-1 1 0 0 0,1 0 0 0 0,-1-1 1 0 0,0 1-1 0 0,0 0 0 0 0,0 0 0 0 0,0 0 1 0 0,-1 0-1 0 0,1 0 0 0 0,-1 1 1 0 0,0-1-1 0 0,0 1 0 0 0,-1 0 0 0 0,1 0 1 0 0,-1 0-1 0 0,1 0 0 0 0,-1 0 1 0 0,0 1-1 0 0,0 0 0 0 0,0 0 0 0 0,-1 0 1 0 0,1 0-1 0 0,0 0 0 0 0,-1 1 0 0 0,1 0 1 0 0,-1 0-1 0 0,1 0 0 0 0,-1 1 1 0 0,-2-1 39 0 0,3 1-238 0 0,1 1 1 0 0,0-1-1 0 0,-1 0 1 0 0,1 1 0 0 0,0 0-1 0 0,0 0 1 0 0,0 0 0 0 0,-1 0-1 0 0,1 0 1 0 0,0 1 0 0 0,0-1-1 0 0,1 1 1 0 0,-1 0-1 0 0,0 0 1 0 0,1 0 0 0 0,-1 0-1 0 0,1 1 1 0 0,-1-1 0 0 0,1 0-1 0 0,0 1 1 0 0,0 0 0 0 0,0 0 237 0 0,-8 11-2856 0 0,1 0 1 0 0,1 0 0 0 0,-6 14 2855 0 0,12-23-805 0 0,-8 15-5495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4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14267 0 0,'1'54'-127'0'0,"2"-1"0"0"0,3 0 0 0 0,2-1 1 0 0,3 1-1 0 0,2-1 0 0 0,2-1 0 0 0,17 39 127 0 0,-8-39-981 0 0,2-1 0 0 0,7 5 981 0 0,-33-55-75 0 0,0 0 0 0 0,0 0 1 0 0,0 0-1 0 0,0 0 0 0 0,0-1 0 0 0,0 1 0 0 0,0 0 0 0 0,0 0 0 0 0,0 0 1 0 0,1 0-1 0 0,-1 0 0 0 0,0 0 0 0 0,0 0 0 0 0,0-1 0 0 0,0 1 0 0 0,0 0 1 0 0,0 0-1 0 0,1 0 0 0 0,-1 0 0 0 0,0 0 0 0 0,0 0 0 0 0,0 0 0 0 0,0 0 1 0 0,0 0-1 0 0,1 0 0 0 0,-1 0 0 0 0,0 0 0 0 0,0 0 0 0 0,0 0 0 0 0,0 0 1 0 0,0 0-1 0 0,1 0 0 0 0,-1 0 0 0 0,0 0 0 0 0,0 0 0 0 0,0 0 0 0 0,0 0 1 0 0,0 0-1 0 0,1 0 0 0 0,-1 0 0 0 0,0 0 0 0 0,0 0 0 0 0,0 0 0 0 0,0 1 1 0 0,0-1-1 0 0,0 0 0 0 0,1 0 0 0 0,-1 0 0 0 0,0 0 0 0 0,0 0 0 0 0,0 0 1 0 0,0 0-1 0 0,0 1 0 0 0,0-1 0 0 0,0 0 0 0 0,0 0 0 0 0,0 0 1 0 0,0 0-1 0 0,0 0 0 0 0,0 1 0 0 0,0-1 0 0 0,1 0 0 0 0,-1 0 0 0 0,0 0 1 0 0,0 0-1 0 0,0 0 0 0 0,0 1 0 0 0,0-1 0 0 0,-1 0 75 0 0,2-12-2385 0 0,-2 5-1474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4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1 888 13419 0 0,'0'-3'384'0'0,"0"0"0"0"0,1 1 1 0 0,-1-1-1 0 0,1 0 0 0 0,0 1 0 0 0,0-1 0 0 0,0 0 1 0 0,0 1-1 0 0,0-1 0 0 0,2 0-384 0 0,31-44-895 0 0,-15 24 1070 0 0,50-72-38 0 0,67-71-137 0 0,-72 96-77 0 0,3 4 1 0 0,2 3 0 0 0,3 3 0 0 0,28-15 76 0 0,-51 42-387 0 0,1 1 0 0 0,2 3 0 0 0,1 3 0 0 0,1 1 0 0 0,1 4 0 0 0,15-3 387 0 0,-69 23 55 0 0,0 1 1 0 0,0 0-1 0 0,1-1 0 0 0,-1 1 1 0 0,0 0-1 0 0,0 0 0 0 0,0 0 1 0 0,1 0-1 0 0,-1 0 0 0 0,0 0 1 0 0,0 0-1 0 0,1 1 0 0 0,-1-1 1 0 0,0 0-1 0 0,0 1 1 0 0,0-1-1 0 0,1 1 0 0 0,-1-1 1 0 0,0 1-1 0 0,0-1 0 0 0,0 1 1 0 0,0 0-1 0 0,0 0 0 0 0,0 0-55 0 0,1 1 62 0 0,0 0 0 0 0,0 1 0 0 0,0-1 0 0 0,-1 1 0 0 0,1 0 0 0 0,-1-1 0 0 0,1 1 0 0 0,-1 0 0 0 0,0 0 0 0 0,0 2-62 0 0,3 11 118 0 0,-1 0 0 0 0,0 1-1 0 0,0 16-117 0 0,-2-16 172 0 0,6 69-118 0 0,-4 0 0 0 0,-4 0 0 0 0,-3 0 0 0 0,-4 0 0 0 0,-4 0 0 0 0,-9 24-54 0 0,12-68-4129 0 0,-1 0 0 0 0,-2 0 0 0 0,-7 10 4129 0 0,12-36-4453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4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0 549 16996 0 0,'2'-4'0'0'0,"1"0"0"0"0,-1-1 0 0 0,1 1 0 0 0,0 1 0 0 0,0-1 0 0 0,0 0 1 0 0,0 1-1 0 0,0-1 0 0 0,1 1 0 0 0,0 0 0 0 0,0 0 0 0 0,1 0 0 0 0,6-7 17 0 0,78-66-287 0 0,4 4-1 0 0,3 4 1 0 0,24-8 270 0 0,-35 20-2804 0 0,94-70-6697 0 0,-156 109 5611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13131 0 0,'-2'10'192'0'0,"-1"-1"0"0"0,2 1-1 0 0,-1-1 1 0 0,2 1 0 0 0,-1-1 0 0 0,1 1 0 0 0,1 0 0 0 0,-1-1 0 0 0,3 9-192 0 0,-1 9 120 0 0,9 102 230 0 0,7 10-350 0 0,-4-36-1761 0 0,-3 1-4386 0 0,-11-82 2779 0 0,0-16-676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5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13251 0 0,'5'-4'-74'0'0,"0"0"0"0"0,0 0-1 0 0,0 0 1 0 0,1 0 0 0 0,-1 1 0 0 0,1 0 0 0 0,0 0 0 0 0,1 0 74 0 0,3-2 55 0 0,-4 2-14 0 0,32-17-1824 0 0,2 9-4830 0 0,-36 12 2263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10922 0 0,'6'-1'10'0'0,"0"-1"-1"0"0,1 0 0 0 0,-1-1 1 0 0,0 1-1 0 0,0-1 1 0 0,-1 0-1 0 0,5-3-9 0 0,11-5-34 0 0,45-11 29 0 0,-64 21-20 0 0,1 0 1 0 0,-1 1-1 0 0,1-1 0 0 0,-1 1 0 0 0,1 0 0 0 0,0-1 0 0 0,-1 1 0 0 0,1 0 0 0 0,-1 1 0 0 0,1-1 0 0 0,0 0 0 0 0,-1 1 1 0 0,1 0-1 0 0,-1-1 0 0 0,1 1 0 0 0,-1 0 0 0 0,0 0 0 0 0,1 0 0 0 0,-1 0 0 0 0,0 1 0 0 0,0-1 0 0 0,0 1 0 0 0,0-1 1 0 0,1 2 24 0 0,-1 0-173 0 0,-1-1 1 0 0,1 1 0 0 0,-1 0-1 0 0,0-1 1 0 0,0 1 0 0 0,0 0-1 0 0,-1 0 1 0 0,1 0-1 0 0,-1 0 1 0 0,1 0 0 0 0,-1 0-1 0 0,0 0 1 0 0,0 0 0 0 0,0 0-1 0 0,-1-1 1 0 0,1 1 0 0 0,-1 0-1 0 0,1 0 1 0 0,-1 0 0 0 0,0 0-1 0 0,0 0 1 0 0,-1-1 0 0 0,1 1-1 0 0,0 0 1 0 0,-1-1 0 0 0,0 1 172 0 0,-6 10 71 0 0,-1 0 1 0 0,0 0-1 0 0,-1-1 0 0 0,-4 3-71 0 0,8-8-51 0 0,-20 16 97 0 0,21-20-19 0 0,1-1 0 0 0,0 2 0 0 0,0-1-1 0 0,0 0 1 0 0,0 1 0 0 0,0 0 0 0 0,1 0 0 0 0,0 0 0 0 0,-1 0 0 0 0,2 0 0 0 0,-1 1 0 0 0,0-1 0 0 0,1 1 0 0 0,0 0 0 0 0,-1 3-27 0 0,6-6 249 0 0,-1 1 0 0 0,2-1 0 0 0,-1 0-1 0 0,0-1 1 0 0,0 1 0 0 0,0 0 0 0 0,1-1 0 0 0,-1 0 0 0 0,1 0 0 0 0,-1 0 0 0 0,1 0-249 0 0,12 5 814 0 0,-6-1-405 0 0,47 23 3494 0 0,42 30-3903 0 0,-67-32-2668 0 0,9 6-4975 0 0,-35-29 3543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6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11899 0 0,'2'4'3446'0'0,"6"12"-4163"0"0,21 6 1225 0 0,-27-20-896 0 0,1-1-1 0 0,0 1 0 0 0,-1-1 1 0 0,0 1-1 0 0,1 0 0 0 0,-1-1 1 0 0,0 1-1 0 0,0 0 0 0 0,0 1 1 0 0,0-1-1 0 0,0 0 1 0 0,-1 1-1 0 0,1-1 0 0 0,-1 1 1 0 0,1-1-1 0 0,-1 1 0 0 0,0-1 1 0 0,0 1-1 0 0,0 0 0 0 0,-1 0 1 0 0,1 0-1 0 0,0-1 0 0 0,-1 1 1 0 0,0 0-1 0 0,0 0 1 0 0,0 0-1 0 0,0 0 0 0 0,0 2 389 0 0,-2 9-4246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6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1 315 11618 0 0,'9'-5'291'0'0,"-1"0"-1"0"0,1 0 0 0 0,-1-1 0 0 0,0 0 0 0 0,5-6-290 0 0,-9 9 391 0 0,3-3-190 0 0,115-95 1241 0 0,-6-6-6444 0 0,-55 56-875 0 0,-50 43 1661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6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26 193 11779 0 0,'-5'13'999'0'0,"0"1"1"0"0,1-1 0 0 0,1 1 0 0 0,-1 8-1000 0 0,2-10 177 0 0,0 0 0 0 0,2 0-1 0 0,-1 0 1 0 0,2 0 0 0 0,-1 0 0 0 0,2 0-1 0 0,0 0 1 0 0,2 10-177 0 0,-2-16 3 0 0,-1-1 0 0 0,1 1 0 0 0,1 0 0 0 0,-1-1 0 0 0,1 1 0 0 0,0-1 0 0 0,0 0 0 0 0,0 0 0 0 0,1 0 1 0 0,0 0-1 0 0,0-1 0 0 0,0 1 0 0 0,0-1 0 0 0,1 0 0 0 0,0-1 0 0 0,0 1 0 0 0,0-1 0 0 0,0 0 0 0 0,0 0 0 0 0,1 0 0 0 0,-1-1 0 0 0,1 1 0 0 0,0-2 0 0 0,-1 1 0 0 0,1 0 0 0 0,0-1 0 0 0,0 0 0 0 0,0-1 0 0 0,0 1 0 0 0,0-1 0 0 0,2-1-3 0 0,6 0 78 0 0,0 0-1 0 0,0-1 0 0 0,0-1 0 0 0,-1-1 1 0 0,0 0-1 0 0,1 0 0 0 0,-2-1 1 0 0,1-1-1 0 0,0 0 0 0 0,-1-1 0 0 0,0 0 1 0 0,-1-1-1 0 0,0 0 0 0 0,5-5-77 0 0,3-4 109 0 0,0 0 0 0 0,-2-1 1 0 0,0-1-1 0 0,-1-1 0 0 0,-1 0 0 0 0,0-1 0 0 0,5-13-109 0 0,-15 25-15 0 0,-1 0 0 0 0,-1 0 0 0 0,1 0 0 0 0,-1 0 0 0 0,-1 0 0 0 0,0-1 0 0 0,0 1 0 0 0,-1-1 0 0 0,0 1-1 0 0,-1-1 1 0 0,0 1 0 0 0,-1-1 0 0 0,1 0 0 0 0,-2 1 0 0 0,1-1 0 0 0,-4-8 15 0 0,4 14 30 0 0,-1-1-1 0 0,0 0 1 0 0,0 1-1 0 0,0 0 1 0 0,-1-1 0 0 0,1 1-1 0 0,-1 0 1 0 0,0 0-1 0 0,0 1 1 0 0,-1-1-1 0 0,1 0 1 0 0,-1 1 0 0 0,1 0-1 0 0,-1 0 1 0 0,0 0-1 0 0,-1 0 1 0 0,1 1-1 0 0,0 0 1 0 0,-1 0 0 0 0,1 0-1 0 0,-1 0 1 0 0,1 1-1 0 0,-1-1 1 0 0,0 1-1 0 0,0 0 1 0 0,0 1-1 0 0,0-1 1 0 0,1 1 0 0 0,-1 0-1 0 0,0 0 1 0 0,0 1-1 0 0,0-1 1 0 0,-3 2-30 0 0,-8 1-373 0 0,1 0 0 0 0,0 1 0 0 0,-1 1 0 0 0,2 1 0 0 0,-1 0 0 0 0,1 0 0 0 0,0 2 0 0 0,0 0 0 0 0,0 0 0 0 0,1 2 0 0 0,-4 3 373 0 0,-19 18-3873 0 0,2 2-1 0 0,0 2 1 0 0,-2 6 3873 0 0,25-29-4136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7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10506 0 0,'1'21'1014'0'0,"0"-1"0"0"0,2 0-1 0 0,2 10-1013 0 0,32 108-56 0 0,-17-69 512 0 0,46 144 1292 0 0,-10-32-2521 0 0,-25-59-8820 0 0,-29-110 7643 0 0,-2-8-1421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0 252 11106 0 0,'7'3'918'0'0,"-1"0"0"0"0,1 0 0 0 0,0-1-1 0 0,0 1 1 0 0,0-2 0 0 0,0 1 0 0 0,0-1-1 0 0,0 0 1 0 0,1 0 0 0 0,-1-1-1 0 0,0 0 1 0 0,0 0 0 0 0,1-1-918 0 0,2-1 416 0 0,-1 0 0 0 0,1-1-1 0 0,-1 0 1 0 0,0 0 0 0 0,0-1 0 0 0,0 0-1 0 0,-1-1 1 0 0,1 0 0 0 0,3-4-416 0 0,129-94 583 0 0,-138 101-855 0 0,-1-1-1 0 0,0 1 1 0 0,1 0 0 0 0,-1-1-1 0 0,0 1 1 0 0,-1-1 0 0 0,1 0-1 0 0,0 0 1 0 0,-1 1 0 0 0,1-1-1 0 0,-1 0 1 0 0,0 0 0 0 0,0-1-1 0 0,0-1 273 0 0,11-53-8007 0 0,-10 44 4244 0 0,1 1-2799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17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10586 0 0,'41'-20'3108'0'0,"42"-21"-1618"0"0,-71 34-3126 0 0,1-1 0 0 0,-1 0 0 0 0,-1-1 0 0 0,0 0 0 0 0,1-1 1636 0 0,-6 2-2134 0 0,0 1-2728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11642 0 0,'-1'7'5394'0'0,"2"25"-6181"0"0,17 101 27 0 0,-12-82 586 0 0,2 0 0 0 0,8 27 174 0 0,-16-76 37 0 0,0-1 0 0 0,0 1 0 0 0,0-1 1 0 0,1 1-1 0 0,-1-1 0 0 0,1 1 1 0 0,-1-1-1 0 0,1 1 0 0 0,-1-1 0 0 0,1 1 1 0 0,0-1-1 0 0,0 0 0 0 0,0 1 1 0 0,0-1-1 0 0,0 0 0 0 0,0 0 0 0 0,0 0 1 0 0,0 1-1 0 0,0-1 0 0 0,0 0 1 0 0,1-1-1 0 0,-1 1 0 0 0,0 0 0 0 0,1 0 1 0 0,-1-1-1 0 0,1 1 0 0 0,-1 0 1 0 0,0-1-1 0 0,1 0 0 0 0,0 1 0 0 0,-1-1 1 0 0,1 0-1 0 0,-1 0 0 0 0,1 1 1 0 0,-1-1-1 0 0,1 0 0 0 0,-1-1 0 0 0,1 1 1 0 0,0 0-1 0 0,-1 0 0 0 0,1-1 1 0 0,-1 1-1 0 0,1-1 0 0 0,-1 1 0 0 0,0-1 1 0 0,1 0-1 0 0,-1 0 0 0 0,1 1 1 0 0,-1-1-1 0 0,0 0 0 0 0,0 0 0 0 0,1-1-37 0 0,11-7 459 0 0,-1-1 0 0 0,1-1 0 0 0,-2 0 0 0 0,0-1 0 0 0,1-1-459 0 0,3-3-294 0 0,15-16-170 0 0,46-40 935 0 0,-68 65-2289 0 0,1 1-1 0 0,0 1 0 0 0,0 0 0 0 0,0 0 0 0 0,5-2 1819 0 0,5 7-5911 0 0,-15 0 1837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0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1 197 9674 0 0,'58'-43'2477'0'0,"-9"9"-2211"0"0,22-28-916 0 0,-11 9-6791 0 0,-55 49 3123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1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8634 0 0,'0'8'91'0'0,"0"0"-1"0"0,0 0 1 0 0,0 0 0 0 0,1 0 0 0 0,1 0 0 0 0,-1 0-1 0 0,1 0 1 0 0,1 0 0 0 0,-1-1 0 0 0,1 1 0 0 0,3 4-91 0 0,-3-9 67 0 0,0 0 0 0 0,0 1 0 0 0,0-1 0 0 0,0-1 1 0 0,1 1-1 0 0,0 0 0 0 0,-1-1 0 0 0,1 0 0 0 0,0 0 0 0 0,0 0 1 0 0,2 1-68 0 0,40-32 1824 0 0,-1 3-900 0 0,-2-2 1 0 0,-1-2-1 0 0,33-30-924 0 0,-36 28-1115 0 0,-9 9-8137 0 0,-26 18 4658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3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1 339 14155 0 0,'0'-1'83'0'0,"1"0"-1"0"0,-1 0 1 0 0,1 0-1 0 0,-1 0 1 0 0,1 0-1 0 0,-1 0 1 0 0,1 0 0 0 0,-1 0-1 0 0,1 0 1 0 0,0 0-1 0 0,0 0 1 0 0,0 1-1 0 0,-1-1 1 0 0,1 0 0 0 0,0 1-1 0 0,0-1 1 0 0,0 0-1 0 0,0 1 1 0 0,0-1-1 0 0,0 1 1 0 0,0 0 0 0 0,0-1-83 0 0,39-22-1843 0 0,-27 16 2433 0 0,166-98-663 0 0,96-36-5539 0 0,-252 130 5369 0 0,-15 6 189 0 0,0 1-1 0 0,1-1 1 0 0,0 2-1 0 0,0-1 1 0 0,0 1 0 0 0,0 1-1 0 0,0-1 1 0 0,1 1-1 0 0,-1 1 1 0 0,1 0-1 0 0,2 0 55 0 0,-11 2 2 0 0,1 0-1 0 0,-1 0 0 0 0,0 0 0 0 0,0-1 0 0 0,1 1 1 0 0,-1 1-1 0 0,0-1 0 0 0,0 0 0 0 0,0 0 0 0 0,0 0 0 0 0,0 0 1 0 0,0 1-1 0 0,0-1 0 0 0,-1 0 0 0 0,1 1 0 0 0,0-1 1 0 0,-1 1-1 0 0,1-1 0 0 0,-1 1 0 0 0,1-1 0 0 0,-1 2-1 0 0,9 38 347 0 0,-8-35-298 0 0,14 124 613 0 0,-5 1 0 0 0,-8 110-662 0 0,-1-101 13 0 0,-9 201 1161 0 0,0-46 489 0 0,12-163-2280 0 0,7-45-2978 0 0,-10-86 519 0 0,1-8 2121 0 0,-1-9 9 0 0,-2 7-2644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3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1 336 16668 0 0,'2'-3'-91'0'0,"1"0"0"0"0,-1 1 1 0 0,1-1-1 0 0,0 0 0 0 0,0 1 1 0 0,0 0-1 0 0,0 0 0 0 0,0 0 1 0 0,1 0-1 0 0,-1 0 91 0 0,1 0 120 0 0,179-114-1181 0 0,-52 33-2434 0 0,-1-5-3501 0 0,-101 67 2675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4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14995 0 0,'3'92'897'0'0,"4"-1"1"0"0,15 73-898 0 0,51 178-334 0 0,-28-173 235 0 0,-17-70-1069 0 0,-4 2 1 0 0,0 26 1167 0 0,-22-88-6952 0 0,-2-30 3485 0 0,0-9-128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13131 0 0,'6'-12'2619'0'0,"31"-24"-4027"0"0,-34 33 1541 0 0,98-99-10809 0 0,-88 90 6885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4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11370 0 0,'0'60'1012'0'0,"3"134"-5"0"0,12-65-5070 0 0,-10-99-1397 0 0,-5-30 1602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5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1 345 10330 0 0,'3'-7'4856'0'0,"12"-24"-6170"0"0,4 1 1235 0 0,1 0 0 0 0,1 1 0 0 0,1 1 0 0 0,8-5 79 0 0,59-54-4677 0 0,-75 75 3396 0 0,0 2 1 0 0,0-1-1 0 0,16-7 1281 0 0,-25 15-31 0 0,-1 1 0 0 0,1-1 0 0 0,-1 1 0 0 0,1 1 0 0 0,0-1 0 0 0,0 0 0 0 0,0 1 1 0 0,0 0-1 0 0,0 0 0 0 0,0 1 0 0 0,0-1 0 0 0,0 1 0 0 0,0 0 0 0 0,1 1 0 0 0,3 0 31 0 0,-5 1 17 0 0,-1 0-1 0 0,0-1 1 0 0,1 2 0 0 0,-1-1-1 0 0,0 0 1 0 0,0 1 0 0 0,-1-1-1 0 0,1 1 1 0 0,0 0 0 0 0,-1 0 0 0 0,0 0-1 0 0,1 0 1 0 0,-1 0 0 0 0,-1 1-1 0 0,1-1 1 0 0,0 1 0 0 0,-1-1-1 0 0,1 4-16 0 0,20 70 243 0 0,-21-72-225 0 0,9 46 1162 0 0,-2 1 0 0 0,1 33-1180 0 0,-8-52 2256 0 0,-1 1-1 0 0,-4 24-2255 0 0,3-55 315 0 0,1 0-1 0 0,-1-1 0 0 0,1 1 0 0 0,-1 0 1 0 0,0-1-1 0 0,0 1 0 0 0,0-1 0 0 0,0 1 1 0 0,-1-1-1 0 0,1 0 0 0 0,-1 1 0 0 0,1-1 1 0 0,-1 0-1 0 0,0 0 0 0 0,0 0 1 0 0,0 0-1 0 0,0 0 0 0 0,0-1 0 0 0,-2 2-314 0 0,-1 0 437 0 0,0-1-1 0 0,0 1 1 0 0,-1-1 0 0 0,1 0-1 0 0,-1 0 1 0 0,1 0-1 0 0,-1-1 1 0 0,0 0-1 0 0,-2 0-436 0 0,-58 0-425 0 0,11-11-6669 0 0,36-1-921 0 0,13 6 1940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3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14403 0 0,'5'72'5223'0'0,"16"38"-1968"0"0,-4-26-1743 0 0,20 134 1826 0 0,53 167-3338 0 0,-77-332 251 0 0,-29-74-3224 0 0,-9-4-5757 0 0,18 17 1293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5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0 269 11851 0 0,'4'-8'4942'0'0,"13"-24"-5825"0"0,1 3 252 0 0,1 1 0 0 0,2 2 0 0 0,17-19 631 0 0,-26 32-717 0 0,0 1 1 0 0,0 1 0 0 0,1 0 0 0 0,1 1 0 0 0,-1 0-1 0 0,2 1 1 0 0,-1 1 0 0 0,8-3 716 0 0,-20 10-15 0 0,0 0 1 0 0,0 0-1 0 0,0 1 1 0 0,0-1-1 0 0,0 1 0 0 0,0-1 1 0 0,0 1-1 0 0,0 0 0 0 0,1 0 1 0 0,-1 0-1 0 0,0 0 0 0 0,0 0 1 0 0,0 0-1 0 0,0 1 1 0 0,0-1-1 0 0,1 1 0 0 0,-1-1 1 0 0,0 1-1 0 0,0 0 0 0 0,0 0 1 0 0,0 0-1 0 0,-1 0 0 0 0,2 0 15 0 0,1 2 30 0 0,-1 1 0 0 0,0-1 0 0 0,0 0 0 0 0,0 1 0 0 0,0-1-1 0 0,0 1 1 0 0,-1 0 0 0 0,1 0 0 0 0,-1 0 0 0 0,0 0-1 0 0,0 1-29 0 0,5 16 329 0 0,0 0-1 0 0,-2 0 1 0 0,0 0-1 0 0,0 11-328 0 0,-4-26 74 0 0,2 14-126 0 0,-1 0-1 0 0,0 0 1 0 0,-2 0-1 0 0,0 0 1 0 0,-1 0-1 0 0,-4 19 53 0 0,5-39-77 0 0,0 0 0 0 0,0 0 0 0 0,0-1-1 0 0,0 1 1 0 0,-1 0 0 0 0,1 0 0 0 0,0 0 0 0 0,0 0-1 0 0,0 0 1 0 0,0 0 0 0 0,0 0 0 0 0,0 0 0 0 0,0 0-1 0 0,-1 0 1 0 0,1-1 0 0 0,0 1 0 0 0,0 0 0 0 0,0 0-1 0 0,0 0 1 0 0,0 0 0 0 0,-1 0 0 0 0,1 0-1 0 0,0 0 1 0 0,0 0 0 0 0,0 0 0 0 0,0 0 0 0 0,0 0-1 0 0,-1 0 1 0 0,1 0 0 0 0,0 0 0 0 0,0 0 0 0 0,0 1-1 0 0,0-1 1 0 0,0 0 0 0 0,-1 0 0 0 0,1 0 0 0 0,0 0-1 0 0,0 0 1 0 0,0 0 0 0 0,0 0 0 0 0,0 0-1 0 0,0 0 1 0 0,0 0 0 0 0,-1 1 0 0 0,1-1 0 0 0,0 0-1 0 0,0 0 1 0 0,0 0 0 0 0,0 0 0 0 0,0 0 0 0 0,0 0-1 0 0,0 1 1 0 0,0-1 0 0 0,0 0 0 0 0,0 0 0 0 0,0 0-1 0 0,0 0 1 0 0,0 0 0 0 0,0 1 0 0 0,0-1-1 0 0,0 0 1 0 0,0 0 0 0 0,0 0 0 0 0,0 0 0 0 0,0 0-1 0 0,0 1 1 0 0,0-1 77 0 0,-1-4-4170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5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7826 0 0,'2'8'6029'0'0,"8"30"-5482"0"0,24 91 1240 0 0,-5 1 0 0 0,0 45-1787 0 0,-9 0-2062 0 0,-3 91 2062 0 0,-21-152-3898 0 0,-7-39-3257 0 0,8-60 2302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6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54 11146 0 0,'7'-14'3672'0'0,"10"2"-3413"0"0,25-5-2430 0 0,-33 13 2608 0 0,-4 3-657 0 0,0-1 1 0 0,0 1-1 0 0,1 0 0 0 0,-1 0 1 0 0,0 1-1 0 0,0 0 0 0 0,1 0 1 0 0,-1 0-1 0 0,0 0 0 0 0,1 1 1 0 0,-1 0-1 0 0,0 0 1 0 0,0 0-1 0 0,0 1 0 0 0,0-1 1 0 0,0 1-1 0 0,0 0 0 0 0,0 1 1 0 0,0 0-1 0 0,-1-1 0 0 0,1 1 1 0 0,-1 1-1 0 0,0-1 1 0 0,0 0-1 0 0,0 1 0 0 0,-1 0 1 0 0,1 0-1 0 0,-1 0 0 0 0,0 1 1 0 0,0-1-1 0 0,0 1 0 0 0,-1-1 1 0 0,1 1-1 0 0,-1 0 1 0 0,0 0-1 0 0,-1 0 0 0 0,1 0 1 0 0,-1 0-1 0 0,0 3 220 0 0,-1 0-55 0 0,0 1 0 0 0,-1-1 0 0 0,0 1 0 0 0,-1-1 0 0 0,0 1-1 0 0,0-1 1 0 0,0 0 0 0 0,-1 0 0 0 0,-1 0 0 0 0,1 0 0 0 0,-2 0 0 0 0,-1 3 55 0 0,-13 17 59 0 0,-1 0 0 0 0,-16 16-59 0 0,-18 26 904 0 0,28-35-55 0 0,11-15 591 0 0,1 0 0 0 0,-12 23-1440 0 0,23-38 236 0 0,1-1 0 0 0,0 1 0 0 0,0 0 0 0 0,0 0 0 0 0,0 0 0 0 0,1 0 0 0 0,0 0 0 0 0,0 0 0 0 0,0 0 0 0 0,1 0 0 0 0,0 0 0 0 0,0 0 0 0 0,0 0 0 0 0,0 1 0 0 0,1-1 0 0 0,1 2-236 0 0,-2-4 47 0 0,1-1 0 0 0,0 1 0 0 0,0-1 0 0 0,0 1 0 0 0,0-1 0 0 0,1 0 0 0 0,-1 1 0 0 0,0-1 0 0 0,1 0 0 0 0,0 0 0 0 0,0 0 0 0 0,-1 0 1 0 0,1 0-1 0 0,0 0 0 0 0,1-1 0 0 0,-1 1 0 0 0,0-1 0 0 0,0 1 0 0 0,1-1 0 0 0,-1 0 0 0 0,1 0 0 0 0,0 0-47 0 0,2 1 126 0 0,0-1 1 0 0,0-1-1 0 0,0 1 0 0 0,0-1 0 0 0,0 0 1 0 0,0 0-1 0 0,0 0 0 0 0,0-1 0 0 0,0 1 1 0 0,0-1-1 0 0,3-2-126 0 0,9-2 162 0 0,0-1 1 0 0,0-1-1 0 0,-1-1 1 0 0,0 0 0 0 0,0-1-1 0 0,3-3-162 0 0,20-17-1632 0 0,-28 19-54 0 0,0-1-1 0 0,0 0 0 0 0,-1 0 1 0 0,-1-1-1 0 0,0 0 0 0 0,5-9 1687 0 0,-7 6-4282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6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8690 0 0,'6'28'3129'0'0,"15"22"-2978"0"0,-5-13 84 0 0,69 234 1506 0 0,-6 27-1741 0 0,-37-137 562 0 0,-32-124-446 0 0,65 266 386 0 0,-58-217-390 0 0,-3 0 1 0 0,-1 48-113 0 0,-12-125 809 0 0,-1 16-4995 0 0,-10-46-2173 0 0,4 0 4455 0 0,2 4-1799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6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0 244 16083 0 0,'10'-9'4473'0'0,"23"-9"-4819"0"0,-20 11 556 0 0,103-56-222 0 0,-1-1-5984 0 0,-4-8-4498 0 0,-97 62 6584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8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1545 5129 0 0,'-5'21'9063'0'0,"-13"17"-6370"0"0,12-28-1497 0 0,7-14-1087 0 0,0 1 0 0 0,0 0 1 0 0,-1 0-1 0 0,0 0 0 0 0,0-1 0 0 0,0 1 0 0 0,0 0 0 0 0,0 0 0 0 0,0-1 0 0 0,-1 1 0 0 0,0 0 1 0 0,0-3-110 0 0,-17-53-30 0 0,5 18 81 0 0,-7-48-78 0 0,5-2-1 0 0,3 0 1 0 0,4-1-1 0 0,4 0 1 0 0,4 0-1 0 0,4 0 1 0 0,4 1-1 0 0,5-1 0 0 0,3 2 1 0 0,4 0-1 0 0,20-53 28 0 0,-25 102-243 0 0,1 1-1 0 0,1 1 0 0 0,13-18 244 0 0,-24 45-229 0 0,2 0 0 0 0,-1 0 0 0 0,2 1-1 0 0,0-1 1 0 0,0 2 0 0 0,1-1 0 0 0,0 2-1 0 0,0-1 1 0 0,1 1 0 0 0,1 1 0 0 0,-1 0-1 0 0,7-3 230 0 0,-14 9-170 0 0,0 1 0 0 0,-1-1 0 0 0,1 1-1 0 0,0-1 1 0 0,0 1 0 0 0,0 0 0 0 0,0 1-1 0 0,0-1 1 0 0,0 1 0 0 0,1 0 0 0 0,-1 0-1 0 0,0 0 1 0 0,0 0 0 0 0,0 1 0 0 0,0-1 0 0 0,0 1-1 0 0,0 0 1 0 0,0 1 0 0 0,0-1 0 0 0,1 1 170 0 0,1 2-213 0 0,0 0 1 0 0,-1-1-1 0 0,1 2 1 0 0,-1-1 0 0 0,0 0-1 0 0,-1 1 1 0 0,1 0-1 0 0,-1 0 1 0 0,0 1 0 0 0,0-1-1 0 0,3 7 213 0 0,4 10-268 0 0,-1 0 1 0 0,0 1-1 0 0,-2 1 0 0 0,0 0 0 0 0,-2 0 0 0 0,1 8 268 0 0,9 52-1122 0 0,-4 1 1 0 0,1 69 1121 0 0,-12-119 97 0 0,-1 0 1 0 0,-2 0-1 0 0,-2 0 1 0 0,-1 0-1 0 0,-1 0 1 0 0,-2-1 0 0 0,-1 0-1 0 0,-5 8-97 0 0,1-18 514 0 0,-1 0-1 0 0,-1 0 1 0 0,0-2-1 0 0,-2 0 1 0 0,-1-1 0 0 0,-1-1-1 0 0,-3 3-513 0 0,-34 38 855 0 0,12-8 1056 0 0,2 1 0 0 0,-11 22-1911 0 0,42-57 333 0 0,0 0 0 0 0,1 0 1 0 0,1 1-1 0 0,1 0 0 0 0,0 1 0 0 0,2 0 0 0 0,0 0 0 0 0,2 0 1 0 0,-1 11-334 0 0,6 7-171 0 0,7-24-3228 0 0,10-6-5820 0 0,-12-7 4681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10 129 6313 0 0,'-2'4'75'0'0,"1"0"0"0"0,-1 1 0 0 0,1-1-1 0 0,0 0 1 0 0,0 1 0 0 0,1-1 0 0 0,-1 0 0 0 0,1 1-1 0 0,0-1 1 0 0,0 1 0 0 0,0-1 0 0 0,1 1 0 0 0,-1-1-1 0 0,1 1 1 0 0,0-1 0 0 0,0 0 0 0 0,1 1-1 0 0,0-1 1 0 0,-1 0 0 0 0,2 2-75 0 0,-2-5 52 0 0,1 1 0 0 0,-1 0-1 0 0,0 0 1 0 0,0-1 0 0 0,1 1 0 0 0,-1 0-1 0 0,1-1 1 0 0,0 0 0 0 0,-1 1 0 0 0,1-1 0 0 0,0 0-1 0 0,0 0 1 0 0,0 0 0 0 0,0 0 0 0 0,0 0-1 0 0,0 0 1 0 0,0 0 0 0 0,0-1 0 0 0,0 1-1 0 0,0-1 1 0 0,0 0 0 0 0,0 0 0 0 0,0 1 0 0 0,1-1-1 0 0,-1 0 1 0 0,0-1 0 0 0,0 1 0 0 0,0 0-1 0 0,0-1 1 0 0,0 1 0 0 0,0-1 0 0 0,0 0 0 0 0,0 1-1 0 0,0-1 1 0 0,0 0 0 0 0,0 0 0 0 0,0-1-1 0 0,0 1 1 0 0,0 0 0 0 0,-1 0 0 0 0,1-1-1 0 0,0 0-51 0 0,5-4 191 0 0,1-1 0 0 0,-1 0 0 0 0,-1 0 0 0 0,1 0 0 0 0,-1-1 0 0 0,0 0 0 0 0,-1 0 0 0 0,0-1-1 0 0,0 1 1 0 0,2-9-191 0 0,-4 12 43 0 0,-1-1 0 0 0,0 1 0 0 0,0-1 0 0 0,0 0 0 0 0,-1 0 0 0 0,0 0 0 0 0,0 0 0 0 0,0 0 0 0 0,-1 0 1 0 0,0 0-1 0 0,0 0 0 0 0,-1 0 0 0 0,1 0 0 0 0,-1 0 0 0 0,-1 0 0 0 0,1 0 0 0 0,-1 1 0 0 0,-1-3-43 0 0,2 6 54 0 0,0 0-1 0 0,0 1 1 0 0,0-1 0 0 0,0 0 0 0 0,-1 1 0 0 0,1-1 0 0 0,-1 1 0 0 0,1-1 0 0 0,-1 1-1 0 0,1 0 1 0 0,-1-1 0 0 0,0 1 0 0 0,0 0 0 0 0,0 0 0 0 0,1 0 0 0 0,-1 1 0 0 0,0-1-1 0 0,0 0 1 0 0,0 1 0 0 0,0-1 0 0 0,-1 1 0 0 0,1 0 0 0 0,0-1 0 0 0,0 1 0 0 0,0 0-1 0 0,0 0 1 0 0,0 1 0 0 0,0-1 0 0 0,-1 0-54 0 0,-30 8-1980 0 0,2 4-6143 0 0,26-9 4005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0:29:2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12 21645 0 0,'-2'0'1728'0'0,"1"0"-1280"0"0,-1 2-360 0 0,1-1-360 0 0,-2-1-208 0 0,0-1-240 0 0,-2 1-408 0 0,1-3-489 0 0,1 1-895 0 0,0-2-1193 0 0,0-1-4905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8562 0 0,'-1'3'35'0'0,"0"1"0"0"0,0 0 0 0 0,0 0 0 0 0,0 0 1 0 0,1 0-1 0 0,0 0 0 0 0,-1 0 0 0 0,1 0 0 0 0,1 0 0 0 0,-1 0 0 0 0,1 0 1 0 0,-1 0-1 0 0,2 4-35 0 0,0 7 232 0 0,28 281 1778 0 0,31 103-2010 0 0,-41-280 385 0 0,2 50-101 0 0,9 52-5250 0 0,-22-184 1767 0 0,-8-32-558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2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 8618 0 0,'-3'0'407'0'0,"0"0"0"0"0,0 1 0 0 0,0-1 0 0 0,1 1 0 0 0,-1-1 0 0 0,0 1 0 0 0,0 0 0 0 0,0 0 0 0 0,1 1 0 0 0,-1-1 0 0 0,0 1 0 0 0,1-1 0 0 0,-1 1 0 0 0,1 0 0 0 0,-1 0-407 0 0,-2 3 340 0 0,0-1 1 0 0,1 1-1 0 0,-1 1 1 0 0,1-1-1 0 0,0 1 1 0 0,-3 5-341 0 0,-5 14-77 0 0,1-1 0 0 0,1 2 0 0 0,-3 9 77 0 0,2-4 830 0 0,-43 119 139 0 0,25-63-607 0 0,-4-2 0 0 0,-3-1 0 0 0,-23 33-362 0 0,37-82-413 0 0,-21 36 1047 0 0,41-66-1745 0 0,0 0-1 0 0,0 0 0 0 0,1 0 0 0 0,-1 0 1 0 0,1 0-1 0 0,0 0 0 0 0,1 0 1 0 0,-1 3 1111 0 0,4-3-3537 0 0,6-7 2364 0 0,6-8-177 0 0,-8 6-3194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4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16924 0 0,'6'14'7114'0'0,"23"49"-4663"0"0,15 30-2037 0 0,-38-77-322 0 0,-3-8-56 0 0,1 1 0 0 0,-1-1 1 0 0,1 0-1 0 0,0 0 0 0 0,1 0 1 0 0,0-1-1 0 0,0 1 0 0 0,1-1 1 0 0,0 0-1 0 0,2 2-36 0 0,-7-9-102 0 0,-1 0-1 0 0,0 0 1 0 0,1 1 0 0 0,-1-1 0 0 0,0 0-1 0 0,1 0 1 0 0,-1 0 0 0 0,1 0 0 0 0,-1 0-1 0 0,0 0 1 0 0,1 0 0 0 0,-1 1 0 0 0,0-1-1 0 0,1 0 1 0 0,-1 0 0 0 0,1 0 0 0 0,-1-1 0 0 0,0 1-1 0 0,1 0 1 0 0,-1 0 0 0 0,0 0 0 0 0,1 0-1 0 0,-1 0 1 0 0,1 0 0 0 0,-1 0 0 0 0,0-1-1 0 0,1 1 1 0 0,-1 0 0 0 0,0 0 0 0 0,0-1-1 0 0,1 1 1 0 0,-1 0 0 0 0,0 0 0 0 0,1-1-1 0 0,-1 1 1 0 0,0 0 0 0 0,0-1 0 0 0,0 1 0 0 0,1 0-1 0 0,-1-1 1 0 0,0 1 102 0 0,7-18-7664 0 0,-6 15 6400 0 0,2-8-6101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3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9290 0 0,'-1'2'98'0'0,"0"0"0"0"0,1 0 0 0 0,-1 0 0 0 0,0 0 0 0 0,1 0 0 0 0,-1 0 0 0 0,1 0 0 0 0,0 0 0 0 0,0 0 0 0 0,0 0 0 0 0,0 0 0 0 0,0 0 0 0 0,0 0 0 0 0,0 0 0 0 0,1 0 0 0 0,-1 1-98 0 0,10 41 192 0 0,-8-35 86 0 0,3 12-404 0 0,20 71 2256 0 0,-7-48-3393 0 0,8-9-4489 0 0,-24-34 4792 0 0,0 0-3325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3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6441 0 0,'9'221'2331'0'0,"15"46"-2331"0"0,-15-176 741 0 0,6 45 183 0 0,6-1 0 0 0,18 51-924 0 0,-31-167-2664 0 0,-4-17 213 0 0,-5-12 38 0 0,-1 2-1412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3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14491 0 0,'73'-4'87'0'0,"-49"0"-1958"0"0,-1-1 0 0 0,0 0 0 0 0,-1-2 0 0 0,0-1-1 0 0,9-4 1872 0 0,-18 6-4558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4 11570 0 0,'0'-1'179'0'0,"0"1"1"0"0,-1 0-1 0 0,1-1 0 0 0,-1 1 0 0 0,1 0 0 0 0,-1 0 0 0 0,1-1 0 0 0,0 1 0 0 0,-1 0 0 0 0,1 0 0 0 0,-1 0 0 0 0,1 0 0 0 0,-1-1 0 0 0,1 1 0 0 0,-1 0 0 0 0,1 0 0 0 0,-1 0 0 0 0,0 0 0 0 0,1 0 0 0 0,-1 0 0 0 0,1 0 0 0 0,-1 0 0 0 0,1 1 0 0 0,-1-1 0 0 0,1 0 0 0 0,-1 0 0 0 0,1 0 0 0 0,-1 1 0 0 0,1-1 0 0 0,0 0 0 0 0,-1 0 0 0 0,1 1 0 0 0,-1-1 0 0 0,1 0 0 0 0,-1 1-179 0 0,-17 21 152 0 0,-8 32-1789 0 0,25-53 1788 0 0,-7 19-172 0 0,0 0-1 0 0,2 1 0 0 0,0 0 1 0 0,1 0-1 0 0,2 0 0 0 0,0 0 1 0 0,0 6 21 0 0,3-21-31 0 0,0 0 0 0 0,1-1 0 0 0,-1 1 0 0 0,1 0 0 0 0,0 0 0 0 0,0-1 0 0 0,1 1 0 0 0,0-1 0 0 0,0 1 0 0 0,0-1 0 0 0,0 0 1 0 0,1 0-1 0 0,1 3 31 0 0,-1-5-37 0 0,0 0 0 0 0,0 0 0 0 0,0 0 1 0 0,0 0-1 0 0,1 0 0 0 0,-1-1 0 0 0,1 0 1 0 0,-1 1-1 0 0,1-1 0 0 0,0-1 1 0 0,0 1-1 0 0,0 0 0 0 0,0-1 0 0 0,0 0 1 0 0,0 0-1 0 0,1 0 0 0 0,-1-1 0 0 0,0 1 1 0 0,1-1-1 0 0,-1 0 37 0 0,7 0 70 0 0,-1-1 0 0 0,1 0 0 0 0,0-1 0 0 0,-1 0 0 0 0,0 0 0 0 0,1-1 0 0 0,-1-1-1 0 0,0 0 1 0 0,-1 0 0 0 0,1-1 0 0 0,-1 0 0 0 0,0 0 0 0 0,0-1 0 0 0,0 0 0 0 0,4-5-70 0 0,-4 3 220 0 0,1 0-1 0 0,-1-1 1 0 0,-1 0 0 0 0,0 0-1 0 0,0-1 1 0 0,-1 0 0 0 0,0-1-1 0 0,0 1 1 0 0,-1-1 0 0 0,-1 0-1 0 0,0-1 1 0 0,0 1 0 0 0,-1-4-220 0 0,-3 13 87 0 0,-1 0 0 0 0,0 0 1 0 0,1 0-1 0 0,-1-1 0 0 0,0 1 1 0 0,0 0-1 0 0,0-1 0 0 0,-1 1 1 0 0,1 0-1 0 0,-1 0 0 0 0,1 0 1 0 0,-1-1-1 0 0,0 1 0 0 0,1 0 1 0 0,-1 0-1 0 0,0 0 0 0 0,0 0 1 0 0,-1 0-1 0 0,1 0 0 0 0,-1-1-86 0 0,-2-1 106 0 0,0 0 0 0 0,-1 0 0 0 0,1 0 0 0 0,0 0 1 0 0,-1 1-1 0 0,0 0 0 0 0,0 0 0 0 0,-4-2-107 0 0,-8-2-44 0 0,0 0 0 0 0,0 1 0 0 0,-1 1-1 0 0,0 0 1 0 0,-1 1 44 0 0,-30 3-504 0 0,12 2-2939 0 0,15-5-5720 0 0,21 3 7019 0 0,1 1-2864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5545 0 0,'80'12'3449'0'0,"-64"-13"-3086"0"0,1-2 1 0 0,-1 1-1 0 0,0-2 1 0 0,0 0-1 0 0,0-1 1 0 0,0-1-1 0 0,3-2-363 0 0,-10 4-98 0 0,-1-1-1 0 0,0 1 0 0 0,0-2 0 0 0,0 1 1 0 0,-1-1-1 0 0,3-2 99 0 0,-6 4-576 0 0,0-1 0 0 0,0 1 0 0 0,-1-1 0 0 0,1 0-1 0 0,-1 0 1 0 0,0 0 0 0 0,0 0 0 0 0,0 0 0 0 0,-1-1 0 0 0,1-1 576 0 0,0-3-4665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5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6393 0 0,'0'39'890'0'0,"41"315"19"0"0,-40-342-1491 0 0,-1 0-1 0 0,1 0 0 0 0,-2 0 0 0 0,0 0 0 0 0,-1 3 583 0 0,1-5-4494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5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6705 0 0,'-4'18'586'0'0,"1"1"0"0"0,0-1-1 0 0,1 0 1 0 0,1 1 0 0 0,1-1-1 0 0,0 0 1 0 0,2 1-1 0 0,2 11-585 0 0,-4-28 7 0 0,1 7-246 0 0,0-1 1 0 0,0 1 0 0 0,1 0 0 0 0,0-1 0 0 0,1 1 0 0 0,0-1 0 0 0,4 8 238 0 0,-6-19-3232 0 0,1-12 1940 0 0,-2 9-3194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5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0 6473 0 0,'17'49'759'0'0,"-16"-47"-712"0"0,19 57 783 0 0,-3-1 1 0 0,-3 2-1 0 0,-2 0 1 0 0,0 25-831 0 0,-12-78 247 0 0,0 0 1 0 0,-1 0-1 0 0,1 0 0 0 0,-1-1 1 0 0,0 1-1 0 0,-1 0 1 0 0,0-1-1 0 0,0 1 0 0 0,0-1 1 0 0,-1 0-1 0 0,0 0 0 0 0,0 0 1 0 0,0 0-1 0 0,-2 2-247 0 0,3-6 80 0 0,0 0 1 0 0,1 0-1 0 0,-1 0 0 0 0,0 0 1 0 0,0 0-1 0 0,0 0 0 0 0,0 0 1 0 0,0-1-1 0 0,0 1 0 0 0,-1-1 1 0 0,1 0-1 0 0,0 0 0 0 0,-1 0 1 0 0,1 0-1 0 0,-1 0 0 0 0,1 0 1 0 0,-1 0-1 0 0,0-1 0 0 0,1 1 1 0 0,-1-1-1 0 0,0 0 0 0 0,1 0 0 0 0,-1 0 1 0 0,0 0-1 0 0,1-1 0 0 0,-1 1 1 0 0,1-1-1 0 0,-1 1 0 0 0,0-1 1 0 0,1 0-1 0 0,-1 0 0 0 0,1 0 1 0 0,0 0-1 0 0,-1 0 0 0 0,1-1 1 0 0,-1 0-81 0 0,-4-3-70 0 0,0 0 1 0 0,0-1 0 0 0,1 0 0 0 0,0 0 0 0 0,0 0-1 0 0,0-1 1 0 0,1 0 0 0 0,-3-5 69 0 0,5 7-22 0 0,0 1 1 0 0,0-1-1 0 0,0 0 0 0 0,1 0 0 0 0,0-1 1 0 0,0 1-1 0 0,0 0 0 0 0,0-1 0 0 0,1 1 1 0 0,0-1-1 0 0,0 0 0 0 0,1 1 0 0 0,0-5 22 0 0,1 3 62 0 0,1 1 0 0 0,0 0 0 0 0,0 0 0 0 0,0 0 0 0 0,1 0 0 0 0,0 0 0 0 0,0 1 0 0 0,0-1 0 0 0,1 1 0 0 0,0 0 0 0 0,0 0-1 0 0,0 0 1 0 0,1 0 0 0 0,-1 1 0 0 0,1 0 0 0 0,0 0 0 0 0,1 0 0 0 0,0 0-62 0 0,50-29-1468 0 0,-2 9-6463 0 0,-36 17 4694 0 0,-10 4-1353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6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28 10626 0 0,'1'-1'43'0'0,"-1"-1"0"0"0,1 1 0 0 0,-1-1 0 0 0,1 1 0 0 0,-1 0 0 0 0,1-1 0 0 0,0 1 0 0 0,0 0 0 0 0,0-1 0 0 0,-1 1 0 0 0,1 0 0 0 0,0 0 0 0 0,1 0 0 0 0,-1 0 0 0 0,0 0 0 0 0,0 0 0 0 0,0 0 0 0 0,1 0 0 0 0,-1 1 0 0 0,0-1 0 0 0,1 0 0 0 0,-1 1 0 0 0,0-1 0 0 0,1 1 0 0 0,-1-1 0 0 0,1 1 0 0 0,-1 0 0 0 0,1 0 0 0 0,-1 0 0 0 0,1-1 0 0 0,-1 1 0 0 0,1 1 0 0 0,-1-1 0 0 0,2 0-43 0 0,3 0-86 0 0,1 0 0 0 0,-1 0 0 0 0,0 1 0 0 0,1-1 0 0 0,-1 2 0 0 0,0-1 0 0 0,5 2 86 0 0,3 3-173 0 0,0 1 0 0 0,-1 0-1 0 0,0 1 1 0 0,0 0 0 0 0,4 5 173 0 0,-13-10-89 0 0,0 0-1 0 0,0 0 1 0 0,-1 1 0 0 0,1-1 0 0 0,-1 1 0 0 0,0 0 0 0 0,0-1 0 0 0,0 1 0 0 0,-1 1 0 0 0,1-1 0 0 0,-1 0 0 0 0,0 1 0 0 0,0-1 0 0 0,-1 1 0 0 0,1-1-1 0 0,-1 1 1 0 0,0 0 0 0 0,0 0 0 0 0,-1 0 89 0 0,0-3 28 0 0,0 1 1 0 0,-1 0-1 0 0,1-1 0 0 0,-1 1 0 0 0,0-1 0 0 0,1 1 0 0 0,-1-1 1 0 0,0 1-1 0 0,-1-1 0 0 0,1 0 0 0 0,0 0 0 0 0,-1 1 0 0 0,1-1 1 0 0,-1 0-1 0 0,1 0 0 0 0,-1 0 0 0 0,0-1 0 0 0,0 1 0 0 0,0 0 1 0 0,0-1-1 0 0,0 1 0 0 0,-1-1 0 0 0,1 1 0 0 0,-1-1-28 0 0,-9 5 138 0 0,-2 0 0 0 0,1-1 0 0 0,-1 0 1 0 0,-3 0-139 0 0,-31 12-87 0 0,42-14 122 0 0,0 1 0 0 0,0-1 0 0 0,0 1 0 0 0,0 0 0 0 0,1 0 0 0 0,0 1 0 0 0,0 0 0 0 0,0 0-1 0 0,0 0 1 0 0,1 0 0 0 0,0 1 0 0 0,0-1 0 0 0,0 1 0 0 0,1 0 0 0 0,-3 6-35 0 0,4-5 107 0 0,1 0 1 0 0,-1 0-1 0 0,1 0 0 0 0,1 0 0 0 0,-1 0 0 0 0,1 0 1 0 0,0 0-1 0 0,1 0 0 0 0,0 0 0 0 0,0 0 0 0 0,0 0 1 0 0,1 0-1 0 0,0 0 0 0 0,0-1 0 0 0,3 5-107 0 0,-2-3 196 0 0,1 0-1 0 0,1-1 1 0 0,-1 1-1 0 0,1-1 1 0 0,0 0-1 0 0,1 0 1 0 0,-1-1-1 0 0,1 1 1 0 0,1-1-1 0 0,-1-1 1 0 0,7 5-196 0 0,-8-6-49 0 0,1 0 1 0 0,0-1-1 0 0,0 0 1 0 0,0 0-1 0 0,0-1 1 0 0,0 1-1 0 0,1-1 1 0 0,-1-1-1 0 0,1 1 49 0 0,-3-1-547 0 0,1-1 0 0 0,-1 1 0 0 0,1-1 0 0 0,-1 0 0 0 0,0-1 0 0 0,1 1 0 0 0,-1-1 0 0 0,4 0 547 0 0,4-3-4151 0 0,-10 4-469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7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6209 0 0,'1'5'100'0'0,"-1"1"1"0"0,1 0-1 0 0,0 0 0 0 0,1 0 0 0 0,-1 0 0 0 0,1-1 0 0 0,0 1 0 0 0,0-1 1 0 0,1 0-1 0 0,0 1 0 0 0,0-1 0 0 0,0 0 0 0 0,0 0 0 0 0,1-1 0 0 0,0 1 0 0 0,0-1 1 0 0,0 0-1 0 0,1 0 0 0 0,-1 0 0 0 0,1-1 0 0 0,0 1 0 0 0,0-1-100 0 0,-1 0 279 0 0,0-1-1 0 0,1 0 0 0 0,-1 0 1 0 0,1 0-1 0 0,-1 0 0 0 0,1 0 0 0 0,0-1 1 0 0,-1 0-1 0 0,1 0 0 0 0,0 0 1 0 0,0-1-1 0 0,0 0 0 0 0,0 0 1 0 0,0 0-1 0 0,0 0 0 0 0,0-1 1 0 0,-1 0-1 0 0,1 0 0 0 0,0 0 1 0 0,0-1-1 0 0,-1 1 0 0 0,1-1 1 0 0,-1 0-1 0 0,1 0 0 0 0,-1-1 1 0 0,2-1-279 0 0,1-1 292 0 0,-1-1 0 0 0,0-1 1 0 0,0 1-1 0 0,-1-1 1 0 0,1 0-1 0 0,-2 0 1 0 0,1 0-1 0 0,-1-1 0 0 0,0 1 1 0 0,0-1-1 0 0,-1 0 1 0 0,0 0-1 0 0,-1-1 0 0 0,1 1 1 0 0,-1-3-293 0 0,-1 5 37 0 0,1-1 0 0 0,-1 0 0 0 0,0 0 0 0 0,-1 0 0 0 0,0 1 0 0 0,0-1 0 0 0,0 0 0 0 0,-1 0 0 0 0,0 0 1 0 0,0 0-1 0 0,-1 1 0 0 0,0-1 0 0 0,0 1 0 0 0,-1-1 0 0 0,1 1 0 0 0,-1 0 0 0 0,-1 0 0 0 0,1 0 0 0 0,-3-3-37 0 0,3 6-100 0 0,1 0 0 0 0,-1 0 0 0 0,0 0 0 0 0,0 1 1 0 0,0-1-1 0 0,0 1 0 0 0,-1 0 0 0 0,1 0 0 0 0,-1 0 0 0 0,1 0 0 0 0,-1 0 0 0 0,0 1 0 0 0,1-1 0 0 0,-1 1 1 0 0,0 0-1 0 0,0 1 0 0 0,0-1 0 0 0,0 1 0 0 0,0-1 0 0 0,0 1 0 0 0,-3 0 100 0 0,5 1-142 0 0,-1 0-1 0 0,0 0 0 0 0,1-1 1 0 0,-1 2-1 0 0,1-1 1 0 0,0 0-1 0 0,-1 0 1 0 0,1 1-1 0 0,0-1 0 0 0,0 1 1 0 0,-1 0-1 0 0,2 0 1 0 0,-1 0-1 0 0,0 0 1 0 0,0 0-1 0 0,0 0 0 0 0,1 0 1 0 0,-1 0-1 0 0,1 1 1 0 0,0-1-1 0 0,0 1 1 0 0,0-1-1 0 0,0 1 1 0 0,0-1-1 0 0,0 1 0 0 0,1-1 1 0 0,-1 1-1 0 0,1 0 1 0 0,0-1-1 0 0,0 1 1 0 0,0 0-1 0 0,0 0 143 0 0,0 5-32 0 0,0 0 0 0 0,1 0 0 0 0,0 1 0 0 0,0-1-1 0 0,1 0 1 0 0,0 0 0 0 0,0 0 0 0 0,1-1 0 0 0,0 1 0 0 0,0 0 0 0 0,1-1 0 0 0,0 0 0 0 0,0 0-1 0 0,1 0 1 0 0,0 0 0 0 0,0-1 0 0 0,1 0 0 0 0,-1 0 0 0 0,1 0 0 0 0,1-1 0 0 0,-1 0 0 0 0,1 0-1 0 0,0-1 1 0 0,0 1 0 0 0,0-2 0 0 0,1 1 0 0 0,3 1 32 0 0,-5-3-617 0 0,1 0 1 0 0,0 0-1 0 0,-1 0 1 0 0,1-1-1 0 0,0 0 1 0 0,0-1-1 0 0,0 1 1 0 0,0-1-1 0 0,0-1 1 0 0,0 1-1 0 0,-1-1 1 0 0,1 0-1 0 0,3-2 617 0 0,5-1-4565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4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17284 0 0,'-1'1'198'0'0,"0"-1"1"0"0,1 1-1 0 0,-1 0 1 0 0,0-1-1 0 0,1 1 1 0 0,-1 0-1 0 0,0 0 1 0 0,1 0 0 0 0,-1 0-1 0 0,1-1 1 0 0,0 1-1 0 0,-1 0 1 0 0,1 0-1 0 0,0 0 1 0 0,-1 0-1 0 0,1 0 1 0 0,0 0-1 0 0,0 0 1 0 0,0 0-1 0 0,0 0 1 0 0,0 0 0 0 0,0 0-1 0 0,0 0 1 0 0,0 0-1 0 0,0 0 1 0 0,1 1-199 0 0,1 29 767 0 0,3-6-20 0 0,0 1-1 0 0,2-1 1 0 0,4 11-747 0 0,-7-25 90 0 0,1 0 0 0 0,0 0 0 0 0,0-1 0 0 0,1 0 0 0 0,0 0 0 0 0,1 0 0 0 0,0-1 1 0 0,7 7-91 0 0,-9-11 109 0 0,10 11-1718 0 0,-7-2-7028 0 0,-5-7 802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0:57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22253 0 0,'-1'1'1408'0'0,"-2"2"-1184"0"0,1-2-168 0 0,0 2-40 0 0,1-2-40 0 0,0 1 8 0 0,-1-1-112 0 0,1 0-280 0 0,-1-1-344 0 0,-2 2-568 0 0,3-2-641 0 0,-2 1-823 0 0,-1 0-929 0 0,2 1 488 0 0,-2-2-4561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0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7 9298 0 0,'0'0'160'0'0,"0"-1"0"0"0,0 1 0 0 0,0-1-1 0 0,0 1 1 0 0,-1 0 0 0 0,1-1 0 0 0,0 1 0 0 0,0 0 0 0 0,0 0 0 0 0,-1-1-1 0 0,1 1 1 0 0,0 0 0 0 0,0-1 0 0 0,-1 1 0 0 0,1 0 0 0 0,0 0 0 0 0,-1 0-1 0 0,1-1 1 0 0,0 1 0 0 0,-1 0 0 0 0,1 0 0 0 0,0 0 0 0 0,-1 0 0 0 0,1-1-1 0 0,0 1 1 0 0,-1 0 0 0 0,1 0 0 0 0,0 0 0 0 0,-1 0 0 0 0,1 0 0 0 0,-1 0 0 0 0,1 0-1 0 0,0 0 1 0 0,-1 0 0 0 0,1 0 0 0 0,0 0 0 0 0,-1 1 0 0 0,1-1 0 0 0,-1 0-160 0 0,-13 14 1287 0 0,-11 34-3416 0 0,21-38 2824 0 0,-213 432 2314 0 0,202-416-3314 0 0,-17 39 946 0 0,22-22-6799 0 0,13-41 1596 0 0,5-6 1993 0 0,-5 1-1985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0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11506 0 0,'0'11'345'0'0,"1"0"-1"0"0,0 0 0 0 0,1 0 0 0 0,1 0 0 0 0,-1-1 0 0 0,2 1 0 0 0,3 7-344 0 0,18 25-2605 0 0,-22-39 1616 0 0,0-1-1 0 0,0 1 1 0 0,1-1-1 0 0,-1 0 1 0 0,1 0-1 0 0,0 0 1 0 0,-1 0-1 0 0,5 1 990 0 0,-4-2-3386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1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12323 0 0,'52'-1'3197'0'0,"-33"0"-4883"0"0,-1-1 1 0 0,1 0 0 0 0,-1-2-1 0 0,1 0 1 0 0,-1-1 0 0 0,7-3 1685 0 0,-14 3-4544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2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1 241 12459 0 0,'8'-6'4217'0'0,"34"-13"-4628"0"0,-29 16 344 0 0,0 1 0 0 0,1 1 0 0 0,-1 0 1 0 0,1 1-1 0 0,-1 1 0 0 0,1 0 0 0 0,-1 0 0 0 0,11 4 67 0 0,-15-4-157 0 0,0 1 0 0 0,-1 1 0 0 0,1 0-1 0 0,-1 0 1 0 0,1 0 0 0 0,-1 1-1 0 0,0 0 1 0 0,0 1 0 0 0,-1 0-1 0 0,1 0 1 0 0,-1 0 0 0 0,-1 1 0 0 0,5 4 157 0 0,-10-9-15 0 0,0-1 1 0 0,-1 1-1 0 0,1 0 1 0 0,-1-1-1 0 0,1 1 1 0 0,0 0-1 0 0,-1 0 1 0 0,1-1-1 0 0,-1 1 1 0 0,1 0-1 0 0,-1 0 1 0 0,0 0-1 0 0,1-1 1 0 0,-1 1-1 0 0,0 0 1 0 0,0 0 0 0 0,1 0-1 0 0,-1 0 1 0 0,0 0-1 0 0,0 0 1 0 0,0 0-1 0 0,0 0 1 0 0,0-1-1 0 0,0 1 1 0 0,-1 0-1 0 0,1 0 1 0 0,0 0-1 0 0,0 0 1 0 0,-1 0-1 0 0,1 0 1 0 0,0-1-1 0 0,-1 1 1 0 0,1 0-1 0 0,-1 0 1 0 0,1 0 0 0 0,-1-1-1 0 0,1 1 1 0 0,-1 0-1 0 0,0-1 1 0 0,0 1 14 0 0,-40 19 1208 0 0,4-2-1484 0 0,29-9 213 0 0,1 1 0 0 0,-1 0 0 0 0,1 0 0 0 0,1 1 0 0 0,0 0 0 0 0,1 0 0 0 0,0 0 0 0 0,0 1 0 0 0,2-1 0 0 0,-1 1 0 0 0,0 9 63 0 0,0-4 19 0 0,2 0-1 0 0,0 0 1 0 0,0 0 0 0 0,2 1-1 0 0,0-1 1 0 0,1 0-1 0 0,1 0 1 0 0,1 2-19 0 0,-3-15 31 0 0,1-1 0 0 0,0 0-1 0 0,0 1 1 0 0,0-1 0 0 0,0 0 0 0 0,0 0 0 0 0,1 0 0 0 0,-1 0-1 0 0,1 0 1 0 0,0 0 0 0 0,0 0 0 0 0,0-1 0 0 0,0 1-1 0 0,1-1 1 0 0,-1 1 0 0 0,0-1 0 0 0,1 0 0 0 0,0 0 0 0 0,0 0-1 0 0,-1 0 1 0 0,1-1 0 0 0,0 1 0 0 0,0-1 0 0 0,1 0 0 0 0,-1 1-1 0 0,0-1 1 0 0,0-1 0 0 0,1 1 0 0 0,-1 0 0 0 0,0-1 0 0 0,1 0-1 0 0,-1 0 1 0 0,0 0 0 0 0,1 0 0 0 0,-1 0 0 0 0,0-1 0 0 0,3 0-31 0 0,5-1 195 0 0,0 0 0 0 0,0-1 1 0 0,-1-1-1 0 0,1 0 0 0 0,-1 0 1 0 0,0-1-1 0 0,0 0 0 0 0,0 0 1 0 0,-1-2-1 0 0,8-5-195 0 0,3-6 10 0 0,-1-1 0 0 0,0 0 0 0 0,-2-1 0 0 0,0-1 0 0 0,-2-1 0 0 0,0 0 0 0 0,-1-1 0 0 0,-2-1 0 0 0,0-1-10 0 0,4-11-192 0 0,-2-2 1 0 0,-1 0-1 0 0,-2 0 0 0 0,-2-1 1 0 0,3-28 191 0 0,1-17 919 0 0,7-17-919 0 0,-21 116-98 0 0,1 1 0 0 0,1-1 0 0 0,0 0 0 0 0,1 1 0 0 0,1-1 0 0 0,4 14 98 0 0,1 13 215 0 0,44 205-548 0 0,-53-238-3009 0 0,0-3-5412 0 0,1-6 4924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2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7218 0 0,'15'-1'4562'0'0,"18"-1"-2028"0"0,-10-3-2020 0 0,-1-1 1 0 0,0 0 0 0 0,0-2-1 0 0,0-1 1 0 0,-1-1-1 0 0,7-4-514 0 0,21-18-1772 0 0,-10-6-3392 0 0,-28 17-151 0 0,-11 20 757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2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 6281 0 0,'-4'14'643'0'0,"0"0"0"0"0,1 1 0 0 0,1 0 0 0 0,0-1-1 0 0,1 1 1 0 0,1 0 0 0 0,0 0 0 0 0,2 9-643 0 0,-1-13 192 0 0,0 10 612 0 0,0 0-1 0 0,2 0 1 0 0,3 13-804 0 0,-5-29 148 0 0,0 0 1 0 0,0 0-1 0 0,1-1 0 0 0,0 1 0 0 0,-1 0 1 0 0,2-1-1 0 0,-1 1 0 0 0,0-1 0 0 0,1 0 1 0 0,0 0-1 0 0,0 0 0 0 0,0 0 0 0 0,0 0 1 0 0,1 0-1 0 0,0-1 0 0 0,-1 0 0 0 0,1 0 1 0 0,1 1-149 0 0,-3-4 93 0 0,-1 0 1 0 0,0 0 0 0 0,1 0 0 0 0,-1 0 0 0 0,0 0 0 0 0,1 0 0 0 0,-1 0-1 0 0,0-1 1 0 0,1 1 0 0 0,-1 0 0 0 0,0-1 0 0 0,1 1 0 0 0,-1-1 0 0 0,0 0 0 0 0,0 1-1 0 0,0-1 1 0 0,0 0 0 0 0,0 1 0 0 0,0-1 0 0 0,0 0 0 0 0,0 0 0 0 0,0 0-1 0 0,0 0 1 0 0,0 0 0 0 0,0 0-94 0 0,26-32 940 0 0,-22 27-860 0 0,19-29 22 0 0,0-1 1 0 0,8-20-103 0 0,-10 16-1544 0 0,29-38 1544 0 0,-37 57-301 0 0,-4 9-2389 0 0,-9 34-1452 0 0,-3-8 4154 0 0,2 0 0 0 0,-1 0 0 0 0,2-1 0 0 0,0 1-1 0 0,1 0 1 0 0,0 0 0 0 0,1-1 0 0 0,1 1 0 0 0,0-1-1 0 0,4 9-11 0 0,-5-15 158 0 0,1 1-1 0 0,0-2 0 0 0,1 1 1 0 0,0 0-1 0 0,0-1 0 0 0,0 0 1 0 0,0 0-1 0 0,1 0 0 0 0,0-1 1 0 0,0 0-1 0 0,1 0 0 0 0,0 0 1 0 0,0-1-1 0 0,0 0 0 0 0,0-1 1 0 0,0 1-1 0 0,1-1 0 0 0,5 1-157 0 0,3 1 376 0 0,0-1 0 0 0,0 0 0 0 0,0-1 0 0 0,1-1 0 0 0,7-1-376 0 0,-16-1-247 0 0,0 0-1 0 0,-1 0 1 0 0,1-1 0 0 0,0-1 0 0 0,-1 1 0 0 0,1-1 247 0 0,-3 0-910 0 0,-1 1 1 0 0,0-1-1 0 0,0 0 1 0 0,0 0 0 0 0,1-1-1 0 0,-2 1 1 0 0,1-1-1 0 0,0 0 1 0 0,-1 0 0 0 0,2-1 909 0 0,2-2-5131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3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12 11226 0 0,'-5'-1'444'0'0,"-1"0"0"0"0,1 0 0 0 0,0 0 0 0 0,0 1-1 0 0,0 0 1 0 0,-1 0 0 0 0,1 0 0 0 0,0 1 0 0 0,0-1-1 0 0,-1 1 1 0 0,1 0 0 0 0,0 1 0 0 0,0-1 0 0 0,0 1-1 0 0,1 0 1 0 0,-1 1 0 0 0,-2 0-444 0 0,0 2 104 0 0,0 0-1 0 0,1 0 1 0 0,0 1 0 0 0,0 0-1 0 0,0 0 1 0 0,1 0 0 0 0,0 0-1 0 0,0 1 1 0 0,0 0-1 0 0,-2 5-102 0 0,-3 9-85 0 0,0 1 0 0 0,1 0 0 0 0,2 0 0 0 0,0 1 0 0 0,1 0 0 0 0,2 1 0 0 0,-1 8 84 0 0,4-22-12 0 0,0 0-1 0 0,0-1 1 0 0,1 1 0 0 0,1-1-1 0 0,0 1 1 0 0,0 0-1 0 0,1-1 1 0 0,0 1 0 0 0,0-1-1 0 0,1 0 1 0 0,1 0-1 0 0,-1 0 1 0 0,1 0 0 0 0,1-1-1 0 0,3 6 13 0 0,-4-9-34 0 0,-1-1 0 0 0,1 1 0 0 0,0-1 0 0 0,1 0 0 0 0,-1 0 0 0 0,1 0 0 0 0,-1-1 1 0 0,1 1-1 0 0,0-1 0 0 0,0 0 0 0 0,1-1 0 0 0,-1 1 0 0 0,1-1 0 0 0,-1 0 0 0 0,1 0 0 0 0,0-1 0 0 0,-1 0 0 0 0,1 0 0 0 0,0 0 0 0 0,0-1 0 0 0,0 0 0 0 0,0 0 0 0 0,0 0 0 0 0,-1-1 0 0 0,6-1 34 0 0,3-1 39 0 0,0-1 0 0 0,-1 0-1 0 0,0-2 1 0 0,0 1 0 0 0,0-1 0 0 0,0-1-1 0 0,-1-1 1 0 0,0 1 0 0 0,-1-2 0 0 0,0 0-1 0 0,0 0 1 0 0,-1-1 0 0 0,0 0 0 0 0,-1-1-1 0 0,3-3-38 0 0,-3 3 99 0 0,-1 0 0 0 0,0-1 0 0 0,0 0 1 0 0,-1-1-1 0 0,-1 1 0 0 0,0-1 0 0 0,-1 0 0 0 0,0-1 0 0 0,-1 1 0 0 0,0-1 0 0 0,-1 0 0 0 0,-1 0 0 0 0,0 0 0 0 0,-1 0 0 0 0,-1-5-99 0 0,0 14 35 0 0,0 1 0 0 0,0 0-1 0 0,-1 0 1 0 0,0-1 0 0 0,0 1-1 0 0,0 0 1 0 0,0 0-1 0 0,-1 0 1 0 0,1 0 0 0 0,-1 0-1 0 0,0 0 1 0 0,-1 1 0 0 0,1-1-1 0 0,0 1 1 0 0,-1-1 0 0 0,0 1-1 0 0,0 0 1 0 0,0 0-1 0 0,0 0 1 0 0,-4-2-35 0 0,-3-1-455 0 0,0 1 0 0 0,-1 0-1 0 0,1 0 1 0 0,-1 1 0 0 0,-1 1-1 0 0,-7-2 456 0 0,-49-19-10053 0 0,50 10 7038 0 0,14 8-1554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3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6057 0 0,'41'255'5030'0'0,"-20"-134"-2962"0"0,-7-71-1709 0 0,-10-41-796 0 0,-1 0 1 0 0,0 0 0 0 0,-1 0-1 0 0,0 1 1 0 0,-1-1 0 0 0,1 3 436 0 0,-10-4-6318 0 0,5-6 1748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4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3473 0 0,'28'47'5314'0'0,"13"1"-3911"0"0,-36-43-1705 0 0,0 1 0 0 0,1-1 0 0 0,-1 0 0 0 0,1-1 0 0 0,1 1 0 0 0,-1-1 0 0 0,1 0 0 0 0,-1-1 1 0 0,1 1-1 0 0,0-2 0 0 0,0 1 0 0 0,0-1 0 0 0,1 0 0 0 0,2 1 302 0 0,-8-3-120 0 0,0 0 1 0 0,0 0 0 0 0,0 0 0 0 0,0 0 0 0 0,0-1 0 0 0,0 1 0 0 0,0 0 0 0 0,0-1-1 0 0,0 0 1 0 0,0 1 0 0 0,0-1 0 0 0,1-1 119 0 0,4-2-4525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4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16908 0 0,'-1'1'285'0'0,"0"0"0"0"0,0 0 0 0 0,0-1 1 0 0,0 1-1 0 0,0 0 0 0 0,0 0 0 0 0,0 0 1 0 0,0 1-1 0 0,0-1 0 0 0,0 0 0 0 0,1 0 1 0 0,-1 0-1 0 0,1 1 0 0 0,-1-1 0 0 0,0 0 1 0 0,1 1-1 0 0,0-1 0 0 0,-1 0 0 0 0,1 1 1 0 0,0 0-286 0 0,-8 33 641 0 0,7-32-338 0 0,-10 59 734 0 0,3 1-1 0 0,3 1 1 0 0,2 21-1037 0 0,6-98-1912 0 0,0 0 0 0 0,0 0 0 0 0,1 0 0 0 0,1 0-1 0 0,0 1 1 0 0,0 0 0 0 0,1 0 0 0 0,1 0 0 0 0,0 1 1912 0 0,-1 2-5361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4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1 9978 0 0,'-10'15'3037'0'0,"1"23"-2902"0"0,6-25 350 0 0,-72 222 2161 0 0,16-56-4800 0 0,56-165-1160 0 0,3-13 3227 0 0,0-1 0 0 0,0 0 0 0 0,0 0-1 0 0,0 0 1 0 0,0 0 0 0 0,0 0 0 0 0,0 1 0 0 0,-1-1 0 0 0,1 0-1 0 0,0 0 1 0 0,0 0 0 0 0,0 0 0 0 0,0 1 0 0 0,0-1 0 0 0,0 0 0 0 0,0 0-1 0 0,0 0 1 0 0,0 1 0 0 0,0-1 0 0 0,0 0 0 0 0,0 0 0 0 0,0 0 0 0 0,0 1-1 0 0,0-1 1 0 0,0 0 0 0 0,0 0 0 0 0,0 0 0 0 0,1 0 0 0 0,-1 1 0 0 0,0-1-1 0 0,0 0 1 0 0,0 0 0 0 0,0 0 0 0 0,0 0 0 0 0,0 1 0 0 0,0-1-1 0 0,1 0 1 0 0,-1 0 0 0 0,0 0 0 0 0,0 0 0 0 0,0 0 0 0 0,0 0 0 0 0,0 0-1 0 0,1 0 1 0 0,-1 1 0 0 0,0-1 0 0 0,0 0 0 0 0,0 0 0 0 0,1 0 0 0 0,-1 0-1 0 0,0 0 1 0 0,0 0 0 0 0,0 0 0 0 0,0 0 0 0 0,1 0 0 0 0,-1 0-1 0 0,0 0 1 0 0,0 0 0 0 0,0 0 0 0 0,1 0 0 0 0,-1 0 0 0 0,0 0 0 0 0,0 0-1 0 0,0-1 1 0 0,0 1 0 0 0,1 0 0 0 0,-1 0 0 0 0,0 0 0 0 0,0 0 87 0 0,4-3-4480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4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6929 0 0,'1'8'445'0'0,"0"1"-1"0"0,0 0 0 0 0,1-1 0 0 0,0 1 0 0 0,0-1 1 0 0,1 1-1 0 0,0-1 0 0 0,1 0 0 0 0,0 0 0 0 0,3 4-444 0 0,-5-7-29 0 0,1-1-1 0 0,0 1 1 0 0,1-1-1 0 0,-1 0 1 0 0,1 0-1 0 0,-1-1 1 0 0,1 1-1 0 0,0-1 0 0 0,1 0 1 0 0,-1 0-1 0 0,2 2 30 0 0,-4-5-211 0 0,0 0 0 0 0,-1 1 0 0 0,1-1 0 0 0,0 0 0 0 0,0 0 0 0 0,-1 0-1 0 0,1 0 1 0 0,0 0 0 0 0,0 0 0 0 0,-1 0 0 0 0,1-1 0 0 0,0 1 0 0 0,-1 0 0 0 0,1-1-1 0 0,0 0 1 0 0,-1 1 0 0 0,1-1 0 0 0,-1 0 0 0 0,1 0 0 0 0,-1 0 0 0 0,1 0 0 0 0,-1 0-1 0 0,0 0 1 0 0,1 0 0 0 0,-1-1 0 0 0,0 1 0 0 0,0 0 0 0 0,0-1 0 0 0,0 1 211 0 0,5-7-4500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8034 0 0,'0'7'3230'0'0,"0"24"-2603"0"0,5 162 3468 0 0,-4-92-1253 0 0,12 89-2842 0 0,-13-185-27 0 0,1 0 0 0 0,-1 0 0 0 0,1-1 0 0 0,0 1 0 0 0,1 0 0 0 0,-1-1 0 0 0,1 1 1 0 0,-1-1-1 0 0,1 1 0 0 0,1-1 0 0 0,-1 1 27 0 0,-1-4-81 0 0,0-1 1 0 0,0 1-1 0 0,-1 0 0 0 0,1-1 1 0 0,0 1-1 0 0,0-1 1 0 0,0 1-1 0 0,0-1 1 0 0,0 1-1 0 0,0-1 0 0 0,-1 0 1 0 0,1 0-1 0 0,0 1 1 0 0,0-1-1 0 0,0 0 1 0 0,0 0-1 0 0,0 0 0 0 0,0 0 1 0 0,0 0-1 0 0,0 0 81 0 0,32-10-1802 0 0,11-18 1158 0 0,15-8-4063 0 0,-55 34 4379 0 0,0 0 1 0 0,1 1 0 0 0,-1-1-1 0 0,0 1 1 0 0,1 0 0 0 0,-1 0-1 0 0,0 0 1 0 0,1 1 0 0 0,0-1-1 0 0,-1 1 1 0 0,1 0 0 0 0,3 1 327 0 0,-5 0-1 0 0,-1 0 0 0 0,1 0-1 0 0,-1 0 1 0 0,1 1 0 0 0,-1-1 0 0 0,0 1 0 0 0,1 0 0 0 0,-1-1 0 0 0,0 1 0 0 0,0 0 0 0 0,0 0 0 0 0,0 1 0 0 0,-1-1 0 0 0,1 0 0 0 0,0 0 0 0 0,-1 1 0 0 0,0-1 0 0 0,0 1 0 0 0,1 0 0 0 0,-1-1 0 0 0,-1 1 0 0 0,1 0 0 0 0,0-1 0 0 0,-1 3 1 0 0,5 14 59 0 0,-2 0 1 0 0,0 0-1 0 0,-1 6-59 0 0,0-9 76 0 0,13 201 3115 0 0,-7-81 3640 0 0,7 6-6831 0 0,-11-129 692 0 0,2-6-3616 0 0,-6-7 2728 0 0,1 0-1 0 0,-1 0 1 0 0,1 0-1 0 0,-1 0 0 0 0,1 0 1 0 0,-1 0-1 0 0,1 0 1 0 0,-1-1-1 0 0,0 1 0 0 0,1 0 1 0 0,-1 0-1 0 0,1 0 1 0 0,-1 0-1 0 0,1-1 1 0 0,-1 1-1 0 0,0 0 0 0 0,1 0 1 0 0,-1-1-1 0 0,0 1 1 0 0,1 0-1 0 0,-1-1 1 0 0,0 1-1 0 0,1 0 0 0 0,-1-1 1 0 0,0 1-1 0 0,0 0 1 0 0,1-1-1 0 0,-1 1 1 0 0,0-1-1 0 0,0 1 0 0 0,0-1 1 0 0,0 1-1 0 0,0 0 1 0 0,1-1-1 0 0,-1 1 0 0 0,0-1 1 0 0,0 1-1 0 0,0-1 1 0 0,0 1-1 0 0,0-1 1 0 0,0 1-1 0 0,0-1 0 0 0,-1 1 1 0 0,1 0-1 0 0,0-1 1 0 0,0 0 196 0 0,0-4-4512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1 181 6785 0 0,'7'-1'1239'0'0,"1"0"0"0"0,-1 0-1 0 0,0-1 1 0 0,1 0-1 0 0,-1-1 1 0 0,1 0-1239 0 0,103-45 2398 0 0,-12 4-2251 0 0,-67 33-548 0 0,30-13-2340 0 0,-5-7-4410 0 0,-51 25 5735 0 0,-5 3-3101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6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7146 0 0,'-1'1'34'0'0,"1"-1"1"0"0,-1 1 0 0 0,0 0-1 0 0,1 0 1 0 0,-1 0 0 0 0,0-1 0 0 0,1 1-1 0 0,-1 0 1 0 0,1 0 0 0 0,0 0-1 0 0,-1 0 1 0 0,1 0 0 0 0,0 0 0 0 0,0 0-1 0 0,-1 0 1 0 0,1 0 0 0 0,0 0-1 0 0,0 0 1 0 0,0 0 0 0 0,0 0 0 0 0,0 0-1 0 0,0 0 1 0 0,1 0 0 0 0,-1 0-1 0 0,0 0 1 0 0,0 0 0 0 0,1 1-35 0 0,5 32 213 0 0,18 36 458 0 0,12 32 73 0 0,-32-93-633 0 0,1 1-1 0 0,0-1 0 0 0,1 0 1 0 0,0 0-1 0 0,1-1 0 0 0,-1 1 1 0 0,1-2-1 0 0,8 8-110 0 0,-12-13 86 0 0,0-1-1 0 0,0 1 1 0 0,0-1-1 0 0,0 1 1 0 0,1-1-1 0 0,-1 0 1 0 0,0 0-1 0 0,1-1 1 0 0,-1 1-1 0 0,0-1 1 0 0,1 0-1 0 0,-1 1 1 0 0,1-2-1 0 0,-1 1 1 0 0,0 0-1 0 0,1-1 1 0 0,-1 1-1 0 0,1-1 1 0 0,-1 0-1 0 0,0 0 1 0 0,3-1-86 0 0,13-5 739 0 0,-1-1 1 0 0,1 0 0 0 0,4-4-740 0 0,-8 4-14 0 0,-1 1 432 0 0,60-33-2167 0 0,-67 35 604 0 0,1 0 0 0 0,-2 0 0 0 0,1 0 0 0 0,-1-1 0 0 0,0 0 1 0 0,0 0-1 0 0,0-1 0 0 0,2-3 1145 0 0,-3-1-4097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7194 0 0,'1'58'3425'0'0,"3"-1"0"0"0,6 28-3425 0 0,-1-34-975 0 0,2-1-1 0 0,16 44 976 0 0,-26-91-482 0 0,0 0-1 0 0,0 0 0 0 0,0 0 1 0 0,0 0-1 0 0,-1 1 0 0 0,1-1 0 0 0,-1 0 1 0 0,0 0-1 0 0,0 0 0 0 0,0 1 1 0 0,0-1-1 0 0,-1 0 0 0 0,1 0 1 0 0,-1 0-1 0 0,0 2 483 0 0,0 0-4477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7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8458 0 0,'-3'9'544'0'0,"-1"1"0"0"0,2-1 0 0 0,-1 1 0 0 0,2 0 0 0 0,-1 0 0 0 0,1 1 0 0 0,1-1 0 0 0,0 0 0 0 0,0 6-544 0 0,0 14 942 0 0,-1-19-926 0 0,1-1 0 0 0,0 1-1 0 0,1-1 1 0 0,0 1 0 0 0,1-1-1 0 0,0 2-15 0 0,10 16-3080 0 0,-11-28 2971 0 0,-1 1 0 0 0,1-1-1 0 0,-1 0 1 0 0,1 1-1 0 0,-1-1 1 0 0,1 1 0 0 0,-1-1-1 0 0,1 0 1 0 0,-1 0 0 0 0,1 1-1 0 0,0-1 1 0 0,-1 0-1 0 0,1 0 1 0 0,-1 0 0 0 0,1 0-1 0 0,0 0 1 0 0,-1 1-1 0 0,1-1 1 0 0,-1 0 0 0 0,1 0-1 0 0,0-1 1 0 0,-1 1-1 0 0,1 0 1 0 0,-1 0 0 0 0,1 0-1 0 0,0 0 1 0 0,-1 0 0 0 0,1-1-1 0 0,-1 1 1 0 0,1 0-1 0 0,-1 0 1 0 0,1-1 0 0 0,-1 1-1 0 0,1-1 1 0 0,-1 1-1 0 0,1 0 1 0 0,-1-1 0 0 0,1 1-1 0 0,-1-1 1 0 0,0 1-1 0 0,1-1 1 0 0,-1 1 0 0 0,0-1-1 0 0,1 1 1 0 0,-1-1 0 0 0,0 1-1 0 0,0-1 1 0 0,1 0 109 0 0,16-27-1088 0 0,-11 16-3396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7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6233 0 0,'2'9'419'0'0,"0"1"-1"0"0,1-1 0 0 0,0 0 0 0 0,0 0 0 0 0,1 0 1 0 0,0 0-1 0 0,1-1 0 0 0,0 2-418 0 0,6 10 594 0 0,-2 1-302 0 0,0-1 1 0 0,-1 1-1 0 0,-1 0 1 0 0,-1 0-1 0 0,-1 1 1 0 0,-1 0-1 0 0,-1 1-292 0 0,-2-11 248 0 0,-1 0 0 0 0,0 1 0 0 0,0-1 0 0 0,-1 0 0 0 0,-1 0 0 0 0,0 0 0 0 0,-1 0 0 0 0,0 0 1 0 0,-1-1-1 0 0,0 1 0 0 0,0-1 0 0 0,-2 0 0 0 0,-2 5-248 0 0,5-10-11 0 0,-1-1 1 0 0,1 0 0 0 0,-1 1-1 0 0,0-1 1 0 0,0-1 0 0 0,-1 1 0 0 0,1-1-1 0 0,-1 1 1 0 0,0-1 0 0 0,0-1-1 0 0,-1 1 1 0 0,1-1 0 0 0,-1 0 0 0 0,-2 1 10 0 0,5-3-7 0 0,0 0 1 0 0,0-1 0 0 0,0 1-1 0 0,0-1 1 0 0,0 1 0 0 0,0-1-1 0 0,0 0 1 0 0,0 0 0 0 0,-1 0 0 0 0,1-1-1 0 0,0 1 1 0 0,0-1 0 0 0,0 0-1 0 0,0 0 1 0 0,0 0 0 0 0,0 0-1 0 0,0 0 1 0 0,0-1 0 0 0,1 1 0 0 0,-1-1-1 0 0,0 0 1 0 0,1 0 0 0 0,-1 0-1 0 0,1 0 1 0 0,0 0 0 0 0,0 0-1 0 0,0-1 1 0 0,0 1 0 0 0,-1-2 6 0 0,1 2-20 0 0,1 1 1 0 0,-1 0-1 0 0,1-1 0 0 0,0 1 1 0 0,0-1-1 0 0,-1 1 0 0 0,1-1 1 0 0,0 0-1 0 0,0 1 0 0 0,1-1 1 0 0,-1 0-1 0 0,0 0 1 0 0,0 0-1 0 0,1 0 0 0 0,-1 0 1 0 0,1 0-1 0 0,0 0 0 0 0,0 0 1 0 0,-1 0-1 0 0,1 1 0 0 0,1-1 1 0 0,-1 0-1 0 0,0 0 1 0 0,1-2 19 0 0,1 0 47 0 0,1 1 0 0 0,0 0 1 0 0,0 0-1 0 0,0 0 1 0 0,0 0-1 0 0,1 0 1 0 0,-1 1-1 0 0,1-1 1 0 0,0 1-1 0 0,-1 0 1 0 0,4-1-48 0 0,136-84-1055 0 0,-82 49-6999 0 0,-50 31 2674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8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3 105 10794 0 0,'0'-1'287'0'0,"-1"-1"0"0"0,1 1-1 0 0,-1 0 1 0 0,1-1 0 0 0,0 1-1 0 0,0 0 1 0 0,-1-1 0 0 0,1 1 0 0 0,0 0-1 0 0,0-1 1 0 0,0 1 0 0 0,0 0-1 0 0,0-1 1 0 0,1 1 0 0 0,-1-1-1 0 0,1 0-286 0 0,0-1 108 0 0,1-1 0 0 0,-1 1 0 0 0,1 0 0 0 0,0 0 0 0 0,0 0 0 0 0,0 0 1 0 0,0 1-1 0 0,1-1 0 0 0,-1 0 0 0 0,4-1-108 0 0,0-2-130 0 0,2 1 0 0 0,-1-1 0 0 0,0 2 1 0 0,1-1-1 0 0,0 1 0 0 0,7-3 130 0 0,-7 5-362 0 0,-1 0-1 0 0,1 0 0 0 0,0 1 0 0 0,0 0 0 0 0,0 0 0 0 0,0 1 1 0 0,1 0-1 0 0,-1 0 0 0 0,0 1 0 0 0,0 0 0 0 0,7 2 363 0 0,-13-2-171 0 0,0-1-1 0 0,0 1 1 0 0,0 0-1 0 0,0 0 1 0 0,0 0-1 0 0,0 0 1 0 0,0 0-1 0 0,0 0 1 0 0,0 0-1 0 0,0 1 1 0 0,-1-1-1 0 0,1 1 1 0 0,-1-1-1 0 0,1 1 1 0 0,-1 0-1 0 0,1 0 1 0 0,-1 0-1 0 0,1 1 172 0 0,-1-1-33 0 0,-1 1 0 0 0,1-1 0 0 0,-1 1 0 0 0,1 0 0 0 0,-1-1 0 0 0,0 1 0 0 0,0 0 0 0 0,0-1 0 0 0,0 1 0 0 0,-1 0 0 0 0,1-1 0 0 0,-1 1 0 0 0,0 0 0 0 0,1-1 0 0 0,-1 1 0 0 0,0-1 0 0 0,0 0 0 0 0,-1 1 0 0 0,0 1 33 0 0,-20 35 155 0 0,-2 0 1 0 0,-26 30-156 0 0,22-30 281 0 0,1 1 0 0 0,-9 19-281 0 0,32-50 14 0 0,0 0 0 0 0,0-1 0 0 0,1 1-1 0 0,0 0 1 0 0,1 1 0 0 0,-1-1 0 0 0,2 0-1 0 0,0 1 1 0 0,0-1 0 0 0,0 1 0 0 0,1 0 0 0 0,1-1-1 0 0,0 1-13 0 0,0-3 10 0 0,0-1-1 0 0,0 1 1 0 0,1-1-1 0 0,0 0 1 0 0,1 0-1 0 0,-1 0 0 0 0,1 0 1 0 0,0 0-1 0 0,1 0 1 0 0,-1-1-1 0 0,1 0 1 0 0,0 0-1 0 0,1 0 1 0 0,-1 0-1 0 0,1 0 1 0 0,0-1-1 0 0,0 0 1 0 0,0 0-1 0 0,2 1-9 0 0,0-1 50 0 0,-1-1-1 0 0,0 1 1 0 0,1-1 0 0 0,-1 0-1 0 0,1-1 1 0 0,0 0 0 0 0,0 0-1 0 0,0 0 1 0 0,0-1 0 0 0,0 0-1 0 0,0 0 1 0 0,0-1 0 0 0,1 0-1 0 0,-1 0 1 0 0,0 0 0 0 0,0-1 0 0 0,0 0-1 0 0,0-1 1 0 0,0 0 0 0 0,0 0-1 0 0,4-2-49 0 0,-2 0-506 0 0,0 0-1 0 0,0-1 1 0 0,0 0 0 0 0,-1-1-1 0 0,0 0 1 0 0,3-2 506 0 0,-5 3-414 0 0,0 1 54 0 0,-1-1 0 0 0,1-1 0 0 0,-1 1 0 0 0,1-1 0 0 0,3-5 360 0 0,-2-1-4377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8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1 391 11498 0 0,'8'-3'3152'0'0,"28"-9"-2315"0"0,-11 1-446 0 0,0 0 0 0 0,-1-2-1 0 0,-1 0 1 0 0,0-2-1 0 0,-1-1 1 0 0,13-11-391 0 0,-25 18-302 0 0,1 0 1 0 0,-1-1 0 0 0,0 0-1 0 0,-1-1 1 0 0,-1 0-1 0 0,1 0 1 0 0,-2-1-1 0 0,0 0 1 0 0,0 0 0 0 0,-1-1-1 0 0,0 0 1 0 0,-1 0-1 0 0,1-9 302 0 0,-3 14-121 0 0,-2-1 0 0 0,1 1-1 0 0,-1-1 1 0 0,0 0 0 0 0,-1 1-1 0 0,0-1 1 0 0,-1 0-1 0 0,1 1 1 0 0,-2-1 0 0 0,-1-7 121 0 0,1 20-334 0 0,1 1 1 0 0,-1-1-1 0 0,1 0 1 0 0,0 1 0 0 0,0-1-1 0 0,0 1 1 0 0,1 0-1 0 0,0-1 334 0 0,-2 114 1674 0 0,5 0-1 0 0,5 0 0 0 0,24 116-1673 0 0,-32-233 203 0 0,5 23 931 0 0,6 6-5450 0 0,-11-29 4162 0 0,0-1 0 0 0,0 1 0 0 0,1-1 0 0 0,-1 1 0 0 0,0-1 0 0 0,1 1 0 0 0,-1-1 0 0 0,0 0 0 0 0,1 1 0 0 0,-1-1 0 0 0,1 1 0 0 0,-1-1 0 0 0,1 0 0 0 0,-1 0 0 0 0,1 1 0 0 0,-1-1 0 0 0,1 0 0 0 0,-1 0 0 0 0,1 0 0 0 0,-1 1 0 0 0,1-1 0 0 0,-1 0 0 0 0,1 0 0 0 0,0 0 0 0 0,-1 0 0 0 0,1 0 0 0 0,-1 0 0 0 0,1 0 0 0 0,-1 0 0 0 0,1 0 0 0 0,0-1 154 0 0,1 0-126 0 0,0 0 0 0 0,0 0 0 0 0,0-1 0 0 0,-1 1 0 0 0,1-1 0 0 0,0 1 1 0 0,-1-1-1 0 0,1 0 0 0 0,-1 1 0 0 0,1-1 0 0 0,-1 0 0 0 0,0 0 0 0 0,1-1 126 0 0,2-5-1035 0 0,1-1-3439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2:0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12771 0 0,'-2'1'2509'0'0,"6"11"-718"0"0,15 35 209 0 0,31 63-311 0 0,-8-44-984 0 0,-38-61-651 0 0,0 0 0 0 0,1 0 0 0 0,-1 0 0 0 0,1 0 0 0 0,0-1 0 0 0,1 0 0 0 0,-1 0 0 0 0,1 0 0 0 0,-1 0 0 0 0,5 0-54 0 0,-8-3 58 0 0,1-1 0 0 0,0 0 0 0 0,-1 0 0 0 0,1 0-1 0 0,0 0 1 0 0,0 0 0 0 0,-1-1 0 0 0,1 1 0 0 0,0-1 0 0 0,-1 0 0 0 0,1 1 0 0 0,-1-1 0 0 0,1-1 0 0 0,-1 1 0 0 0,1 0 0 0 0,-1-1 0 0 0,0 1 0 0 0,0-1 0 0 0,1 1 0 0 0,-1-1 0 0 0,0-1-58 0 0,51-46 71 0 0,-42 38-134 0 0,46-53-246 0 0,-45 47 281 0 0,2 1-1 0 0,0 1 0 0 0,1 0 0 0 0,0 1 1 0 0,1 0-1 0 0,1 1 0 0 0,0 1 1 0 0,2 0 28 0 0,-16 11 0 0 0,0 0 1 0 0,0 0 0 0 0,0 0 0 0 0,1 1 0 0 0,-1-1 0 0 0,0 1 0 0 0,1-1 0 0 0,-1 1 0 0 0,0 0 0 0 0,1 1 0 0 0,-1-1-1 0 0,0 0 1 0 0,0 1 0 0 0,1 0 0 0 0,-1 0 0 0 0,0 0 0 0 0,0 0 0 0 0,0 0 0 0 0,0 1 0 0 0,0-1 0 0 0,1 2-1 0 0,12 6 30 0 0,-1 2 1 0 0,0 0 0 0 0,9 9-31 0 0,27 18 177 0 0,-34-29-43 0 0,-8-3 131 0 0,1-1 0 0 0,0 0 0 0 0,0-1 0 0 0,0 0 0 0 0,5 1-265 0 0,-11-4 42 0 0,1 0 1 0 0,-1 0-1 0 0,0-1 0 0 0,0 0 0 0 0,0 0 1 0 0,0 0-1 0 0,1-1 0 0 0,-1 1 0 0 0,0-1 0 0 0,0 0 1 0 0,0 0-1 0 0,0 0 0 0 0,0-1 0 0 0,0 1 0 0 0,-1-1 1 0 0,4-2-43 0 0,58-36 277 0 0,-45 26-272 0 0,1 1-1 0 0,1 1 0 0 0,0 0 0 0 0,1 2 1 0 0,12-4-5 0 0,-27 12-15 0 0,-1 0 0 0 0,0 1 0 0 0,1-1 0 0 0,-1 2 0 0 0,1-1 0 0 0,-1 1 1 0 0,1 0-1 0 0,-1 1 0 0 0,1-1 0 0 0,-1 1 0 0 0,1 1 0 0 0,-1 0 0 0 0,0 0 0 0 0,1 0 0 0 0,-1 1 1 0 0,0 0-1 0 0,-1 0 0 0 0,1 1 0 0 0,-1 0 0 0 0,4 2 15 0 0,12 11-31 0 0,0 1 0 0 0,-2 0 0 0 0,11 14 31 0 0,10 8-11 0 0,-33-33 21 0 0,-1-1-1 0 0,1 0 1 0 0,0 0 0 0 0,1-1-1 0 0,-1 0 1 0 0,1 0 0 0 0,0-1-1 0 0,0 0 1 0 0,0-1 0 0 0,1 0-1 0 0,-1 0 1 0 0,1-1 0 0 0,0-1-1 0 0,-1 1 1 0 0,1-2 0 0 0,0 1-1 0 0,0-1 1 0 0,0-1 0 0 0,0 0-1 0 0,-1 0 1 0 0,1-1 0 0 0,2 0-10 0 0,13-5 22 0 0,0-1 1 0 0,-1-1 0 0 0,0-2 0 0 0,0 0 0 0 0,-1-1-1 0 0,0-1 1 0 0,16-14-23 0 0,-26 18 3 0 0,1 0 0 0 0,1 1-1 0 0,0 0 1 0 0,0 1 0 0 0,0 1 0 0 0,1 0 0 0 0,0 1-1 0 0,11-2-2 0 0,-16 6-1 0 0,1-1-1 0 0,0 2 0 0 0,-1-1 1 0 0,1 2-1 0 0,0-1 1 0 0,0 2-1 0 0,-1-1 0 0 0,1 2 1 0 0,-1 0-1 0 0,0 0 0 0 0,1 1 1 0 0,6 3 1 0 0,31 15 46 0 0,7 2 23 0 0,1-1 1 0 0,44 10-70 0 0,-81-28 33 0 0,0-1 1 0 0,1-1 0 0 0,-1 0-1 0 0,1-2 1 0 0,0 0 0 0 0,-1-1-1 0 0,1-2 1 0 0,0 0 0 0 0,-1-1-1 0 0,2-1-33 0 0,7-4-7 0 0,0-2-1 0 0,-1-1 0 0 0,4-3 8 0 0,-2 1-32 0 0,1 1 0 0 0,18-3 32 0 0,-39 12-9 0 0,1 1-1 0 0,-1 0 0 0 0,1 1 0 0 0,-1 0 1 0 0,1 0-1 0 0,0 2 0 0 0,-1-1 0 0 0,1 1 1 0 0,9 2 9 0 0,24 7 118 0 0,28 7 116 0 0,24-1-234 0 0,-71-13 5 0 0,1-1 1 0 0,-1-1-1 0 0,1-2 1 0 0,-1 0 0 0 0,19-5-6 0 0,16-7-256 0 0,-1-3 0 0 0,-1-2 1 0 0,6-5 255 0 0,-5 1-247 0 0,1 3 0 0 0,48-7 247 0 0,-102 25 38 0 0,0 0-1 0 0,1 0 0 0 0,-1 1 0 0 0,1 0 0 0 0,-1 1 1 0 0,0 0-1 0 0,1 0 0 0 0,-1 0 0 0 0,0 0 1 0 0,0 1-1 0 0,1 0 0 0 0,-1 0 0 0 0,5 4-37 0 0,7 4 142 0 0,-1 0-1 0 0,0 2 1 0 0,11 10-142 0 0,-13-10 30 0 0,0 0 1 0 0,1-2 0 0 0,0 0-1 0 0,11 5-30 0 0,-15-10-62 0 0,0 0-1 0 0,1 0 1 0 0,0-1 0 0 0,-1-1-1 0 0,1 0 1 0 0,1-1 0 0 0,-1 0-1 0 0,0-1 1 0 0,0-1 0 0 0,1 0-1 0 0,-1-1 1 0 0,0 0-1 0 0,0-1 1 0 0,0 0 0 0 0,0-1-1 0 0,0-1 1 0 0,0 0 0 0 0,-1 0-1 0 0,0-1 1 0 0,0-1 0 0 0,1-1 62 0 0,83-48-296 0 0,-65 35 383 0 0,1 1-1 0 0,1 2 1 0 0,2 1-87 0 0,-32 15 38 0 0,0 0 1 0 0,1 0 0 0 0,-1 1-1 0 0,1-1 1 0 0,-1 1 0 0 0,1 0-1 0 0,-1 0 1 0 0,1 0 0 0 0,-1 1-1 0 0,1-1 1 0 0,-1 1 0 0 0,1 0-1 0 0,-1 0 1 0 0,0 0 0 0 0,1 0-1 0 0,-1 1 1 0 0,0-1 0 0 0,0 1-1 0 0,1 0-38 0 0,12 8 97 0 0,-1 0-1 0 0,0 2 1 0 0,5 4-97 0 0,22 15 102 0 0,-30-23-133 0 0,0-1-1 0 0,1-1 0 0 0,0 0 0 0 0,1 0 0 0 0,0-1 0 0 0,-1-1 0 0 0,1 0 0 0 0,1-1 0 0 0,-1-1 0 0 0,0 0 0 0 0,1-1 0 0 0,-1-1 0 0 0,1 0 0 0 0,-1-1 0 0 0,0 0 0 0 0,1-1 0 0 0,-1-1 0 0 0,0 0 1 0 0,0-1-1 0 0,0 0 0 0 0,7-4 32 0 0,36-16-84 0 0,-37 15 35 0 0,0 1 1 0 0,0 0-1 0 0,1 2 0 0 0,11-2 49 0 0,-25 6 31 0 0,0 2 1 0 0,0-1-1 0 0,0 1 1 0 0,0 0-1 0 0,0 0 1 0 0,0 1-1 0 0,0 0 0 0 0,0 0 1 0 0,-1 0-1 0 0,1 1 1 0 0,0 0-1 0 0,-1 1 0 0 0,1-1 1 0 0,-1 1-1 0 0,0 1 1 0 0,1 0-32 0 0,64 43 212 0 0,-43-27-142 0 0,1-1 1 0 0,24 11-71 0 0,-42-25-4 0 0,1 0 1 0 0,-1-1-1 0 0,1 0 1 0 0,1 0-1 0 0,-1-2 1 0 0,0 1-1 0 0,1-2 1 0 0,-1 1-1 0 0,8-2 4 0 0,10-2-142 0 0,0-1-1 0 0,0-2 1 0 0,0-1-1 0 0,-1-2 1 0 0,0-1-1 0 0,0-1 1 0 0,-1-1-1 0 0,15-9 143 0 0,78-28-57 0 0,-116 47 85 0 0,0-1 0 0 0,1 1 0 0 0,-1 0 0 0 0,0 0 1 0 0,1 0-1 0 0,-1 1 0 0 0,1-1 0 0 0,-1 1 0 0 0,1 1 1 0 0,-1-1-1 0 0,0 1 0 0 0,1 0 0 0 0,-1 0 0 0 0,0 1 1 0 0,1-1-1 0 0,1 2-28 0 0,5 3 124 0 0,0 1 1 0 0,-1 1-1 0 0,0-1 1 0 0,0 2-1 0 0,6 5-124 0 0,22 17-80 0 0,-28-23 65 0 0,1 0-1 0 0,1-1 1 0 0,-1-1-1 0 0,1 0 1 0 0,1 0-1 0 0,-1-2 1 0 0,1 1-1 0 0,0-2 1 0 0,0 0-1 0 0,0 0 1 0 0,0-2-1 0 0,0 1 1 0 0,0-2 0 0 0,0 0-1 0 0,1-1 1 0 0,-1 0-1 0 0,4-2 16 0 0,29-6-185 0 0,1-3 0 0 0,-2-1 0 0 0,0-3 0 0 0,17-9 185 0 0,-28 12-33 0 0,-28 10 48 0 0,0 1 0 0 0,0 0 0 0 0,0 0 0 0 0,1 1 0 0 0,-1 0 0 0 0,1 0 0 0 0,-1 1 0 0 0,1-1 0 0 0,-1 2 0 0 0,1-1 0 0 0,-1 1 0 0 0,0 0 0 0 0,1 1 0 0 0,-1 0 0 0 0,0 0 1 0 0,7 3-16 0 0,6 5 189 0 0,0 0 0 0 0,-1 2 0 0 0,0 0 0 0 0,16 16-189 0 0,-19-17-13 0 0,-1 0 9 0 0,1-1 0 0 0,0-1 0 0 0,0 0-1 0 0,1-1 1 0 0,0-1 0 0 0,1-1 0 0 0,0 0 0 0 0,0-1-1 0 0,0-1 1 0 0,0-1 0 0 0,1 0 0 0 0,-1-2 0 0 0,2 0 4 0 0,21-1-118 0 0,0-2 1 0 0,0-2-1 0 0,0-2 1 0 0,-1-1 0 0 0,15-6 117 0 0,-22 5-73 0 0,1 1 1 0 0,0 1 0 0 0,14 1 72 0 0,-35 5 56 0 0,0 0-1 0 0,0 1 0 0 0,0 0 0 0 0,0 1 0 0 0,0 0 1 0 0,0 1-1 0 0,-1 0 0 0 0,1 1 0 0 0,-1 1 1 0 0,6 3-56 0 0,20 10 252 0 0,1-2 1 0 0,37 11-253 0 0,-55-22-12 0 0,-1-1-1 0 0,1 0 1 0 0,0-1 0 0 0,0-2 0 0 0,0 0 0 0 0,18-2 12 0 0,9-5-202 0 0,0-1 0 0 0,-1-3 0 0 0,0-2 0 0 0,17-8 202 0 0,89-22-55 0 0,-136 41 95 0 0,1 0 0 0 0,-1 0 0 0 0,1 2 0 0 0,0 0 0 0 0,-1 1 0 0 0,0 1-1 0 0,1 1 1 0 0,-1 0 0 0 0,-1 1 0 0 0,1 1 0 0 0,5 3-40 0 0,3 0 7 0 0,0-1 1 0 0,1-2-1 0 0,-1 0 0 0 0,21 1-7 0 0,-17-6-42 0 0,1-1 0 0 0,-1-1 0 0 0,0-2 0 0 0,0-1 0 0 0,0-1 0 0 0,4-3 42 0 0,49-15-580 0 0,35-17 580 0 0,-70 23-95 0 0,-38 14 142 0 0,-1 0-1 0 0,1 1 1 0 0,-1 0-1 0 0,1 1 1 0 0,0 0-1 0 0,0 0 1 0 0,0 1-1 0 0,0 0 1 0 0,0 0-1 0 0,0 1 1 0 0,5 1-47 0 0,8 4 179 0 0,0 1 0 0 0,-1 0 0 0 0,19 10-179 0 0,-35-15 1 0 0,14 6-78 0 0,0-1 0 0 0,1 0 1 0 0,0-2-1 0 0,0 0 0 0 0,1-2 1 0 0,0 0-1 0 0,-1-1 1 0 0,1-1-1 0 0,0-1 0 0 0,0-1 1 0 0,-1 0-1 0 0,1-2 0 0 0,-1-1 1 0 0,1 0-1 0 0,-1-1 0 0 0,0-2 1 0 0,-1 0-1 0 0,0 0 0 0 0,6-5 77 0 0,38-22-127 0 0,-49 25 114 0 0,0 1 1 0 0,1 0-1 0 0,-1 1 1 0 0,2 0 0 0 0,-1 2-1 0 0,1 0 1 0 0,-1 0 0 0 0,17-2 12 0 0,-19 8 99 0 0,-1 1 1 0 0,1 0 0 0 0,-1 0 0 0 0,0 1-1 0 0,0 1 1 0 0,0 0 0 0 0,0 1 0 0 0,-1 0-1 0 0,1 0 1 0 0,-1 2 0 0 0,-1-1 0 0 0,10 8-100 0 0,-4-4 29 0 0,1 0 1 0 0,1-1-1 0 0,0-1 1 0 0,14 5-30 0 0,-15-8-32 0 0,1-1 0 0 0,-1-1 0 0 0,1-1 0 0 0,-1-1 0 0 0,1 0 0 0 0,-1-1 0 0 0,1-1 1 0 0,0-1-1 0 0,9-2 32 0 0,22-7-643 0 0,-1-2-1 0 0,31-13 644 0 0,62-17-73 0 0,-134 42 160 0 0,0 0-1 0 0,0 0 1 0 0,0 1 0 0 0,0 0 0 0 0,0 0 0 0 0,0 0 0 0 0,0 1 0 0 0,0 0 0 0 0,0 0 0 0 0,-1 1 0 0 0,1 0 0 0 0,0 0 0 0 0,-1 1 0 0 0,4 1-87 0 0,11 8 222 0 0,1 0 0 0 0,-1 1 0 0 0,10 10-222 0 0,-15-11 11 0 0,0 0 0 0 0,1-2 0 0 0,0 0-1 0 0,0-1 1 0 0,15 5-11 0 0,-20-10-107 0 0,0-1 0 0 0,0 0 0 0 0,0-1 0 0 0,0 0 0 0 0,0-1 0 0 0,1-1 0 0 0,-1 0 0 0 0,0 0 0 0 0,1-2 0 0 0,-1 1 0 0 0,0-1 0 0 0,0-1 0 0 0,7-2 107 0 0,15-8-33 0 0,-1-1-1 0 0,0-1 1 0 0,29-19 33 0 0,-57 31 104 0 0,-3 2-44 0 0,0 0-1 0 0,1 0 0 0 0,-1 0 1 0 0,0 0-1 0 0,0 1 0 0 0,1-1 1 0 0,-1 1-1 0 0,1-1 0 0 0,-1 1 0 0 0,1 0 1 0 0,-1 0-1 0 0,0 0 0 0 0,1 0 1 0 0,-1 0-1 0 0,1 1 0 0 0,-1-1 1 0 0,1 1-1 0 0,-1-1 0 0 0,0 1 1 0 0,0 0-1 0 0,1 0 0 0 0,-1 0 0 0 0,0 0 1 0 0,0 1-1 0 0,0-1 0 0 0,0 1 1 0 0,1 0-60 0 0,7 7 30 0 0,-1 0-1 0 0,0 0 1 0 0,0 1 0 0 0,-1 0 0 0 0,1 2-30 0 0,25 28 10 0 0,-26-32-179 0 0,1-1 0 0 0,0 0 1 0 0,0 0-1 0 0,1-1 0 0 0,0 0 0 0 0,0-1 1 0 0,0 0-1 0 0,0-1 0 0 0,11 3 169 0 0,-14-5-363 0 0,0-1-1 0 0,0 0 0 0 0,0-1 0 0 0,0 1 1 0 0,0-1-1 0 0,0-1 0 0 0,0 1 1 0 0,0-1-1 0 0,-1 0 0 0 0,1-1 1 0 0,0 0-1 0 0,0 0 0 0 0,-1 0 1 0 0,1-1-1 0 0,-1 0 0 0 0,4-2 364 0 0,75-47-2008 0 0,-4-5 5661 0 0,-43 30 686 0 0,-26 28-1617 0 0,6 10-4604 0 0,16 5-7637 0 0,-15-14 1279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4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11514 0 0,'4'11'7934'0'0,"3"45"-4485"0"0,-9 99-55 0 0,-5-51-4024 0 0,1-16-4571 0 0,3-64-2788 0 0,3-13 191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19 321 6233 0 0,'-5'17'314'0'0,"1"1"0"0"0,0-1 0 0 0,2 0-1 0 0,0 1 1 0 0,1 0 0 0 0,0-1 0 0 0,2 1-1 0 0,0 0 1 0 0,1-1 0 0 0,0 1 0 0 0,6 16-314 0 0,-8-31 126 0 0,1 0 0 0 0,1 0 0 0 0,-1 0 0 0 0,0 0 0 0 0,1 0 0 0 0,-1 0 0 0 0,1-1 0 0 0,0 1 0 0 0,0 0 0 0 0,0-1 0 0 0,0 1 0 0 0,0-1 0 0 0,1 0 0 0 0,-1 0 0 0 0,1 0 0 0 0,0 0 0 0 0,-1 0 0 0 0,1 0 0 0 0,0-1 0 0 0,0 1 0 0 0,0-1 0 0 0,1 0-126 0 0,0 0 201 0 0,1 0 1 0 0,-1-1-1 0 0,0 0 0 0 0,1 0 0 0 0,-1 0 0 0 0,0-1 0 0 0,1 1 0 0 0,-1-1 0 0 0,0 0 1 0 0,1 0-1 0 0,-1-1 0 0 0,0 1 0 0 0,0-1 0 0 0,0 0 0 0 0,0 0-201 0 0,10-6 81 0 0,-1-1 0 0 0,0 0-1 0 0,0 0 1 0 0,-1-2-1 0 0,0 1 1 0 0,-1-2 0 0 0,0 1-1 0 0,7-12-80 0 0,5-10-942 0 0,-2-2-1 0 0,-1 0 0 0 0,-2-1 0 0 0,1-8 943 0 0,54-153-5273 0 0,-46 118 4578 0 0,-24 70 708 0 0,5-11 248 0 0,-10 46 42 0 0,-2 22 1475 0 0,2 47-1778 0 0,15 122 2585 0 0,12-18-702 0 0,-24-195-1833 0 0,2 7-464 0 0,1-9-7692 0 0,-3-2 3541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09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18 244 8042 0 0,'0'4'161'0'0,"-1"-1"0"0"0,0 0 0 0 0,1 0 1 0 0,-1 1-1 0 0,1-1 0 0 0,0 0 0 0 0,0 1 0 0 0,0-1 1 0 0,1 0-1 0 0,-1 0 0 0 0,1 1 0 0 0,0-1 0 0 0,0 0 1 0 0,0 0-1 0 0,0 0 0 0 0,1 2-161 0 0,0 0 104 0 0,0 0 0 0 0,1 0 0 0 0,0 0 0 0 0,-1 0-1 0 0,2 0 1 0 0,-1-1 0 0 0,0 0 0 0 0,1 1 0 0 0,2 1-104 0 0,-3-4 126 0 0,1 1 0 0 0,-1-1 0 0 0,1 1 0 0 0,-1-1 0 0 0,1 0 0 0 0,0 0-1 0 0,0-1 1 0 0,0 1 0 0 0,0-1 0 0 0,0 0 0 0 0,1 0 0 0 0,-1 0 0 0 0,0-1 0 0 0,0 1 0 0 0,1-1 0 0 0,-1 0 0 0 0,0 0 0 0 0,0-1 0 0 0,4 0-126 0 0,-1-1 119 0 0,0 0 1 0 0,-1 0 0 0 0,1-1-1 0 0,0 0 1 0 0,-1 0-1 0 0,0-1 1 0 0,0 0-1 0 0,0 0 1 0 0,0 0-1 0 0,-1-1 1 0 0,3-2-120 0 0,5-6-76 0 0,-1 0 0 0 0,-1-1 0 0 0,0-1 0 0 0,0 0 0 0 0,-2 0 0 0 0,0-1 0 0 0,0 0 0 0 0,-2-1 0 0 0,1-2 76 0 0,-3 5 56 0 0,-1 0-1 0 0,-1-1 1 0 0,0 1-1 0 0,-1-1 1 0 0,0-9-56 0 0,-1 21 81 0 0,-1 0 0 0 0,1 0 1 0 0,-1 0-1 0 0,0 0 0 0 0,0 1 1 0 0,-1-1-1 0 0,1 0 0 0 0,0 0 1 0 0,-1 0-1 0 0,0 0 1 0 0,1 1-1 0 0,-1-1 0 0 0,0 0 1 0 0,-1 1-1 0 0,1-1 0 0 0,0 0 1 0 0,-1 1-1 0 0,0 0 0 0 0,1-1 1 0 0,-1 1-1 0 0,0 0 0 0 0,0 0 1 0 0,0 0-1 0 0,0 0 1 0 0,-1 0-1 0 0,1 1 0 0 0,0-1 1 0 0,-1 1-1 0 0,1-1 0 0 0,-1 1 1 0 0,1 0-1 0 0,-3-1-81 0 0,-5 1-7 0 0,0 0 0 0 0,0 1 0 0 0,0 0 0 0 0,0 0 0 0 0,0 1 0 0 0,1 0 0 0 0,-1 1 0 0 0,0 0 0 0 0,0 1 0 0 0,1 0 0 0 0,-1 0 0 0 0,1 1-1 0 0,0 0 1 0 0,0 1 0 0 0,0 0 0 0 0,1 0 0 0 0,0 1 0 0 0,0 0 0 0 0,0 1 0 0 0,1-1 0 0 0,-5 6 7 0 0,3-2-198 0 0,0 0 1 0 0,1 0-1 0 0,0 0 0 0 0,1 1 1 0 0,0 0-1 0 0,1 0 0 0 0,0 1 1 0 0,0 0-1 0 0,-2 10 198 0 0,5-14-875 0 0,1 1 1 0 0,0 0-1 0 0,1 0 0 0 0,-1 0 1 0 0,2 0-1 0 0,-1 0 0 0 0,1 0 0 0 0,1 7 875 0 0,3-3-3029 0 0,-1-6-1982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1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526 171 9402 0 0,'-2'-6'952'0'0,"0"0"0"0"0,0 0 1 0 0,1 0-1 0 0,0 0 0 0 0,0 0 0 0 0,1 0 1 0 0,-1-2-953 0 0,-7-39 2864 0 0,6 42-2778 0 0,-1 1 0 0 0,1-1-1 0 0,-1 1 1 0 0,0-1 0 0 0,0 1-1 0 0,0 0 1 0 0,-1 0 0 0 0,1 0 0 0 0,-1 1-1 0 0,0-1 1 0 0,0 1 0 0 0,0 0-1 0 0,-1 0 1 0 0,1 1 0 0 0,-1-1 0 0 0,1 1-1 0 0,-1 0 1 0 0,0 0 0 0 0,0 0 0 0 0,0 1-1 0 0,0 0 1 0 0,0 0 0 0 0,0 0-1 0 0,-1 0 1 0 0,-4 1-86 0 0,1 0-173 0 0,0 0-1 0 0,-1 0 1 0 0,1 1-1 0 0,0 1 0 0 0,0-1 1 0 0,0 2-1 0 0,0-1 1 0 0,0 1-1 0 0,0 0 1 0 0,0 1-1 0 0,1 0 0 0 0,0 0 1 0 0,0 1-1 0 0,-2 1 174 0 0,0 2-187 0 0,-1 1-1 0 0,1-1 1 0 0,0 1 0 0 0,1 1-1 0 0,0 0 1 0 0,0 1-1 0 0,1-1 1 0 0,-6 12 187 0 0,12-18-138 0 0,0 1 0 0 0,0-1 0 0 0,0 1 0 0 0,0 0 0 0 0,1-1 0 0 0,-1 1 0 0 0,1 0 0 0 0,1 0 0 0 0,-1 0 0 0 0,1 0 0 0 0,-1 0 0 0 0,1 0 0 0 0,1 0 0 0 0,-1 0 1 0 0,1 0-1 0 0,0 0 0 0 0,0 0 0 0 0,0 0 0 0 0,1-1 0 0 0,0 1 0 0 0,0 0 0 0 0,0-1 0 0 0,0 1 0 0 0,3 3 138 0 0,15 19-1006 0 0,2-1 0 0 0,0 0 0 0 0,2-2-1 0 0,14 12 1007 0 0,-6-7-1213 0 0,-1 3 0 0 0,9 13 1213 0 0,-29-31-265 0 0,0 1 0 0 0,0 0-1 0 0,-2 0 1 0 0,0 2 0 0 0,-1-1 0 0 0,0 1-1 0 0,0 2 266 0 0,-7-13 115 0 0,1-1 0 0 0,0 1-1 0 0,-1 0 1 0 0,0 0-1 0 0,0 0 1 0 0,-1-1 0 0 0,0 1-1 0 0,0 0 1 0 0,0 0-1 0 0,-1 0 1 0 0,0 0 0 0 0,0 0-1 0 0,0-1 1 0 0,-1 1-1 0 0,0 0 1 0 0,0-1 0 0 0,0 1-1 0 0,-1-1 1 0 0,1 0-1 0 0,-1 0 1 0 0,-1 0-1 0 0,1 0 1 0 0,-3 3-115 0 0,-3 0 658 0 0,0 0-1 0 0,0 0 0 0 0,0-1 1 0 0,-1 0-1 0 0,0-1 1 0 0,-1 0-1 0 0,1 0 0 0 0,-1-1 1 0 0,0-1-1 0 0,-1 0 1 0 0,1 0-1 0 0,-1-1 1 0 0,-10 1-658 0 0,7-1 460 0 0,-1-1-1 0 0,0 0 1 0 0,1-1 0 0 0,-1-1 0 0 0,0-1 0 0 0,0 0 0 0 0,0-1 0 0 0,1-1 0 0 0,-1 0 0 0 0,-4-3-460 0 0,13 3 22 0 0,-1-1 1 0 0,1 0-1 0 0,0 0 1 0 0,1-1-1 0 0,-1 0 1 0 0,1 0-1 0 0,0 0 1 0 0,0-1-1 0 0,0 0 1 0 0,1 0-1 0 0,0-1 1 0 0,0 1-1 0 0,1-1 1 0 0,0 0-1 0 0,0 0 1 0 0,0-1-1 0 0,1 1 1 0 0,-1-4-23 0 0,0 2-404 0 0,1 0-1 0 0,0 0 1 0 0,1-1 0 0 0,0 1 0 0 0,0 0-1 0 0,1-1 1 0 0,0 1 0 0 0,1-1 0 0 0,0 1-1 0 0,0-1 1 0 0,1 1 0 0 0,0-1 0 0 0,1 1-1 0 0,0 0 1 0 0,2-6 404 0 0,0 8-839 0 0,-1 0 0 0 0,1 1 0 0 0,0 0 0 0 0,1-1 0 0 0,-1 2 0 0 0,1-1 0 0 0,0 0 0 0 0,1 1 0 0 0,-1 0 0 0 0,6-3 839 0 0,7-5-924 0 0,0 1 0 0 0,1 1 0 0 0,3 0 924 0 0,-4 1-4480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6529 0 0,'0'32'2573'0'0,"11"29"1804"0"0,1 61-4377 0 0,-7-63 2701 0 0,2 0-1 0 0,7 19-2700 0 0,-14-77 36 0 0,0 1 0 0 0,0-1 0 0 0,1 1 0 0 0,-1-1 0 0 0,0 1 0 0 0,1-1 0 0 0,-1 1 0 0 0,1-1 0 0 0,0 1 0 0 0,-1-1 0 0 0,1 0 0 0 0,0 1 0 0 0,0-1 0 0 0,0 0 0 0 0,0 0 0 0 0,0 1 0 0 0,0-1 0 0 0,0 0 0 0 0,1 0 0 0 0,-1 0 0 0 0,0-1 0 0 0,0 1 0 0 0,1 0 0 0 0,-1 0 0 0 0,1 0-36 0 0,0-1 19 0 0,0 0 0 0 0,0 0 0 0 0,0-1 0 0 0,0 1 0 0 0,-1 0 0 0 0,1-1-1 0 0,0 1 1 0 0,0-1 0 0 0,0 1 0 0 0,-1-1 0 0 0,1 0 0 0 0,0 0 0 0 0,-1 0 0 0 0,1 0-1 0 0,0 0 1 0 0,-1 0 0 0 0,2-1-19 0 0,7-7-124 0 0,0 0 0 0 0,-1-1 0 0 0,0 0-1 0 0,-1-1 1 0 0,1-1 124 0 0,9-16-413 0 0,-2-1 1 0 0,0-1-1 0 0,-2 0 0 0 0,8-28 413 0 0,9-18-559 0 0,-31 76 500 0 0,0 0 1 0 0,0 1-1 0 0,1-1 0 0 0,-1 0 0 0 0,0 1 0 0 0,0-1 0 0 0,0 0 0 0 0,0 0 0 0 0,0 1 0 0 0,0-1 0 0 0,1 0 0 0 0,-1 0 0 0 0,0 1 1 0 0,0-1-1 0 0,0 0 0 0 0,1 0 0 0 0,-1 0 0 0 0,0 1 0 0 0,0-1 0 0 0,0 0 0 0 0,1 0 0 0 0,-1 0 0 0 0,0 0 0 0 0,1 0 1 0 0,-1 0-1 0 0,0 1 0 0 0,0-1 0 0 0,1 0 0 0 0,-1 0 0 0 0,0 0 0 0 0,0 0 0 0 0,1 0 0 0 0,-1 0 0 0 0,0 0 0 0 0,1 0 0 0 0,-1 0 1 0 0,0 0-1 0 0,1 0 0 0 0,-1 0 0 0 0,0 0 0 0 0,0-1 0 0 0,1 1 0 0 0,-1 0 0 0 0,0 0 0 0 0,0 0 0 0 0,1 0 0 0 0,-1 0 0 0 0,0-1 1 0 0,0 1-1 0 0,1 0 0 0 0,-1 0 0 0 0,0 0 0 0 0,0-1 0 0 0,0 1 0 0 0,1 0 0 0 0,-1 0 0 0 0,0-1 0 0 0,0 1 0 0 0,0 0 1 0 0,0 0-1 0 0,0-1 0 0 0,0 1 0 0 0,0 0 0 0 0,1-1 0 0 0,-1 1 59 0 0,10 37-1033 0 0,-4-12 941 0 0,-3-19 155 0 0,-1 0-1 0 0,1 0 1 0 0,1-1 0 0 0,-1 1 0 0 0,1 0-1 0 0,0-1 1 0 0,0 0 0 0 0,0 0-1 0 0,1 0 1 0 0,0-1 0 0 0,0 1 0 0 0,0-1-1 0 0,0 0 1 0 0,1-1 0 0 0,0 1-1 0 0,0-1 1 0 0,-1 0 0 0 0,2-1-1 0 0,-1 0 1 0 0,0 1 0 0 0,0-2 0 0 0,1 1-1 0 0,-1-1 1 0 0,1 0 0 0 0,0 0-1 0 0,-1-1 1 0 0,1 0 0 0 0,-1 0 0 0 0,1-1-1 0 0,0 1 1 0 0,-1-1 0 0 0,1-1-1 0 0,-1 1 1 0 0,0-1 0 0 0,1-1 0 0 0,-1 1-1 0 0,0-1 1 0 0,0 0 0 0 0,-1 0-1 0 0,1 0 1 0 0,0-1 0 0 0,3-3-63 0 0,0 0 252 0 0,0 0 0 0 0,-1-1 0 0 0,0 0 0 0 0,0 0 0 0 0,-1-1 0 0 0,1 0 0 0 0,-2 0 0 0 0,0 0 0 0 0,0-1 0 0 0,0 0-1 0 0,-1 0 1 0 0,-1-1-252 0 0,-1 3 77 0 0,-1 0-1 0 0,-1 0 1 0 0,1 0-1 0 0,-1-1 1 0 0,-1 1-1 0 0,0 0 0 0 0,0 0 1 0 0,0-1-1 0 0,-1 1 1 0 0,0 0-1 0 0,-1 0 0 0 0,0 0 1 0 0,0 0-1 0 0,0 0 1 0 0,-1 0-1 0 0,-4-6-76 0 0,3 6-233 0 0,0 0-1 0 0,-1 0 1 0 0,0 0-1 0 0,0 0 1 0 0,-1 1-1 0 0,0 0 1 0 0,-1 0-1 0 0,1 0 1 0 0,-1 1-1 0 0,0 0 1 0 0,-1 0-1 0 0,0 1 1 0 0,-1-1 233 0 0,2 2-1202 0 0,0 1 0 0 0,0-1 0 0 0,-1 1 0 0 0,1 1 0 0 0,-1-1 0 0 0,0 1 0 0 0,0 1 0 0 0,0-1-1 0 0,-8 1 1203 0 0,3 1-5166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2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168 104 7842 0 0,'-4'-3'417'0'0,"0"0"-1"0"0,0 1 1 0 0,0-1 0 0 0,-1 1 0 0 0,1 0 0 0 0,-1 0 0 0 0,1 0 0 0 0,-1 1-1 0 0,0 0 1 0 0,1 0 0 0 0,-1 0 0 0 0,0 0 0 0 0,0 1 0 0 0,0 0 0 0 0,0 0-1 0 0,0 0 1 0 0,-1 0-417 0 0,2 2 32 0 0,0-1 0 0 0,0 1 0 0 0,0 0 0 0 0,0 0-1 0 0,0 0 1 0 0,1 0 0 0 0,-1 0 0 0 0,1 1 0 0 0,0 0-1 0 0,0 0 1 0 0,0 0 0 0 0,0 0 0 0 0,0 0 0 0 0,0 0 0 0 0,1 1-1 0 0,0-1 1 0 0,-1 1 0 0 0,1 0 0 0 0,1 0 0 0 0,-1 0-32 0 0,-1 3-3 0 0,0-1 1 0 0,0 1-1 0 0,1 0 1 0 0,-1 0-1 0 0,2 0 1 0 0,-1 0-1 0 0,1 0 1 0 0,0 1-1 0 0,1-1 1 0 0,-1 0-1 0 0,2 1 1 0 0,-1-1-1 0 0,1 0 1 0 0,0 1-1 0 0,0-1 1 0 0,1 0-1 0 0,0 0 1 0 0,1 3 2 0 0,-1-6 1 0 0,0 0 1 0 0,1 0 0 0 0,-1 0-1 0 0,1 0 1 0 0,-1-1 0 0 0,1 1-1 0 0,0-1 1 0 0,1 1-1 0 0,-1-1 1 0 0,1 0 0 0 0,-1-1-1 0 0,1 1 1 0 0,0 0 0 0 0,0-1-1 0 0,0 0 1 0 0,0 0 0 0 0,0 0-1 0 0,0-1 1 0 0,1 1 0 0 0,-1-1-1 0 0,1 0 1 0 0,-1 0-1 0 0,1-1 1 0 0,-1 1 0 0 0,1-1-1 0 0,-1 0 1 0 0,1 0 0 0 0,0-1-1 0 0,3 0-1 0 0,6-1 144 0 0,0 0 0 0 0,1-1 0 0 0,-1-1 1 0 0,0-1-1 0 0,-1 0 0 0 0,13-6-144 0 0,-21 9 188 0 0,0 0 0 0 0,-1-1 1 0 0,1 1-1 0 0,0-1 1 0 0,-1 0-1 0 0,1-1 0 0 0,-1 1 1 0 0,0-1-1 0 0,0 1 0 0 0,-1-1 1 0 0,1-1-1 0 0,-1 1 1 0 0,0 0-1 0 0,0-1 0 0 0,0 1 1 0 0,-1-1-1 0 0,1 0 1 0 0,-1 0-1 0 0,1-4-188 0 0,-3 5 70 0 0,0 0 1 0 0,0 1 0 0 0,0-1-1 0 0,0 0 1 0 0,-1 0-1 0 0,1 1 1 0 0,-1-1-1 0 0,0 1 1 0 0,0-1-1 0 0,0 0 1 0 0,-1 1-1 0 0,1 0 1 0 0,-1-1 0 0 0,0 1-1 0 0,0 0 1 0 0,0 0-1 0 0,0 0 1 0 0,-1 0-1 0 0,1 0 1 0 0,-2-1-71 0 0,-10-9-149 0 0,-1 0-1 0 0,0 1 1 0 0,-11-7 149 0 0,-10-9-1695 0 0,17 7-2116 0 0,17 19 2884 0 0,0-1 0 0 0,0 0 0 0 0,1 0 0 0 0,-1 0 0 0 0,1 0 0 0 0,0 0 0 0 0,0 0 0 0 0,0 0-1 0 0,0-1 1 0 0,1 1 0 0 0,-1-3 927 0 0,1-3-5262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2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5601 0 0,'10'85'1083'0'0,"-1"-2"-1850"0"0,6 12 767 0 0,-14-86-1268 0 0,-1-9-3173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3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0 5817 0 0,'-10'9'1069'0'0,"0"1"1"0"0,1 0-1 0 0,0 0 0 0 0,0 0 0 0 0,2 1 0 0 0,-1 1 0 0 0,1-1 0 0 0,-4 11-1069 0 0,-16 23 2015 0 0,-15 12-748 0 0,-3-2 0 0 0,-2-2 0 0 0,-21 16-1267 0 0,53-49-688 0 0,-2 2-1788 0 0,12-19-2295 0 0,4-8-3883 0 0,3-1 5065 0 0</inkml:trace>
  <inkml:trace contextRef="#ctx0" brushRef="#br0" timeOffset="1">244 274 8154 0 0,'5'32'4031'0'0,"8"-2"-3434"0"0,-12-29-747 0 0,0 0-1 0 0,-1 0 1 0 0,1 0 0 0 0,0 0-1 0 0,0 0 1 0 0,0 0 0 0 0,0 0 0 0 0,0 0-1 0 0,0 0 1 0 0,0-1 0 0 0,0 1-1 0 0,0 0 1 0 0,0-1 0 0 0,1 1 0 0 0,-1-1-1 0 0,0 1 1 0 0,0-1 0 0 0,1 1-1 0 0,-1-1 1 0 0,0 0 0 0 0,1 0 0 0 0,-1 1-1 0 0,0-1 1 0 0,0 0 0 0 0,1 0-1 0 0,-1-1 1 0 0,0 1 0 0 0,1 0 0 0 0,-1 0-1 0 0,0-1 1 0 0,1 1 0 0 0,-1 0-1 0 0,0-1 1 0 0,0 1 0 0 0,0-1 0 0 0,1 0-1 0 0,-1 1 1 0 0,0-1 0 0 0,0 0-1 0 0,0 0 1 0 0,0 0 0 0 0,0 0 0 0 0,0 0-1 0 0,0 0 151 0 0,29-33-1173 0 0,-22 26-1991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3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1 8194 0 0,'-5'7'932'0'0,"0"1"1"0"0,0 0 0 0 0,1 0 0 0 0,-1 0-1 0 0,2 1 1 0 0,-1 0 0 0 0,0 4-933 0 0,-11 23 1295 0 0,-10 13 1087 0 0,-25 32-2382 0 0,14-29-3781 0 0,34-49-1708 0 0,3-6 1436 0 0,0 0-680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3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10274 0 0,'47'67'4458'0'0,"-46"-66"-4355"0"0,0 1-610 0 0,1 0 0 0 0,-1-1-1 0 0,1 1 1 0 0,-1 0 0 0 0,1-1 0 0 0,0 0-1 0 0,0 1 1 0 0,0-1 0 0 0,0 0 0 0 0,0 0-1 0 0,0 0 1 0 0,0 0 0 0 0,0 0 0 0 0,0 0 0 0 0,0-1-1 0 0,0 1 1 0 0,1-1 0 0 0,-1 1 0 0 0,0-1-1 0 0,1 0 508 0 0,-1 0-4466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4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12259 0 0,'-4'0'453'0'0,"1"1"0"0"0,-1-1 0 0 0,0 1 0 0 0,0 0 0 0 0,1 0 1 0 0,-1 0-1 0 0,0 0 0 0 0,1 1 0 0 0,-4 1-453 0 0,1 1 108 0 0,-1 0-1 0 0,1 1 1 0 0,0-1 0 0 0,0 1-1 0 0,1 0 1 0 0,-1 1 0 0 0,1-1-1 0 0,-3 5-107 0 0,5-6-45 0 0,-1 1-1 0 0,1-1 0 0 0,0 1 1 0 0,0 0-1 0 0,0 0 0 0 0,1 0 1 0 0,-1 0-1 0 0,1 0 0 0 0,1 1 0 0 0,-1-1 1 0 0,1 1-1 0 0,0-1 0 0 0,0 1 1 0 0,0 0-1 0 0,1-1 0 0 0,0 1 1 0 0,0 0-1 0 0,1-1 0 0 0,0 5 46 0 0,-1-7-10 0 0,1-1 1 0 0,0 0-1 0 0,0 0 0 0 0,0 0 1 0 0,0 0-1 0 0,0 0 0 0 0,0 0 0 0 0,1 0 1 0 0,-1 0-1 0 0,0 0 0 0 0,1 0 0 0 0,0-1 1 0 0,-1 1-1 0 0,1-1 0 0 0,0 1 1 0 0,0-1-1 0 0,0 1 0 0 0,0-1 0 0 0,0 0 1 0 0,0 0-1 0 0,0 0 0 0 0,0 0 0 0 0,1 0 10 0 0,2 0 15 0 0,0-1 0 0 0,0 1 1 0 0,-1-1-1 0 0,1 0 0 0 0,0 0 0 0 0,0 0 0 0 0,0-1 0 0 0,-1 0 0 0 0,1 0 0 0 0,0 0 0 0 0,2-1-15 0 0,4-2-34 0 0,1 0 0 0 0,-1-1 0 0 0,0-1 0 0 0,0 0 0 0 0,0 0-1 0 0,-1-1 1 0 0,0 0 0 0 0,8-8 34 0 0,-14 12 40 0 0,0-1-1 0 0,0-1 0 0 0,-1 1 0 0 0,0 0 0 0 0,1-1 0 0 0,-1 0 0 0 0,-1 0 0 0 0,1 0 0 0 0,-1 0 0 0 0,0 0 0 0 0,1-4-39 0 0,-3 8-65 0 0,1-1-1 0 0,-1 0 1 0 0,0 0-1 0 0,0 0 0 0 0,0 0 1 0 0,0 0-1 0 0,-1 1 1 0 0,1-1-1 0 0,-1 0 0 0 0,1 0 1 0 0,-1 0-1 0 0,1 1 1 0 0,-1-1-1 0 0,0 0 1 0 0,0 1-1 0 0,0-1 0 0 0,0 0 1 0 0,0 1-1 0 0,0-1 1 0 0,0 1-1 0 0,0 0 0 0 0,-1-1 1 0 0,1 1-1 0 0,-1 0 1 0 0,1 0-1 0 0,-1 0 0 0 0,1 0 1 0 0,-1 0-1 0 0,1 0 1 0 0,-1 0-1 0 0,0 1 0 0 0,0-1 1 0 0,1 0-1 0 0,-1 1 1 0 0,-1 0 65 0 0,-1-2-1027 0 0,0 1 1 0 0,0 0 0 0 0,0 0 0 0 0,-1 0-1 0 0,1 0 1 0 0,0 1 0 0 0,-1 0-1 0 0,1 0 1 0 0,-1 0 0 0 0,1 0 0 0 0,-4 1 1026 0 0,-3 2-2837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17 469 16371 0 0,'-14'-14'5540'0'0,"12"15"-2591"0"0,8 11-2224 0 0,140 224 1196 0 0,-128-205-1744 0 0,-15-24-52 0 0,1 0 0 0 0,0 0 0 0 0,0-1 0 0 0,1 1-1 0 0,4 4-124 0 0,-9-11 103 0 0,13-37 1861 0 0,8-52-1744 0 0,-4-1 0 0 0,-1-21-220 0 0,-4 25-1382 0 0,3 1-1 0 0,16-47 1383 0 0,-25 114-1383 0 0,1 0 1 0 0,0 0 0 0 0,6-7 1382 0 0,17-24-7420 0 0,-13 28-684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4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5985 0 0,'19'5'457'0'0,"0"-2"-1"0"0,1 0 0 0 0,0-1 1 0 0,-1 0-1 0 0,1-2 1 0 0,0-1-1 0 0,0 0 0 0 0,-1-1 1 0 0,1-1-1 0 0,-1-1 0 0 0,1-1 1 0 0,-1-1-1 0 0,-1 0 1 0 0,4-2-457 0 0,6-3 318 0 0,164-67-867 0 0,-151 58-6670 0 0,38-24 7219 0 0,-60 32-4581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4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8370 0 0,'0'4'318'0'0,"0"1"0"0"0,0-1 0 0 0,0 1-1 0 0,1-1 1 0 0,-1 1 0 0 0,1-1 0 0 0,0 0 0 0 0,0 1 0 0 0,1-1-318 0 0,-1 3 534 0 0,8 42 569 0 0,18 86 625 0 0,-5-47-5694 0 0,-20-81 3128 0 0,1 1 0 0 0,-1-1 0 0 0,1 0 0 0 0,0 0 0 0 0,1 0 0 0 0,0-1 0 0 0,2 4 838 0 0,-2-5-4428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5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9 237 11146 0 0,'-1'0'171'0'0,"1"0"0"0"0,-1-1-1 0 0,0 1 1 0 0,1 0 0 0 0,-1-1-1 0 0,1 1 1 0 0,-1-1 0 0 0,1 1-1 0 0,0-1 1 0 0,-1 1-1 0 0,1-1 1 0 0,0 1 0 0 0,-1-1-1 0 0,1 1 1 0 0,0-1 0 0 0,-1 1-1 0 0,1-1 1 0 0,0 0 0 0 0,0 1-1 0 0,0-1 1 0 0,-1 0-1 0 0,1 1 1 0 0,0-1 0 0 0,0 1-1 0 0,0-1 1 0 0,0 0 0 0 0,0 1-1 0 0,0-1 1 0 0,1 0 0 0 0,-1 1-1 0 0,0-1 1 0 0,0 0 0 0 0,0 1-1 0 0,0-1 1 0 0,1 1-1 0 0,-1-1-170 0 0,20-29-629 0 0,33-19-3411 0 0,27-9-1930 0 0,-34 29 5032 0 0,38-18 938 0 0,-84 47 27 0 0,1-1 0 0 0,0 1 0 0 0,-1 0-1 0 0,1-1 1 0 0,0 1 0 0 0,0 0 0 0 0,-1 0 0 0 0,1-1 0 0 0,0 1 0 0 0,0 0 0 0 0,-1 0 0 0 0,1 0-1 0 0,0 0 1 0 0,0 0 0 0 0,-1 0 0 0 0,1 0 0 0 0,0 0 0 0 0,0 0 0 0 0,-1 0 0 0 0,1 1-1 0 0,0-1 1 0 0,0 0 0 0 0,-1 0 0 0 0,1 1 0 0 0,0-1 0 0 0,-1 0 0 0 0,1 1 0 0 0,0-1 0 0 0,-1 1-1 0 0,1-1 1 0 0,-1 1 0 0 0,1-1 0 0 0,0 1-27 0 0,0 2 106 0 0,0-1 0 0 0,1 0-1 0 0,-1 1 1 0 0,0-1 0 0 0,0 1 0 0 0,-1 0 0 0 0,1-1-1 0 0,0 1 1 0 0,-1 0 0 0 0,1 2-106 0 0,-2 75 1270 0 0,0-70-1343 0 0,0 7 712 0 0,0 0 0 0 0,-2 0 0 0 0,0-1 0 0 0,0 1 0 0 0,-2-1-1 0 0,-1 4-638 0 0,1-10 178 0 0,1 0 0 0 0,-1 0 0 0 0,-1-1 0 0 0,0 0 0 0 0,0 0 0 0 0,-1-1 0 0 0,0 0 0 0 0,0 0 0 0 0,-1 0 0 0 0,-3 2-178 0 0,-2 1-598 0 0,-49 39-2292 0 0,56-46 2264 0 0,0 0 0 0 0,0 0 0 0 0,0-1-1 0 0,0 0 1 0 0,-1-1 0 0 0,1 1 0 0 0,-1-1-1 0 0,1 0 1 0 0,-1-1 0 0 0,-1 1 626 0 0,2-2-4517 0 0</inkml:trace>
  <inkml:trace contextRef="#ctx0" brushRef="#br0" timeOffset="1">375 197 12043 0 0,'28'-28'4094'0'0,"0"-2"-3423"0"0,14-15-4640 0 0,-3-1-3993 0 0,-33 39 3357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5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6313 0 0,'83'-62'1207'0'0,"-56"35"-1702"0"0,-1-2 0 0 0,-1-1 0 0 0,17-27 495 0 0,-34 45-52 0 0,-1 0-1 0 0,0-1 0 0 0,0 0 0 0 0,-2 0 0 0 0,1 0 0 0 0,-2-1 0 0 0,0 1 1 0 0,0-1-1 0 0,-1 0 0 0 0,-1 0 0 0 0,-1-1 0 0 0,0 0 53 0 0,-21 74 1785 0 0,16-28-1143 0 0,1-1 0 0 0,1 0 1 0 0,2 15-643 0 0,-6 67-2556 0 0,1-91 624 0 0,5-16-2509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5481 0 0,'1'5'172'0'0,"1"0"1"0"0,-1 0-1 0 0,1 0 0 0 0,0 0 0 0 0,1 0 1 0 0,-1-1-1 0 0,1 1 0 0 0,0-1 0 0 0,0 1 1 0 0,0-1-1 0 0,1 0 0 0 0,-1 0 0 0 0,1-1 1 0 0,0 1-1 0 0,0-1 0 0 0,0 0 0 0 0,1 0 1 0 0,-1 0-1 0 0,1 0 0 0 0,0-1 0 0 0,-1 0 1 0 0,1 0-1 0 0,0 0 0 0 0,0-1 0 0 0,1 1 1 0 0,-1-1-1 0 0,0 0 0 0 0,0-1 1 0 0,1 1-1 0 0,-1-1 0 0 0,0 0 0 0 0,0-1 1 0 0,1 1-1 0 0,-1-1 0 0 0,0 0 0 0 0,0 0 1 0 0,2-1-173 0 0,45-11 5568 0 0,48-20-5568 0 0,-50 16-285 0 0,-49 16 147 0 0,0 1-1 0 0,1 0 0 0 0,-1-1 1 0 0,0 1-1 0 0,0-1 0 0 0,0 1 1 0 0,0-1-1 0 0,0 1 0 0 0,0-1 1 0 0,-1 0-1 0 0,1 1 0 0 0,0-1 1 0 0,0 0-1 0 0,0 0 0 0 0,-1 0 1 0 0,1 0-1 0 0,0 0 0 0 0,-1 0 1 0 0,1 0-1 0 0,-1 0 0 0 0,1 0 1 0 0,-1 0-1 0 0,1 0 0 0 0,-1-1 139 0 0,-1-17-8581 0 0,0 16 3712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2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1170 5105 0 0,'-2'-1'217'0'0,"-1"0"1"0"0,1 0-1 0 0,-1 0 0 0 0,1 0 1 0 0,0-1-1 0 0,0 1 0 0 0,-1-1 1 0 0,1 0-1 0 0,0 0 0 0 0,0 1 1 0 0,0-1-1 0 0,1 0 0 0 0,-1-1 1 0 0,0 1-1 0 0,1 0 0 0 0,0 0 1 0 0,-1-1-1 0 0,1 1 0 0 0,0-1 1 0 0,0 1-1 0 0,0-1 0 0 0,1 1 1 0 0,-1-1-1 0 0,0 0 0 0 0,1 0-217 0 0,-4-8 1046 0 0,-5-18-479 0 0,-21-62 2684 0 0,3-4-3251 0 0,21 67 233 0 0,0-1 0 0 0,2 0-1 0 0,1 1 1 0 0,1-2 0 0 0,2-17-233 0 0,3 25-13 0 0,0 1 0 0 0,1-1 0 0 0,2 1 0 0 0,0 0 0 0 0,1 0 0 0 0,1 0 0 0 0,1 1 0 0 0,1 0 0 0 0,0 1 0 0 0,2 0 0 0 0,0 1 0 0 0,1 0 0 0 0,1 1 0 0 0,0 1 1 0 0,14-12 11 0 0,-17 18-88 0 0,-1 0 0 0 0,2 1 0 0 0,-1 1 0 0 0,1 0 0 0 0,1 1 0 0 0,-1 0 0 0 0,1 0-1 0 0,14-3 90 0 0,-23 8-71 0 0,1 0 0 0 0,1 0 0 0 0,-1 1-1 0 0,0 0 1 0 0,0 0 0 0 0,0 0-1 0 0,1 0 1 0 0,-1 1 0 0 0,0 0 0 0 0,0 0-1 0 0,1 1 1 0 0,-1-1 0 0 0,0 1-1 0 0,0 0 1 0 0,1 1 0 0 0,-1-1 0 0 0,0 1-1 0 0,0 0 1 0 0,-1 0 0 0 0,1 1-1 0 0,0-1 1 0 0,-1 1 0 0 0,1 0 0 0 0,-1 1-1 0 0,2 1 72 0 0,-4-2 69 0 0,1 0-1 0 0,-1 1 1 0 0,0-1-1 0 0,0 1 1 0 0,0 0-1 0 0,0 0 1 0 0,-1 0-1 0 0,0 0 1 0 0,1 0-1 0 0,-1 0 1 0 0,-1 0 0 0 0,1 0-1 0 0,-1 0 1 0 0,1 0-1 0 0,-1 0 1 0 0,0 1-1 0 0,-1-1 1 0 0,1 0-1 0 0,-1 0 1 0 0,0 0-1 0 0,0 0 1 0 0,0 0-1 0 0,0 0 1 0 0,-2 3-69 0 0,1-1 151 0 0,-1 0 1 0 0,1 0 0 0 0,-1 0-1 0 0,-1 0 1 0 0,1 0 0 0 0,-1-1-1 0 0,0 1 1 0 0,0-1 0 0 0,0 0-1 0 0,-1-1 1 0 0,0 1 0 0 0,0-1-1 0 0,0 1 1 0 0,0-1 0 0 0,-4 1-152 0 0,8-4 29 0 0,0-1 1 0 0,0 0 0 0 0,1 1-1 0 0,-1-1 1 0 0,0 0-1 0 0,0 0 1 0 0,0 1-1 0 0,0-1 1 0 0,0 0 0 0 0,0 0-1 0 0,0 0 1 0 0,0 0-1 0 0,0 0 1 0 0,1-1-1 0 0,-1 1 1 0 0,0 0 0 0 0,0 0-1 0 0,0 0 1 0 0,0-1-1 0 0,0 1 1 0 0,0-1-1 0 0,1 1 1 0 0,-1 0 0 0 0,0-1-1 0 0,0 0 1 0 0,0 1-1 0 0,1-1 1 0 0,-1 1-1 0 0,0-1-28 0 0,-17-31-152 0 0,14 23-229 0 0,1-1 1 0 0,1 0 0 0 0,-1 0 0 0 0,2 0-1 0 0,-1-10 380 0 0,2 6-208 0 0,2 0 0 0 0,-1-1 0 0 0,2 1 0 0 0,0 0 0 0 0,1 0 0 0 0,0 0 0 0 0,1 1 0 0 0,0-1-1 0 0,2 1 1 0 0,-1 0 0 0 0,1 1 0 0 0,1 0 0 0 0,3-3 208 0 0,-1 1-165 0 0,1 0-1 0 0,1 1 1 0 0,0 1-1 0 0,1 0 1 0 0,0 1-1 0 0,1 0 1 0 0,0 1 0 0 0,1 0-1 0 0,0 1 1 0 0,12-5 165 0 0,14-4 197 0 0,1 2 0 0 0,1 2 1 0 0,0 2-1 0 0,24-3-197 0 0,-40 10 1371 0 0,-16 5-2140 0 0,-11 2-7848 0 0,-2-2 3660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26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8482 0 0,'65'41'1588'0'0,"-34"-21"-2727"0"0,0-1-1 0 0,22 9 1140 0 0,-52-27 47 0 0,-1 0 0 0 0,1 0 0 0 0,-1 0-1 0 0,0 0 1 0 0,0 0 0 0 0,1 0 0 0 0,-1 0 0 0 0,0 0 0 0 0,0 0-1 0 0,0 0 1 0 0,0 0 0 0 0,0 1 0 0 0,0-1 0 0 0,-1 0 0 0 0,1 0-1 0 0,0 0 1 0 0,-1 0 0 0 0,1 0 0 0 0,0 0 0 0 0,-1 0 0 0 0,1 0-1 0 0,-1 0 1 0 0,1 0 0 0 0,-1 0 0 0 0,0 0 0 0 0,0 0-47 0 0,-18 32 1377 0 0,18-31-1355 0 0,-29 35 684 0 0,-14 23-1380 0 0,42-57 192 0 0,0 0-1 0 0,1 1 1 0 0,-1-1-1 0 0,1 1 1 0 0,0-1 0 0 0,0 1-1 0 0,0-1 1 0 0,1 1-1 0 0,-1 0 1 0 0,1 1 482 0 0,0-1-1179 0 0,1-1-3250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29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2865 0 0,'1'11'4242'0'0,"-3"24"-3345"0"0,1-11-430 0 0,-4 309 2205 0 0,1 111-2309 0 0,-8 239-152 0 0,11-653-212 0 0,-1-1-169 0 0,0 47-706 0 0,3-72 398 0 0,-1 0 1 0 0,1 1-1 0 0,0-1 1 0 0,0 0-1 0 0,0 0 1 0 0,0 0-1 0 0,1 0 1 0 0,0 0-1 0 0,0 1 478 0 0,-2-5-55 0 0,0 0 0 0 0,0 0-1 0 0,0 0 1 0 0,0 0 0 0 0,0 1 0 0 0,0-1 0 0 0,0 0-1 0 0,0 0 1 0 0,1 0 0 0 0,-1 0 0 0 0,0 1 0 0 0,0-1-1 0 0,0 0 1 0 0,0 0 0 0 0,0 0 0 0 0,0 0 0 0 0,1 0-1 0 0,-1 0 1 0 0,0 0 0 0 0,0 1 0 0 0,0-1-1 0 0,0 0 1 0 0,1 0 0 0 0,-1 0 0 0 0,0 0 0 0 0,0 0-1 0 0,0 0 1 0 0,0 0 0 0 0,1 0 0 0 0,-1 0 0 0 0,0 0-1 0 0,0 0 1 0 0,0 0 0 0 0,0 0 0 0 0,1 0 0 0 0,-1 0-1 0 0,0 0 1 0 0,0 0 0 0 0,0 0 0 0 0,1 0 0 0 0,-1 0-1 0 0,0 0 1 0 0,0 0 0 0 0,0-1 0 0 0,0 1-1 0 0,1 0 1 0 0,-1 0 0 0 0,0 0 0 0 0,0 0 0 0 0,0 0-1 0 0,0 0 1 0 0,0-1 0 0 0,0 1 0 0 0,1 0 0 0 0,-1 0-1 0 0,0 0 1 0 0,0 0 0 0 0,0 0 0 0 0,0-1 0 0 0,0 1-1 0 0,0 0 1 0 0,0 0 0 0 0,0 0 55 0 0,2-4-2886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0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10082 0 0,'21'-7'-3501'0'0,"45"0"3431"0"0,-61 6 102 0 0,315-15 3738 0 0,159 33-3455 0 0,-337-11-285 0 0,0-7 1 0 0,8-7-31 0 0,283-34-722 0 0,-404 39 572 0 0,19-3 131 0 0,55-4 12 0 0,-101 14-26 0 0,0 0 0 0 0,0 0-1 0 0,0 0 1 0 0,0 1-1 0 0,-1-1 1 0 0,0 1-1 0 0,0-1 1 0 0,0 1-1 0 0,0-1 1 0 0,-1 1-1 0 0,0 0 34 0 0,1 2-14 0 0,21 177 24 0 0,-8 0 1 0 0,-8 37-11 0 0,7 105 25 0 0,0-40 1326 0 0,-15 112-1351 0 0,6-257-243 0 0,0-33-5094 0 0,-6-104 3768 0 0,1-3-2080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1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30 8738 0 0,'-15'1'3869'0'0,"1"0"-4504"0"0,35 1-3538 0 0,29 1 4803 0 0,-1 1-1 0 0,6 4-629 0 0,80 5-61 0 0,561-8 2380 0 0,-404-7-2209 0 0,-76-6 252 0 0,32-13-362 0 0,91-5-2218 0 0,-258 19-3107 0 0,-73 5 1144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64 12779 0 0,'-22'-25'6013'0'0,"-2"-1"-2026"0"0,22 24-3909 0 0,0 1 0 0 0,-1-1 0 0 0,1 1 0 0 0,0 0 0 0 0,-1 0 0 0 0,1 0 0 0 0,-1 0 0 0 0,1 1 0 0 0,-1-1 0 0 0,1 1-1 0 0,-1-1 1 0 0,1 1 0 0 0,-1 0 0 0 0,0 0 0 0 0,1 0 0 0 0,-1 0 0 0 0,1 1 0 0 0,-1-1 0 0 0,0 1 0 0 0,1-1 0 0 0,-2 1-78 0 0,-11 5 15 0 0,1 0 0 0 0,-1 1 0 0 0,2 1 0 0 0,-1 0-1 0 0,1 1 1 0 0,0 0 0 0 0,1 1 0 0 0,0 1 0 0 0,0-1 0 0 0,-9 14-15 0 0,-24 18 98 0 0,20-20 8 0 0,-22 17-5 0 0,2 3 1 0 0,1 1-1 0 0,3 2 1 0 0,-25 36-102 0 0,11-6 234 0 0,30-42-143 0 0,0 0 0 0 0,3 2 1 0 0,0 0-1 0 0,3 1 1 0 0,-15 38-92 0 0,8-4-3 0 0,6-19 2 0 0,3 0 0 0 0,1 2 0 0 0,3-1 0 0 0,2 6 1 0 0,4-10 23 0 0,-1-6-27 0 0,2 0 0 0 0,2 0 0 0 0,2 0 0 0 0,2 0 0 0 0,1 0 0 0 0,3 4 4 0 0,-1-31-2 0 0,0 0 0 0 0,2 0 0 0 0,-1 0 0 0 0,7 11 2 0 0,-9-22-5 0 0,-1 0 0 0 0,1 1 1 0 0,1-1-1 0 0,-1 0 1 0 0,1 0-1 0 0,-1-1 1 0 0,1 1-1 0 0,0 0 1 0 0,0-1-1 0 0,1 0 1 0 0,-1 0-1 0 0,1 0 0 0 0,-1 0 1 0 0,1 0-1 0 0,0-1 1 0 0,0 0-1 0 0,4 2 5 0 0,-4-3-6 0 0,0 0 1 0 0,0 0-1 0 0,0-1 0 0 0,0 0 0 0 0,0 1 1 0 0,0-2-1 0 0,0 1 0 0 0,0 0 1 0 0,0-1-1 0 0,-1 1 0 0 0,1-1 0 0 0,0 0 1 0 0,0-1-1 0 0,0 1 0 0 0,-1-1 0 0 0,4-1 6 0 0,0-1 9 0 0,1-1 1 0 0,-1 0-1 0 0,-1-1 0 0 0,1 1 0 0 0,-1-1 0 0 0,0 0 0 0 0,0-1 0 0 0,0 0-9 0 0,6-9 35 0 0,-1 0 1 0 0,0-1-1 0 0,-1 0 0 0 0,-1-1 0 0 0,-1 0 0 0 0,4-14-35 0 0,-10 25 28 0 0,-1 1 0 0 0,1-1 0 0 0,-2 1 1 0 0,1-1-1 0 0,-1 1 0 0 0,0-1 0 0 0,0 0 0 0 0,-1 1 0 0 0,0-1 0 0 0,0 1 0 0 0,0-1 0 0 0,-1 1 0 0 0,-1-4-28 0 0,2 7 13 0 0,0 0-1 0 0,0 0 0 0 0,-1 0 0 0 0,1 0 0 0 0,-1 0 1 0 0,1 0-1 0 0,-1 1 0 0 0,0-1 0 0 0,0 1 0 0 0,0-1 1 0 0,-1 1-1 0 0,1 0 0 0 0,0-1 0 0 0,-1 1 0 0 0,0 0 1 0 0,1 1-1 0 0,-1-1 0 0 0,0 0 0 0 0,0 1 0 0 0,0 0 1 0 0,0-1-1 0 0,0 1 0 0 0,0 1 0 0 0,0-1 0 0 0,0 0 1 0 0,-1 1-1 0 0,1-1 0 0 0,0 1-12 0 0,-3 0 7 0 0,0 1-1 0 0,0-1 1 0 0,1 1-1 0 0,-1 0 1 0 0,0 0-1 0 0,1 1 1 0 0,-1 0-1 0 0,1 0 1 0 0,0 0-1 0 0,0 1 1 0 0,0-1 0 0 0,0 1-1 0 0,0 1 1 0 0,0-1-1 0 0,1 1 1 0 0,-1-1-1 0 0,-1 3-6 0 0,-1 2-4 0 0,0 1-1 0 0,0 0 1 0 0,1 0-1 0 0,0 0 0 0 0,0 1 1 0 0,1 0-1 0 0,0 0 1 0 0,-2 8 4 0 0,-10 34 68 0 0,1 0 1 0 0,0 16-69 0 0,-17 109 472 0 0,8 1-472 0 0,19-127 2 0 0,-3 22 84 0 0,3 0 0 0 0,3 0 0 0 0,4 1 0 0 0,5 30-86 0 0,19 115 53 0 0,-19-137-28 0 0,3-1 1 0 0,3-1-1 0 0,4 0 0 0 0,8 13-25 0 0,-13-46 113 0 0,-2-1 0 0 0,-2 2 0 0 0,1 42-113 0 0,8 4 254 0 0,-10-71-100 0 0,-2 0 1 0 0,0 1 0 0 0,-1 21-155 0 0,-5-25 136 0 0,-1 15 670 0 0,3-34-985 0 0,0 0 0 0 0,0 0 0 0 0,0 0 0 0 0,0 1 0 0 0,0-1 0 0 0,1 0 0 0 0,-1 0 0 0 0,0 0 0 0 0,0 0 0 0 0,1 0 0 0 0,-1 0 0 0 0,1 0 0 0 0,-1 0 0 0 0,1 0 0 0 0,-1 0 0 0 0,1 0 0 0 0,0 0 0 0 0,0 0 0 0 0,-1-1 0 0 0,1 1 0 0 0,0 0 0 0 0,0 0 0 0 0,0 0 180 0 0,0-1-455 0 0,-1 0 1 0 0,1 0 0 0 0,0 0-1 0 0,-1 0 1 0 0,1 0 0 0 0,-1 0 0 0 0,1-1-1 0 0,0 1 1 0 0,-1 0 0 0 0,1 0 0 0 0,-1 0-1 0 0,1-1 1 0 0,-1 1 0 0 0,1 0 0 0 0,-1 0-1 0 0,1-1 1 0 0,-1 1 0 0 0,1-1-1 0 0,-1 1 1 0 0,1 0 0 0 0,-1-1 0 0 0,0 1-1 0 0,1-1 1 0 0,-1 0 453 0 0,6-7-7665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2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 59 4817 0 0,'-1'-4'388'0'0,"0"0"-1"0"0,0 0 1 0 0,-1 1 0 0 0,1-1 0 0 0,-1 0-1 0 0,0 1 1 0 0,0 0 0 0 0,0-1 0 0 0,0 1-1 0 0,-1 0 1 0 0,0 0 0 0 0,1 0-1 0 0,-1 0 1 0 0,-2-1-388 0 0,3 3 301 0 0,0 0-1 0 0,0 0 1 0 0,0 0-1 0 0,0 1 1 0 0,-1-1-1 0 0,1 0 1 0 0,0 1-1 0 0,0 0 1 0 0,0-1-1 0 0,0 1 1 0 0,-1 0-1 0 0,1 0 1 0 0,-2 1-301 0 0,-25 5-1171 0 0,20-2 1045 0 0,1 0 0 0 0,0 0 0 0 0,0 1 0 0 0,1 0 0 0 0,-1 0-1 0 0,1 1 1 0 0,0 0 0 0 0,0 0 0 0 0,1 1 0 0 0,0 0 0 0 0,0 0 0 0 0,1 0-1 0 0,-1 1 1 0 0,1 0 126 0 0,3-5-50 0 0,0 0 0 0 0,0 0 0 0 0,0 1 0 0 0,1-1 0 0 0,-1 1 0 0 0,1-1 1 0 0,-1 1-1 0 0,1-1 0 0 0,0 1 0 0 0,1 0 0 0 0,-1-1 0 0 0,1 1 0 0 0,-1 0 0 0 0,1 0 0 0 0,0 0 0 0 0,1-1 0 0 0,-1 1 0 0 0,1 0 0 0 0,-1 0 0 0 0,1-1 0 0 0,0 1 0 0 0,0-1 0 0 0,1 1 0 0 0,-1-1 0 0 0,1 1 0 0 0,0-1 0 0 0,0 0 0 0 0,0 1 0 0 0,0-1 1 0 0,0 0-1 0 0,1-1 0 0 0,0 1 0 0 0,-1 0 0 0 0,4 2 50 0 0,-2-3-10 0 0,0 1 0 0 0,1-1 0 0 0,0 0 1 0 0,-1 0-1 0 0,1 0 0 0 0,0-1 0 0 0,0 0 1 0 0,0 0-1 0 0,0 0 0 0 0,0 0 0 0 0,0-1 0 0 0,0 0 1 0 0,0 0-1 0 0,0 0 0 0 0,0 0 0 0 0,0-1 1 0 0,0 0-1 0 0,0 0 0 0 0,0 0 0 0 0,1-1 10 0 0,-1 0 134 0 0,0 1 0 0 0,0-1 0 0 0,0 0-1 0 0,0-1 1 0 0,0 1 0 0 0,-1-1 0 0 0,1 0-1 0 0,-1 0 1 0 0,1 0 0 0 0,-1-1 0 0 0,0 1 0 0 0,0-1-1 0 0,-1 0 1 0 0,1 0 0 0 0,-1-1 0 0 0,0 1-1 0 0,0-1 1 0 0,2-4-134 0 0,-5 7 187 0 0,1-1 0 0 0,-1 1 1 0 0,0 0-1 0 0,0-1 0 0 0,-1 1 0 0 0,1 0 0 0 0,0 0 0 0 0,-1-1 1 0 0,0 1-1 0 0,1 0 0 0 0,-1 0 0 0 0,0 0 0 0 0,0-1 0 0 0,0 1 1 0 0,0 0-1 0 0,-1 0 0 0 0,1 1 0 0 0,0-1 0 0 0,-1 0 0 0 0,1 0 0 0 0,-1 1 1 0 0,0-1-1 0 0,0 0-187 0 0,-41-35-1196 0 0,21 34-8646 0 0,18 3 4854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2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 6577 0 0,'-26'15'4913'0'0,"-13"26"-2159"0"0,21-22-2171 0 0,11-11-466 0 0,-2-1-81 0 0,0 1 0 0 0,1 1 0 0 0,1-1 0 0 0,-1 1 0 0 0,1 1 0 0 0,1-1 0 0 0,0 1 1 0 0,0 0-1 0 0,-4 11-36 0 0,10-21-146 0 0,0 1-1 0 0,0-1 1 0 0,0 1 0 0 0,0-1 0 0 0,0 1 0 0 0,0-1 0 0 0,0 1 0 0 0,0-1 0 0 0,0 1 0 0 0,0-1 0 0 0,0 1 0 0 0,0-1-1 0 0,0 1 1 0 0,0-1 0 0 0,1 1 0 0 0,-1-1 0 0 0,0 0 0 0 0,0 1 0 0 0,0-1 0 0 0,1 1 0 0 0,-1-1 0 0 0,0 0 0 0 0,1 1-1 0 0,-1-1 1 0 0,0 0 0 0 0,1 1 0 0 0,-1-1 0 0 0,0 0 0 0 0,1 1 0 0 0,-1-1 0 0 0,1 0 0 0 0,-1 0 0 0 0,1 0 0 0 0,-1 1 0 0 0,0-1-1 0 0,1 0 1 0 0,-1 0 0 0 0,1 0 0 0 0,-1 0 0 0 0,1 0 0 0 0,-1 0 0 0 0,1 0 0 0 0,-1 0 0 0 0,1 0 0 0 0,-1 0 0 0 0,1 0-1 0 0,-1 0 1 0 0,1 0 0 0 0,-1 0 0 0 0,1 0 0 0 0,-1-1 0 0 0,1 1 0 0 0,-1 0 0 0 0,0 0 0 0 0,1-1 0 0 0,-1 1 0 0 0,1 0-1 0 0,-1 0 147 0 0,29-13-2618 0 0,-22 7-1551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3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5369 0 0,'43'37'1063'0'0,"-27"-25"-1286"0"0,0 0 1 0 0,1-2-1 0 0,0 0 1 0 0,1-1-1 0 0,0 0 1 0 0,1-2-1 0 0,-1 0 1 0 0,1-1-1 0 0,1-1 1 0 0,14 2 222 0 0,-31-6-159 0 0,0-1-3881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4865 0 0,'-2'5'169'0'0,"0"0"-1"0"0,1-1 1 0 0,-1 1-1 0 0,1 0 1 0 0,0 0 0 0 0,0 0-1 0 0,0 1 1 0 0,1-1-1 0 0,0 0 1 0 0,0 2-169 0 0,-1 1 146 0 0,-4 60 185 0 0,4 50-331 0 0,1-90-160 0 0,-3-12-2622 0 0,3-14-1152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3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 7066 0 0,'-4'2'451'0'0,"1"1"1"0"0,-1-1 0 0 0,1 1 0 0 0,0 0 0 0 0,0 0 0 0 0,0 1 0 0 0,1-1 0 0 0,-1 0-1 0 0,1 1 1 0 0,0 0 0 0 0,-2 3-452 0 0,-22 49-119 0 0,16-33 706 0 0,-24 68-1775 0 0,34-87-3591 0 0,2-12 1851 0 0,-1 3-673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5489 0 0,'13'17'1457'0'0,"-3"-6"-1092"0"0,15 13-220 0 0,1-1-1 0 0,1-2 1 0 0,1-1 0 0 0,10 5-145 0 0,30 13-3773 0 0,-65-36-336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7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5137 0 0,'80'-3'1595'0'0,"134"26"-979"0"0,-65-5 52 0 0,1-6 0 0 0,-1-7 1 0 0,5-7-669 0 0,-113 3-152 0 0,-12 0-3781 0 0,-30-2 3247 0 0,1 0-2216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8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6689 0 0,'0'0'750'0'0,"36"14"-2265"0"0,-17-2 1905 0 0,39 25-19 0 0,-54-34-203 0 0,-1-1 0 0 0,-1 0 0 0 0,1 1 0 0 0,0 0 0 0 0,0-1 0 0 0,-1 1 0 0 0,0 0 0 0 0,0 0 0 0 0,1 0 0 0 0,-2 1 0 0 0,1-1 0 0 0,0 1 0 0 0,-1-1 0 0 0,1 1 0 0 0,-1 0-168 0 0,-1-2 310 0 0,-1 1 0 0 0,1 0 0 0 0,-1-1 0 0 0,0 1 1 0 0,0-1-1 0 0,0 1 0 0 0,0-1 0 0 0,0 1 1 0 0,0-1-1 0 0,-1 1 0 0 0,1-1 0 0 0,-1 0 0 0 0,1 0 1 0 0,-1 0-1 0 0,0 0 0 0 0,0 0 0 0 0,0 0 1 0 0,0-1-1 0 0,0 1 0 0 0,0 0 0 0 0,-1-1 0 0 0,1 0 1 0 0,-1 1-311 0 0,-56 30-1075 0 0,49-28-290 0 0,4-1-46 0 0,0 0-1 0 0,0 0 1 0 0,0-1-1 0 0,-1 0 1 0 0,1 0-1 0 0,0-1 1 0 0,-2 1 1411 0 0,0-2-4012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253 182 11971 0 0,'-2'-31'5413'0'0,"0"-4"-3822"0"0,-2 27-1340 0 0,0 0 1 0 0,0 0 0 0 0,-1 0-1 0 0,0 0 1 0 0,0 1 0 0 0,-1 0-1 0 0,0 0 1 0 0,0 0 0 0 0,0 1-1 0 0,-1 0 1 0 0,0 0 0 0 0,-4-2-252 0 0,8 5-107 0 0,-1 1 1 0 0,1 0-1 0 0,-1 0 1 0 0,0 0-1 0 0,0 0 1 0 0,0 0-1 0 0,1 1 1 0 0,-2-1-1 0 0,1 1 1 0 0,0 0 0 0 0,0 1-1 0 0,0-1 1 0 0,0 1-1 0 0,-1 0 1 0 0,1 0-1 0 0,0 0 1 0 0,0 0-1 0 0,0 1 1 0 0,-1-1-1 0 0,1 1 1 0 0,0 0-1 0 0,0 1 1 0 0,0-1-1 0 0,0 1 1 0 0,0 0 0 0 0,1 0-1 0 0,-2 0 107 0 0,3 0-216 0 0,0 0 0 0 0,1 1 0 0 0,-1-1 0 0 0,0 1 0 0 0,1-1 0 0 0,-1 1 0 0 0,1-1 0 0 0,0 1 0 0 0,0 0 0 0 0,0 0 0 0 0,0-1 0 0 0,1 1 0 0 0,-1 0 0 0 0,1 0 0 0 0,0 0 0 0 0,-1 0 0 0 0,1 0 0 0 0,0 0 0 0 0,1 0 0 0 0,-1 0 216 0 0,9 60-2800 0 0,-3-48 2457 0 0,0-1 1 0 0,1 0-1 0 0,1 0 1 0 0,0-1-1 0 0,0 0 1 0 0,2 0-1 0 0,0-1 1 0 0,0 0-1 0 0,2 1 343 0 0,42 53-56 0 0,-54-65 138 0 0,1 0 1 0 0,0 0 0 0 0,-1 0 0 0 0,1 0 0 0 0,-1 1-1 0 0,1-1 1 0 0,-1 0 0 0 0,1 0 0 0 0,-1 0 0 0 0,0 0-1 0 0,0 0 1 0 0,0 1 0 0 0,1-1 0 0 0,-1 0 0 0 0,0 0 0 0 0,-1 0-1 0 0,1 1 1 0 0,0-1 0 0 0,0 0 0 0 0,0 0 0 0 0,-1 0-1 0 0,1 0 1 0 0,0 0 0 0 0,-1 1 0 0 0,1-1 0 0 0,-1 0-1 0 0,0 1-82 0 0,-1 0 308 0 0,0 1-1 0 0,-1-1 0 0 0,1 1 0 0 0,-1-1 0 0 0,0 0 1 0 0,1 0-1 0 0,-1 0 0 0 0,0 0 0 0 0,0 0 1 0 0,-2 0-308 0 0,-9 4 1218 0 0,-1 0 1 0 0,0 0 0 0 0,-15 2-1219 0 0,29-8-11 0 0,-4 1 232 0 0,0 0 0 0 0,0 0-1 0 0,0 0 1 0 0,0 0 0 0 0,0-1-1 0 0,0 0 1 0 0,0 0 0 0 0,0 0-1 0 0,0-1 1 0 0,0 0 0 0 0,-1 0-221 0 0,5 1-99 0 0,-1-1 0 0 0,1 0 0 0 0,-1 0-1 0 0,1 1 1 0 0,0-1 0 0 0,-1 0 0 0 0,1 0 0 0 0,0 0 0 0 0,0-1 0 0 0,-1 1 0 0 0,1 0 0 0 0,0 0 0 0 0,0-1 0 0 0,0 1 0 0 0,0 0 0 0 0,1-1 0 0 0,-1 1 0 0 0,0-1 0 0 0,1 0 0 0 0,-1 1 0 0 0,1-1 0 0 0,-1 1-1 0 0,1-1 1 0 0,0 0 0 0 0,-1 1 0 0 0,1-1 0 0 0,0 0 0 0 0,0 1 0 0 0,0-1 0 0 0,1 0 0 0 0,-1 1 0 0 0,0-1 0 0 0,1-1 99 0 0,-1 0-839 0 0,1-1 0 0 0,0 0 0 0 0,0 0 1 0 0,0 1-1 0 0,0-1 0 0 0,0 1 0 0 0,1-1 0 0 0,0 1 0 0 0,0-1 1 0 0,0 1-1 0 0,0 0 0 0 0,0 0 0 0 0,0 0 0 0 0,1 0 0 0 0,1-1 839 0 0,3-3-4382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39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39 415 8658 0 0,'-9'-11'8331'0'0,"1"-24"-6596"0"0,5 21-1135 0 0,-2-1-581 0 0,1 0-1 0 0,1 0 1 0 0,0-1-1 0 0,2 0 1 0 0,-1 0-1 0 0,2 1 1 0 0,0-1-1 0 0,1 0 1 0 0,3-15-19 0 0,-2 19-337 0 0,0 0 0 0 0,1 0 0 0 0,1 1 0 0 0,0-1 0 0 0,1 1 0 0 0,0 0 0 0 0,0 0 0 0 0,1 0 0 0 0,1 1 0 0 0,0 0 0 0 0,0 0 0 0 0,1 1 0 0 0,1-2 337 0 0,-8 10-160 0 0,0 0 0 0 0,0-1 0 0 0,0 1 0 0 0,1 0-1 0 0,-1 0 1 0 0,0 0 0 0 0,0 0 0 0 0,0 1 0 0 0,1-1 0 0 0,-1 0 0 0 0,0 0 0 0 0,1 1 0 0 0,-1-1 0 0 0,1 1-1 0 0,-1-1 1 0 0,1 1 0 0 0,-1 0 0 0 0,1 0 0 0 0,-1-1 0 0 0,1 1 0 0 0,0 0 160 0 0,-1 1-81 0 0,0-1 1 0 0,0 1-1 0 0,0-1 0 0 0,0 1 1 0 0,0 0-1 0 0,0-1 0 0 0,0 1 0 0 0,-1 0 1 0 0,1 0-1 0 0,0-1 0 0 0,0 1 1 0 0,0 0-1 0 0,-1 0 0 0 0,1 0 1 0 0,-1 0-1 0 0,1 0 0 0 0,0 0 1 0 0,-1 0-1 0 0,0 0 0 0 0,1 0 1 0 0,-1 1 80 0 0,3 11-153 0 0,0-1 0 0 0,-1 1 0 0 0,0 0 0 0 0,-1 12 153 0 0,0-5 15 0 0,1-9-32 0 0,11 81-199 0 0,-11-83 256 0 0,0 0 1 0 0,1 0-1 0 0,0-1 0 0 0,0 0 0 0 0,1 1 0 0 0,0-1 0 0 0,1 0 0 0 0,0-1 0 0 0,1 2-40 0 0,-6-9 130 0 0,1 1 0 0 0,-1 0 0 0 0,1 0 0 0 0,-1-1 0 0 0,1 1 0 0 0,0 0 0 0 0,-1-1 0 0 0,1 1 0 0 0,0-1 1 0 0,0 1-1 0 0,-1-1 0 0 0,1 1 0 0 0,0-1 0 0 0,0 0 0 0 0,0 1 0 0 0,-1-1 0 0 0,1 0 0 0 0,0 0 0 0 0,0 0 0 0 0,0 1 0 0 0,0-1 0 0 0,0 0 1 0 0,0 0-1 0 0,0 0 0 0 0,-1 0 0 0 0,1-1 0 0 0,0 1 0 0 0,1 0-130 0 0,0-1 224 0 0,0 0-1 0 0,0 0 1 0 0,0 0-1 0 0,0-1 1 0 0,0 1-1 0 0,-1 0 1 0 0,1-1 0 0 0,0 0-1 0 0,-1 1 1 0 0,1-1-1 0 0,-1 0 1 0 0,1 0-224 0 0,32-60 2324 0 0,-29 53-2394 0 0,37-92 659 0 0,-28 64-1017 0 0,2 1 0 0 0,10-16 428 0 0,-26 51-108 0 0,0 1-1 0 0,0-1 1 0 0,0 1 0 0 0,1-1-1 0 0,-1 1 1 0 0,0-1-1 0 0,0 1 1 0 0,1-1-1 0 0,-1 1 1 0 0,0-1 0 0 0,1 1-1 0 0,-1 0 1 0 0,0-1-1 0 0,1 1 1 0 0,-1-1 0 0 0,1 1-1 0 0,-1 0 1 0 0,1-1-1 0 0,-1 1 1 0 0,1 0 0 0 0,-1 0-1 0 0,1-1 1 0 0,-1 1-1 0 0,1 0 1 0 0,-1 0 0 0 0,1 0-1 0 0,-1 0 1 0 0,1 0-1 0 0,-1 0 1 0 0,1 0 0 0 0,0 0-1 0 0,-1 0 1 0 0,1 0-1 0 0,-1 0 1 0 0,1 0 0 0 0,-1 0-1 0 0,1 0 1 0 0,0 0 108 0 0,14 22-2055 0 0,4 45 1183 0 0,-18-60 818 0 0,63 310 254 0 0,-61-305 1167 0 0,1-5-3605 0 0,7-22-3202 0 0,-9 9 5362 0 0,2 0-3322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293 268 8986 0 0,'-4'-11'120'0'0,"0"0"1"0"0,0 0-1 0 0,1-1 1 0 0,1 0 0 0 0,-1-4-121 0 0,-11-43 2966 0 0,1-5 357 0 0,12 54-2456 0 0,-1 0 0 0 0,1 1-1 0 0,-1-1 1 0 0,-1 0-1 0 0,0 1 1 0 0,-2-4-867 0 0,7 81 693 0 0,3 50 344 0 0,-5 0-1 0 0,-11 72-1036 0 0,10-189 3 0 0,1 1 0 0 0,-1 0 0 0 0,1 0 0 0 0,0 0 0 0 0,0 0 0 0 0,0 0 0 0 0,0 0 1 0 0,0 0-1 0 0,0 0 0 0 0,1-1 0 0 0,-1 1 0 0 0,1 0 0 0 0,-1 0 0 0 0,1 0 0 0 0,0 0 0 0 0,-1-1 0 0 0,1 1 1 0 0,0 0-1 0 0,0-1 0 0 0,1 1-3 0 0,-1-2-21 0 0,1 1 0 0 0,-1-1 0 0 0,1 0 0 0 0,-1 0 0 0 0,1 0 0 0 0,-1 0 1 0 0,1 0-1 0 0,0 0 0 0 0,-1-1 0 0 0,1 1 0 0 0,-1 0 0 0 0,1-1 0 0 0,-1 0 0 0 0,0 1 1 0 0,1-1-1 0 0,-1 1 0 0 0,1-1 0 0 0,-1 0 0 0 0,0 0 0 0 0,0 0 0 0 0,0 0 0 0 0,1 0 0 0 0,-1 0 1 0 0,0 0-1 0 0,0-1 21 0 0,8-5-109 0 0,-1 1 1 0 0,0 1 0 0 0,1-1 0 0 0,0 1 0 0 0,1 1 0 0 0,-1 0-1 0 0,1 0 1 0 0,-1 1 0 0 0,1 0 0 0 0,0 1 0 0 0,0 0 0 0 0,1 0-1 0 0,-1 1 1 0 0,0 1 0 0 0,2 0 108 0 0,-5 0-63 0 0,-1 1 1 0 0,0-1-1 0 0,0 2 0 0 0,1-1 1 0 0,-1 1-1 0 0,0 0 0 0 0,0 0 1 0 0,0 1-1 0 0,-1-1 0 0 0,1 1 0 0 0,-1 1 1 0 0,1-1-1 0 0,-1 1 0 0 0,0 0 1 0 0,0 0-1 0 0,-1 0 0 0 0,1 1 1 0 0,-1 0-1 0 0,0 0 0 0 0,0 0 0 0 0,-1 0 1 0 0,1 0-1 0 0,-1 1 0 0 0,0 0 1 0 0,0 1 62 0 0,-1-1 143 0 0,0 1 1 0 0,0-1-1 0 0,0 0 1 0 0,-1 1-1 0 0,0-1 0 0 0,0 1 1 0 0,-1-1-1 0 0,0 1 1 0 0,0-1-1 0 0,0 1 1 0 0,-1-1-1 0 0,0 1 1 0 0,-1-1-1 0 0,1 1 1 0 0,-1-1-1 0 0,0 0 1 0 0,-1 0-1 0 0,1 0 1 0 0,-1 0-1 0 0,0 0 1 0 0,-1-1-1 0 0,1 1 1 0 0,-1-1-1 0 0,-1 0 0 0 0,1 0 1 0 0,-3 2-144 0 0,-3 4 283 0 0,-1 0 0 0 0,0-1 0 0 0,-1-1 0 0 0,0 0 0 0 0,0 0 0 0 0,-1-1 0 0 0,0-1 1 0 0,-1 0-1 0 0,1-1 0 0 0,-1 0 0 0 0,-2-1-283 0 0,1-1 108 0 0,0-2 1 0 0,0 0-1 0 0,0-1 1 0 0,0 0-1 0 0,0-1 1 0 0,0-1-1 0 0,0 0 1 0 0,0-2-1 0 0,0 1 1 0 0,0-2-1 0 0,0 0 1 0 0,1 0-1 0 0,-3-3-108 0 0,5 2-164 0 0,-1 0-1 0 0,2-1 1 0 0,-1 0 0 0 0,1-1-1 0 0,0-1 1 0 0,0 0-1 0 0,-2-3 165 0 0,7 6-438 0 0,0-1 0 0 0,1 0 0 0 0,-1 0 0 0 0,1 0 0 0 0,1-1 0 0 0,-1 0 0 0 0,1 0 0 0 0,0 0 0 0 0,1 0 0 0 0,0-1 0 0 0,-2-5 438 0 0,4 9-871 0 0,0-1-1 0 0,0 1 0 0 0,1-1 0 0 0,0 1 0 0 0,0-1 0 0 0,0 1 0 0 0,0-1 0 0 0,1 1 0 0 0,-1-1 0 0 0,1 1 0 0 0,2-5 872 0 0,2-8-7103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0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20 6409 0 0,'-8'-6'8075'0'0,"-10"-6"-5277"0"0,15 12-2886 0 0,0-1-1 0 0,-1 1 0 0 0,1-1 1 0 0,-1 1-1 0 0,1 0 0 0 0,0 1 1 0 0,-1-1-1 0 0,1 0 0 0 0,-1 1 1 0 0,1 0-1 0 0,0 0 0 0 0,-1 0 1 0 0,1 0-1 0 0,0 0 0 0 0,0 1 1 0 0,0-1-1 0 0,0 1 0 0 0,0 0 1 0 0,0 0-1 0 0,1 0 0 0 0,-1 0 1 0 0,1 1-1 0 0,-1-1 0 0 0,1 1 0 0 0,0 0 1 0 0,0-1-1 0 0,0 1 0 0 0,0 0 1 0 0,0 0-1 0 0,1 0 0 0 0,-2 3 89 0 0,2-2-233 0 0,-1-1-1 0 0,1 1 1 0 0,0 0-1 0 0,1 0 0 0 0,-1 0 1 0 0,0-1-1 0 0,1 1 1 0 0,0 0-1 0 0,0 0 0 0 0,0 0 1 0 0,1 0-1 0 0,-1 0 1 0 0,1 0-1 0 0,0-1 0 0 0,0 1 1 0 0,0 0-1 0 0,1 0 0 0 0,-1-1 1 0 0,1 1-1 0 0,0-1 1 0 0,0 0-1 0 0,0 1 0 0 0,0-1 1 0 0,1 0-1 0 0,-1 0 1 0 0,1 0-1 0 0,0 0 0 0 0,1 0 234 0 0,33 26-1023 0 0,-23-19 841 0 0,0 0 0 0 0,-1 1-1 0 0,-1 0 1 0 0,0 2-1 0 0,4 4 183 0 0,-15-16 76 0 0,0 0 0 0 0,-1 0-1 0 0,1 0 1 0 0,0 0-1 0 0,0 0 1 0 0,-1 0 0 0 0,1 1-1 0 0,-1-1 1 0 0,1 0 0 0 0,-1 0-1 0 0,0 1 1 0 0,1-1 0 0 0,-1 0-1 0 0,0 0 1 0 0,0 1-1 0 0,0-1 1 0 0,0 0 0 0 0,0 1-1 0 0,0-1 1 0 0,0 0 0 0 0,-1 1-1 0 0,1-1 1 0 0,0 0-1 0 0,-1 0 1 0 0,1 1-76 0 0,-2 1 347 0 0,1-1 0 0 0,-1 0 0 0 0,1 0 0 0 0,-1 0 0 0 0,0 0 0 0 0,0-1 0 0 0,0 1 0 0 0,0 0 0 0 0,0-1 0 0 0,0 1-1 0 0,0-1 1 0 0,-2 1-347 0 0,-5 3 975 0 0,-1-1-1 0 0,0 0 0 0 0,1-1 1 0 0,-1 0-1 0 0,0-1 0 0 0,-1 0-974 0 0,-3 1 356 0 0,-1-1 0 0 0,0-1 0 0 0,0 0 0 0 0,0-1 0 0 0,0-1 0 0 0,0 0 0 0 0,0-1-1 0 0,-10-3-355 0 0,19 1-1696 0 0,10-3-9514 0 0,-3 5 10059 0 0,0 0-4908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3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24 5921 0 0,'-3'-2'894'0'0,"1"0"-1"0"0,-1 0 1 0 0,0 0 0 0 0,1 0-1 0 0,-1 0 1 0 0,0 1-1 0 0,0 0 1 0 0,0-1 0 0 0,0 1-1 0 0,-1 0-893 0 0,-34-5 3237 0 0,29 7-3126 0 0,1-1 0 0 0,0 1 1 0 0,0 0-1 0 0,-1 1 1 0 0,1 0-1 0 0,0 0 1 0 0,0 1-1 0 0,0 0-111 0 0,-3 2 92 0 0,2 0 0 0 0,-1 1-1 0 0,1 0 1 0 0,0 1 0 0 0,0 0-1 0 0,0 1 1 0 0,-3 4-92 0 0,8-8-34 0 0,0 0 0 0 0,0 0 0 0 0,0 1 0 0 0,1-1 0 0 0,0 1 0 0 0,0 0-1 0 0,0 0 1 0 0,1 0 0 0 0,-1 0 0 0 0,1 0 0 0 0,0 1 0 0 0,1-1 0 0 0,0 1 0 0 0,-1-1 0 0 0,1 6 34 0 0,1-8-90 0 0,0-1 0 0 0,0 1-1 0 0,0 0 1 0 0,1-1 0 0 0,-1 1 0 0 0,1 0-1 0 0,-1-1 1 0 0,1 1 0 0 0,0-1 0 0 0,0 1 0 0 0,0-1-1 0 0,0 0 1 0 0,1 1 0 0 0,-1-1 0 0 0,1 0-1 0 0,-1 0 1 0 0,1 0 0 0 0,0 0 0 0 0,0 0-1 0 0,0 0 1 0 0,0 0 0 0 0,0 0 0 0 0,0-1 0 0 0,1 1 90 0 0,2 0-57 0 0,-1 0 1 0 0,1 0-1 0 0,-1-1 1 0 0,1 1 0 0 0,0-1-1 0 0,0 0 1 0 0,-1-1-1 0 0,1 1 1 0 0,0-1 0 0 0,0 0-1 0 0,0 0 1 0 0,0 0-1 0 0,1-1 57 0 0,1 0 133 0 0,-1 1 0 0 0,0-2 0 0 0,1 1 0 0 0,-1 0 0 0 0,0-1 0 0 0,0 0 1 0 0,0-1-1 0 0,0 1 0 0 0,0-1 0 0 0,-1 0 0 0 0,1-1 0 0 0,-1 1 0 0 0,0-1 0 0 0,0 0 0 0 0,0 0 0 0 0,0-1 0 0 0,-1 0 0 0 0,0 1 0 0 0,0-1 0 0 0,0-1 0 0 0,1-1-133 0 0,-4 3 105 0 0,0-1 1 0 0,-1 1-1 0 0,1-1 1 0 0,-1 1-1 0 0,0-1 1 0 0,0 1-1 0 0,0-1 1 0 0,-1 1-1 0 0,1-1 1 0 0,-1 1-1 0 0,0-1 1 0 0,-1 1-1 0 0,1 0 1 0 0,-1-1 0 0 0,0 1-1 0 0,0 0 1 0 0,0 0-1 0 0,-3-3-105 0 0,-8-23-4423 0 0,6-1-8135 0 0,7 27 8637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3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1 7050 0 0,'-7'7'8877'0'0,"-13"32"-7702"0"0,-3 16-611 0 0,-66 177 527 0 0,75-189-1591 0 0,2 1-1 0 0,2 0 0 0 0,2 0 0 0 0,0 23 501 0 0,8-57 616 0 0,0 1-3984 0 0,0-11 3199 0 0,0 0-1 0 0,0 0 0 0 0,0 0 0 0 0,1-1 1 0 0,-1 1-1 0 0,0 0 0 0 0,0 0 0 0 0,0 0 1 0 0,0 0-1 0 0,0-1 0 0 0,1 1 0 0 0,-1 0 0 0 0,0 0 1 0 0,0 0-1 0 0,0 0 0 0 0,0 0 0 0 0,1 0 1 0 0,-1-1-1 0 0,0 1 0 0 0,0 0 0 0 0,0 0 0 0 0,1 0 1 0 0,-1 0-1 0 0,0 0 0 0 0,0 0 0 0 0,1 0 1 0 0,-1 0-1 0 0,0 0 0 0 0,0 0 0 0 0,0 0 1 0 0,1 0-1 0 0,-1 0 0 0 0,0 0 0 0 0,0 0 0 0 0,0 0 1 0 0,1 0-1 0 0,-1 0 0 0 0,0 1 0 0 0,0-1 1 0 0,0 0-1 0 0,1 0 0 0 0,-1 0 0 0 0,0 0 1 0 0,0 0-1 0 0,0 0 0 0 0,0 1 0 0 0,1-1 0 0 0,-1 0 1 0 0,0 0-1 0 0,0 0 0 0 0,0 0 0 0 0,0 1 1 0 0,0-1-1 0 0,0 0 0 0 0,1 0 170 0 0,1-3-3313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 6705 0 0,'-4'3'817'0'0,"0"1"0"0"0,-1 0 0 0 0,1-1 0 0 0,1 2 0 0 0,-1-1 0 0 0,1 0 0 0 0,-3 5-817 0 0,-12 13 1627 0 0,-6 3-121 0 0,-30 28-26 0 0,-2-7-3645 0 0,53-45 739 0 0,1-5-9618 0 0,2 1 8650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4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5361 0 0,'-1'3'41'0'0,"0"0"-1"0"0,0-1 0 0 0,0 1 1 0 0,0 0-1 0 0,1 0 1 0 0,-1 0-1 0 0,1 0 1 0 0,0-1-1 0 0,0 1 1 0 0,0 0-1 0 0,0 0 1 0 0,0 0-1 0 0,1 0 0 0 0,-1 0 1 0 0,1 0-1 0 0,0-1 1 0 0,0 2-41 0 0,-1-1-68 0 0,1-1 0 0 0,0 0-1 0 0,0 1 1 0 0,-1-1 0 0 0,2 1 0 0 0,-1-1 0 0 0,0 0 0 0 0,0 0 0 0 0,1 0 0 0 0,-1 0 0 0 0,2 2 68 0 0,7 0-838 0 0,-6-4-2760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4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7426 0 0,'-9'14'832'0'0,"1"1"1"0"0,0-1-1 0 0,1 1 1 0 0,-4 15-833 0 0,-15 62-2861 0 0,19-64 1042 0 0,5-19 256 0 0,0-3-2926 0 0</inkml:trace>
  <inkml:trace contextRef="#ctx0" brushRef="#br0" timeOffset="1">86 142 10490 0 0,'5'4'2130'0'0,"15"-4"-5086"0"0,0 0-2175 0 0,-16 0 710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5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52 10938 0 0,'-2'0'239'0'0,"0"1"0"0"0,1 0 0 0 0,-1 0 0 0 0,0 0 0 0 0,0 0 0 0 0,0 0 0 0 0,1 0 0 0 0,-1 0 0 0 0,1 0 0 0 0,-1 1 0 0 0,1-1 0 0 0,-1 1 0 0 0,1-1 0 0 0,-1 2-239 0 0,1-1-21 0 0,0 0 1 0 0,0 1-1 0 0,0-1 0 0 0,0 0 0 0 0,0 1 0 0 0,1-1 0 0 0,-1 0 0 0 0,1 1 0 0 0,0-1 0 0 0,-1 1 0 0 0,1-1 0 0 0,0 1 0 0 0,1-1 0 0 0,-1 1 0 0 0,0-1 0 0 0,1 3 21 0 0,0-1-139 0 0,0-1 1 0 0,0 1-1 0 0,0-1 0 0 0,1 1 1 0 0,-1-1-1 0 0,1 1 0 0 0,0-1 1 0 0,0 0-1 0 0,0 0 0 0 0,0 0 1 0 0,1 0-1 0 0,-1 0 0 0 0,1-1 1 0 0,0 1-1 0 0,-1-1 0 0 0,1 1 1 0 0,0-1-1 0 0,1 0 0 0 0,1 1 139 0 0,2-1 177 0 0,0 0-1 0 0,0 0 0 0 0,0-1 1 0 0,0 0-1 0 0,0 0 0 0 0,1-1 1 0 0,-1 0-1 0 0,0 0 0 0 0,1-1 0 0 0,-1 0 1 0 0,0 0-1 0 0,0 0 0 0 0,0-1 1 0 0,0 0-1 0 0,0-1 0 0 0,0 0 1 0 0,0 0-1 0 0,-1 0-176 0 0,-2 1 91 0 0,-1 1-1 0 0,0-1 1 0 0,0 0 0 0 0,0 0 0 0 0,0 0 0 0 0,0-1-1 0 0,0 1 1 0 0,0-1 0 0 0,-1 1 0 0 0,0-1-1 0 0,1 0 1 0 0,-1 0 0 0 0,0 0 0 0 0,0 0 0 0 0,-1 0-1 0 0,1-1 1 0 0,0 1 0 0 0,-1 0 0 0 0,0-1-1 0 0,0 1 1 0 0,0-1 0 0 0,0 0 0 0 0,-1 1-1 0 0,0-1 1 0 0,1 0 0 0 0,-1 1 0 0 0,0-1 0 0 0,-1 0-1 0 0,1 1 1 0 0,-1-1 0 0 0,1 1 0 0 0,-1-1-1 0 0,0 1 1 0 0,-1-1 0 0 0,1 1 0 0 0,-1-1-91 0 0,1 1-252 0 0,-1 0 1 0 0,0 0-1 0 0,0 1 1 0 0,-1-1-1 0 0,1 1 1 0 0,0-1-1 0 0,-1 1 1 0 0,0 0-1 0 0,1 0 1 0 0,-1 0 0 0 0,0 0-1 0 0,0 0 1 0 0,0 1-1 0 0,0-1 1 0 0,0 1-1 0 0,-1 0 1 0 0,1 0-1 0 0,-2 0 252 0 0,-6-2-1775 0 0,1 1-1 0 0,-1 0 1 0 0,0 1-1 0 0,1 0 1 0 0,-4 0 1775 0 0,5 1-4344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5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12931 0 0,'12'19'3306'0'0,"27"20"-3821"0"0,-24-25 644 0 0,-10-10-192 0 0,-3-2-678 0 0,0 0-1 0 0,0-1 0 0 0,0 1 1 0 0,0 0-1 0 0,-1 0 0 0 0,1 0 1 0 0,0 0-1 0 0,-1 0 1 0 0,0 0-1 0 0,1 0 0 0 0,-1 1 1 0 0,0-1-1 0 0,0 0 0 0 0,0 1 1 0 0,0 2 741 0 0,-2-1-4528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5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7258 0 0,'0'2'54'0'0,"1"-1"-1"0"0,0 0 1 0 0,0 0 0 0 0,1 0 0 0 0,-1 0 0 0 0,0 0 0 0 0,0 0 0 0 0,0 0 0 0 0,1 0 0 0 0,-1 0 0 0 0,1 0 0 0 0,-1-1 0 0 0,0 1 0 0 0,1 0 0 0 0,-1-1 0 0 0,1 0 0 0 0,0 1 0 0 0,-1-1 0 0 0,1 0 0 0 0,1 0-54 0 0,35 7 288 0 0,30-5 23 0 0,-24-9-4665 0 0,-39 5-36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93 9218 0 0,'-2'1'213'0'0,"0"1"0"0"0,0-1 0 0 0,-1 0 0 0 0,1 1 0 0 0,0 0 0 0 0,0-1 0 0 0,0 1 0 0 0,1 0 0 0 0,-1 0 0 0 0,0 0 0 0 0,1 0 0 0 0,-1 1 0 0 0,1-1 0 0 0,0 0 0 0 0,0 1 0 0 0,-1 1-213 0 0,1-1-53 0 0,0-1 0 0 0,1 1-1 0 0,-1-1 1 0 0,1 1 0 0 0,-1-1-1 0 0,1 1 1 0 0,0-1 0 0 0,0 1-1 0 0,0-1 1 0 0,0 1 0 0 0,1-1 0 0 0,-1 1-1 0 0,1-1 1 0 0,-1 1 0 0 0,1-1-1 0 0,0 1 1 0 0,0-1 0 0 0,0 0 0 0 0,0 0-1 0 0,0 1 1 0 0,1-1 0 0 0,-1 0-1 0 0,1 0 1 0 0,-1 0 0 0 0,1 0-1 0 0,0-1 1 0 0,0 1 0 0 0,0 0 0 0 0,0-1-1 0 0,0 1 1 0 0,0-1 0 0 0,0 0-1 0 0,0 1 1 0 0,1-1 0 0 0,-1 0-1 0 0,0-1 1 0 0,1 1 0 0 0,-1 0 0 0 0,1-1-1 0 0,1 1 54 0 0,-2-1 115 0 0,1 1 0 0 0,0-1 0 0 0,-1 0 0 0 0,1 0 0 0 0,0 0 0 0 0,0-1 0 0 0,-1 1 0 0 0,1-1-1 0 0,0 1 1 0 0,-1-1 0 0 0,1 0 0 0 0,-1 0 0 0 0,1 0 0 0 0,-1 0 0 0 0,1-1 0 0 0,-1 1 0 0 0,0-1 0 0 0,0 1 0 0 0,1-1 0 0 0,0-1-115 0 0,0-1 410 0 0,0 0 1 0 0,0 0 0 0 0,0 0 0 0 0,0 0 0 0 0,-1 0 0 0 0,0-1 0 0 0,0 1 0 0 0,0-1 0 0 0,0 0-1 0 0,-1 0 1 0 0,1-1-411 0 0,0-5-223 0 0,0-1-1 0 0,-1 1 0 0 0,0-1 1 0 0,0-10 223 0 0,-3-10-4864 0 0,-3 5-4217 0 0,3 19 6616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8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 16580 0 0,'-25'-1'4903'0'0,"23"4"-3490"0"0,17 0-991 0 0,39 3-328 0 0,0-2 0 0 0,0-2 0 0 0,1-3 0 0 0,-1-2 0 0 0,27-6-94 0 0,-20 4-2537 0 0,-20 5-4916 0 0,-31 0 4612 0 0,-1 0-3435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6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7810 0 0,'-5'9'1106'0'0,"0"1"1"0"0,0 0-1 0 0,0 0 0 0 0,-1 8-1106 0 0,-19 78 1127 0 0,23-80-1423 0 0,-1 9-2244 0 0,-4-12-3380 0 0,4-12 1322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6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5961 0 0,'49'20'1074'0'0,"-40"-19"-1596"0"0,1 0 0 0 0,-1-1 0 0 0,0 0 0 0 0,0-1 0 0 0,4 0 522 0 0,-9 1-4417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7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11282 0 0,'-2'3'-60'0'0,"0"1"0"0"0,1 0 0 0 0,0 0-1 0 0,-1-1 1 0 0,1 1 0 0 0,1 0-1 0 0,-1 0 1 0 0,0 0 0 0 0,1 0 0 0 0,0 0-1 0 0,0 0 1 0 0,0 0 0 0 0,1 0 0 0 0,-1 0-1 0 0,1 0 1 0 0,0 0 0 0 0,1 2 60 0 0,-1-2 153 0 0,1-1 1 0 0,-1 1 0 0 0,1 0 0 0 0,0-1-1 0 0,1 0 1 0 0,-1 1 0 0 0,1-1-1 0 0,-1 0 1 0 0,1 0 0 0 0,0-1 0 0 0,0 1-1 0 0,0 0 1 0 0,1-1 0 0 0,-1 0 0 0 0,0 0-1 0 0,1 0 1 0 0,0 0 0 0 0,-1 0-1 0 0,1-1 1 0 0,0 0 0 0 0,0 0 0 0 0,0 0-1 0 0,0 0 1 0 0,3 0-154 0 0,27-1-647 0 0,-28 0-162 0 0,0-2 0 0 0,0 1 0 0 0,0-1 0 0 0,0 1 0 0 0,0-2-1 0 0,0 1 1 0 0,-1-1 0 0 0,1 0 0 0 0,-1 0 0 0 0,0 0 0 0 0,1-1 809 0 0,3-3-4392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7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1 10562 0 0,'-22'10'3692'0'0,"-11"22"-3458"0"0,24-22 181 0 0,5-6-452 0 0,-104 102 1842 0 0,32-41-7206 0 0,61-58-1345 0 0,14-7 2286 0 0</inkml:trace>
  <inkml:trace contextRef="#ctx0" brushRef="#br0" timeOffset="1">181 139 5321 0 0,'1'9'232'0'0,"0"-1"0"0"0,0 1 0 0 0,1-1-1 0 0,0 0 1 0 0,1 1 0 0 0,0-1 0 0 0,3 6-232 0 0,-5-10-66 0 0,1-1 1 0 0,-1 0-1 0 0,1 0 0 0 0,-1 0 0 0 0,1 0 1 0 0,0 0-1 0 0,0 0 0 0 0,1 0 0 0 0,-1-1 1 0 0,0 1-1 0 0,1-1 0 0 0,0 0 0 0 0,-1 1 1 0 0,1-1-1 0 0,0-1 0 0 0,0 1 0 0 0,0 0 1 0 0,0-1-1 0 0,0 1 0 0 0,1-1 66 0 0,0-1-130 0 0,0 0 0 0 0,-1 0 0 0 0,1-1 0 0 0,-1 1-1 0 0,1-1 1 0 0,0 0 0 0 0,-1 0 0 0 0,1 0 0 0 0,-1-1 0 0 0,1 0 130 0 0,4-2-4320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7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0 5169 0 0,'-7'13'464'0'0,"0"0"0"0"0,1 1 0 0 0,0 0 0 0 0,1 0 0 0 0,1 0 0 0 0,0 1 0 0 0,0 3-464 0 0,-6 20 552 0 0,-7 30-475 0 0,2 1 1 0 0,4 0 0 0 0,-2 45-78 0 0,5 103-4694 0 0,9-200 354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8890 0 0,'48'-12'-1869'0'0,"-40"10"1920"0"0,1 0-459 0 0,0 1 176 0 0,-1-1 0 0 0,0 0 0 0 0,0 0 0 0 0,0-1 0 0 0,0 0 0 0 0,0-1 0 0 0,-1 1 0 0 0,1-2 0 0 0,-1 1 0 0 0,0-1 232 0 0,-1 0-4336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8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8 13195 0 0,'0'-1'90'0'0,"-1"1"1"0"0,1 0-1 0 0,0 0 0 0 0,0-1 1 0 0,1 1-1 0 0,-1 0 0 0 0,0 0 1 0 0,0-1-1 0 0,0 1 0 0 0,0 0 1 0 0,0 0-1 0 0,0-1 0 0 0,0 1 1 0 0,0 0-1 0 0,0 0 0 0 0,1-1 1 0 0,-1 1-1 0 0,0 0 1 0 0,0 0-1 0 0,0 0 0 0 0,0-1 1 0 0,1 1-1 0 0,-1 0 0 0 0,0 0 1 0 0,0 0-1 0 0,1 0 0 0 0,-1-1 1 0 0,0 1-1 0 0,0 0 0 0 0,0 0 1 0 0,1 0-1 0 0,-1 0 0 0 0,0 0 1 0 0,1 0-1 0 0,-1 0 0 0 0,0 0 1 0 0,0 0-1 0 0,1 0 1 0 0,-1 0-1 0 0,0 0 0 0 0,1 0-90 0 0,14 5-2552 0 0,5 7-1500 0 0,-13-6 4881 0 0,-6-4-863 0 0,-1-1 1 0 0,0 1 0 0 0,0-1 0 0 0,0 1-1 0 0,0 0 1 0 0,0-1 0 0 0,0 1-1 0 0,0 0 1 0 0,0-1 0 0 0,0 1 0 0 0,-1 0-1 0 0,1-1 1 0 0,-1 1 0 0 0,1-1-1 0 0,-1 1 1 0 0,0-1 0 0 0,0 1 0 0 0,1-1-1 0 0,-1 1 1 0 0,0-1 0 0 0,0 0-1 0 0,-1 1 1 0 0,1-1 0 0 0,0 0 0 0 0,0 0-1 0 0,0 0 1 0 0,-1 0 0 0 0,1 0-1 0 0,-1 0 1 0 0,0 1 33 0 0,-46 31-968 0 0,35-26 901 0 0,1 1 0 0 0,0 0 0 0 0,1 1 0 0 0,0 0 0 0 0,0 0 0 0 0,1 1 0 0 0,-7 10 67 0 0,15-18-12 0 0,0 0-1 0 0,0 1 1 0 0,1-1-1 0 0,-1 1 0 0 0,1-1 1 0 0,0 1-1 0 0,-1 0 1 0 0,1-1-1 0 0,1 1 1 0 0,-1 0-1 0 0,0 0 1 0 0,1 0-1 0 0,-1-1 1 0 0,1 1-1 0 0,0 0 0 0 0,0 0 1 0 0,0 0-1 0 0,0 0 1 0 0,1 0-1 0 0,-1 0 1 0 0,1 0-1 0 0,-1-1 1 0 0,1 1-1 0 0,0 0 1 0 0,0 0-1 0 0,0-1 0 0 0,1 1 1 0 0,-1-1-1 0 0,1 1 1 0 0,-1-1-1 0 0,1 0 1 0 0,0 1-1 0 0,0-1 1 0 0,0 0-1 0 0,0 0 0 0 0,0 0 1 0 0,1 0-1 0 0,-1-1 1 0 0,1 1-1 0 0,-1-1 1 0 0,2 1 12 0 0,4 3-219 0 0,-1-1 0 0 0,1 0 0 0 0,0 0 0 0 0,0-1 0 0 0,0 0 1 0 0,1 0-1 0 0,-1-1 0 0 0,1 0 0 0 0,-1-1 0 0 0,1 0 0 0 0,0 0 0 0 0,-1-1 1 0 0,1 0-1 0 0,0-1 0 0 0,0 1 0 0 0,-1-2 0 0 0,1 1 0 0 0,-1-1 0 0 0,1-1 1 0 0,-1 1-1 0 0,0-1 0 0 0,0-1 0 0 0,0 0 0 0 0,0 0 0 0 0,-1 0 0 0 0,1-1 0 0 0,3-4 219 0 0,2-1-2256 0 0</inkml:trace>
  <inkml:trace contextRef="#ctx0" brushRef="#br0" timeOffset="1">445 134 5137 0 0,'-3'48'98'0'0,"-1"0"0"0"0,-6 18-98 0 0,3-23-3161 0 0,5-33 997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8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4465 0 0,'6'0'46'0'0,"-1"1"0"0"0,1 0 0 0 0,-1 0 0 0 0,1 1-1 0 0,-1-1 1 0 0,0 1 0 0 0,0 0 0 0 0,0 0 0 0 0,0 1 0 0 0,0 0 0 0 0,0 0 0 0 0,0 0-46 0 0,-5-2-1083 0 0,0 0-2842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9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7554 0 0,'0'8'639'0'0,"-1"0"1"0"0,-1 0 0 0 0,1 0 0 0 0,-1-1 0 0 0,-1 1-1 0 0,0 1-639 0 0,0-2 252 0 0,1 1 0 0 0,0 0 0 0 0,0 0-1 0 0,1 0 1 0 0,0 1 0 0 0,0 1-252 0 0,1 0 324 0 0,1 0 0 0 0,1 0 0 0 0,-1 1 0 0 0,1-1 0 0 0,1 0 0 0 0,0-1 0 0 0,1 1 0 0 0,3 7-324 0 0,-5-13 11 0 0,0 0 1 0 0,0 1 0 0 0,0-1 0 0 0,1-1 0 0 0,-1 1 0 0 0,1 0 0 0 0,0-1 0 0 0,0 1 0 0 0,0-1 0 0 0,1 0 0 0 0,-1 0-1 0 0,1 0 1 0 0,0-1 0 0 0,0 1 0 0 0,0-1 0 0 0,0 0 0 0 0,0 0 0 0 0,0 0 0 0 0,0 0 0 0 0,5 0-12 0 0,-7-2-136 0 0,1 0-1 0 0,0 0 1 0 0,-1 0 0 0 0,1 0 0 0 0,0-1 0 0 0,0 1 0 0 0,-1-1 0 0 0,1 0-1 0 0,-1 0 1 0 0,1 0 0 0 0,-1 0 0 0 0,1 0 0 0 0,-1 0 0 0 0,1-1 0 0 0,-1 1-1 0 0,0-1 1 0 0,0 0 0 0 0,0 1 0 0 0,0-1 0 0 0,0-1 136 0 0,42-49-722 0 0,-15 16-481 0 0,-23 30 845 0 0,1-1-1 0 0,0 1 1 0 0,0 0 0 0 0,0 1 0 0 0,1 0-1 0 0,0 0 1 0 0,0 0 0 0 0,0 1-1 0 0,1 1 1 0 0,0-1 0 0 0,-1 1-1 0 0,1 1 1 0 0,0-1 0 0 0,0 2 0 0 0,4-1 358 0 0,-12 2 10 0 0,0 1 1 0 0,0-1-1 0 0,0 1 0 0 0,1-1 1 0 0,-1 1-1 0 0,0 0 1 0 0,0-1-1 0 0,0 1 1 0 0,0 0-1 0 0,0 0 1 0 0,0 0-1 0 0,0 0 1 0 0,0 0-1 0 0,0 0 1 0 0,-1 0-1 0 0,1 0 1 0 0,0 0-1 0 0,-1 0 1 0 0,1 1-1 0 0,-1-1 1 0 0,1 0-1 0 0,-1 0 1 0 0,1 1-1 0 0,-1-1 0 0 0,0 0 1 0 0,0 0-1 0 0,1 1 1 0 0,-1-1-1 0 0,0 0 1 0 0,-1 2-11 0 0,4 46 131 0 0,-3-43-43 0 0,0-3-41 0 0,0-1 0 0 0,0 0 0 0 0,0 1 0 0 0,1-1 0 0 0,-1 0 0 0 0,1 1 0 0 0,0-1 0 0 0,0 0 0 0 0,0 0 0 0 0,0 0-1 0 0,0 0 1 0 0,0 0 0 0 0,0 0 0 0 0,1 0 0 0 0,-1 0-47 0 0,2 1-256 0 0,-1 0 1 0 0,1-1-1 0 0,0 0 0 0 0,0 1 0 0 0,0-1 0 0 0,0 0 0 0 0,1 0 0 0 0,-1-1 0 0 0,0 1 1 0 0,1-1-1 0 0,-1 1 0 0 0,1-1 0 0 0,-1 0 0 0 0,1-1 256 0 0,2 2-3358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49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48 119 6385 0 0,'-12'9'5643'0'0,"-8"23"-7511"0"0,18-29 2309 0 0,0 1-446 0 0,0-1 0 0 0,1 0 0 0 0,-1 1 1 0 0,1 0-1 0 0,0-1 0 0 0,0 1 0 0 0,0 0 0 0 0,0-1 0 0 0,0 1 1 0 0,1 0-1 0 0,0 0 0 0 0,0 0 5 0 0,0-3-14 0 0,0 1 1 0 0,0-1 0 0 0,0 0-1 0 0,1 0 1 0 0,-1 0-1 0 0,0 0 1 0 0,1 0 0 0 0,-1 0-1 0 0,1 0 1 0 0,-1 0-1 0 0,1 0 1 0 0,-1 0-1 0 0,1 0 1 0 0,0 0 0 0 0,0-1-1 0 0,-1 1 1 0 0,1 0-1 0 0,0 0 1 0 0,0-1 0 0 0,0 1-1 0 0,0 0 1 0 0,0-1-1 0 0,0 1 1 0 0,0-1-1 0 0,0 1 1 0 0,0-1 0 0 0,0 0-1 0 0,0 1 1 0 0,0-1-1 0 0,0 0 1 0 0,0 0 0 0 0,0 0-1 0 0,1 0 1 0 0,-1 0-1 0 0,0 0 1 0 0,0 0 0 0 0,0 0-1 0 0,0 0 1 0 0,0 0-1 0 0,0-1 1 0 0,0 1-1 0 0,1 0 14 0 0,3-1 234 0 0,0 0 0 0 0,1 0 0 0 0,-1 0 0 0 0,0 0-1 0 0,0-1 1 0 0,0 0 0 0 0,0 0 0 0 0,0 0 0 0 0,-1 0-1 0 0,1-1-233 0 0,-3 2 190 0 0,-1-1 0 0 0,0 1 0 0 0,1-1-1 0 0,-1 1 1 0 0,0-1 0 0 0,0 1 0 0 0,0-1-1 0 0,0 0 1 0 0,0 1 0 0 0,0-1 0 0 0,-1 0-1 0 0,1 0 1 0 0,0 0 0 0 0,-1 0 0 0 0,0 0-1 0 0,1 1 1 0 0,-1-1 0 0 0,0 0 0 0 0,0 0-1 0 0,0 0 1 0 0,0 0 0 0 0,0 0 0 0 0,-1 0-1 0 0,1 0 1 0 0,0 0 0 0 0,-1 0 0 0 0,0 1-1 0 0,0-3-189 0 0,-16-70-2042 0 0,15 61-147 0 0,1 1 1 0 0,0-1 0 0 0,1 1 0 0 0,0-1-1 0 0,1-1 2189 0 0,2 2-4638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15971 0 0,'-1'0'148'0'0,"0"1"-1"0"0,0-1 1 0 0,0 1-1 0 0,0-1 1 0 0,0 1-1 0 0,0-1 0 0 0,0 1 1 0 0,0 0-1 0 0,1-1 1 0 0,-1 1-1 0 0,0 0 0 0 0,0 0 1 0 0,1 0-1 0 0,-1 0 1 0 0,0-1-1 0 0,1 1 1 0 0,-1 0-1 0 0,1 0 0 0 0,-1 0 1 0 0,1 0-1 0 0,0 1 1 0 0,-1-1-1 0 0,1 0 1 0 0,0 0-1 0 0,0 0 0 0 0,-1 0 1 0 0,1 0-1 0 0,0 0 1 0 0,0 0-148 0 0,-3 43 51 0 0,2-34 483 0 0,-8 292 4353 0 0,21 163-4887 0 0,-13-351 769 0 0,28-161-14248 0 0,-15 34 6383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5081 0 0,'-22'170'80'0'0,"10"-95"636"0"0,4-1 0 0 0,3 1 0 0 0,2 0 0 0 0,5 0 0 0 0,2 3-716 0 0,0-23-4133 0 0,-4-46-467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1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11739 0 0,'0'0'2243'0'0,"0"0"-1171"0"0,41-3-5354 0 0,38-7 4493 0 0,-57 5-328 0 0,-1 2 0 0 0,1 1 0 0 0,-1 0 0 0 0,1 2-1 0 0,0 0 1 0 0,-1 1 0 0 0,1 2 0 0 0,8 2 117 0 0,-29-5-80 0 0,1 0 0 0 0,-1 0-1 0 0,0 1 1 0 0,0-1 0 0 0,1 0-1 0 0,-1 1 1 0 0,0 0 0 0 0,0-1-1 0 0,0 1 1 0 0,0 0 0 0 0,0-1-1 0 0,0 1 1 0 0,0 0 0 0 0,0 0-1 0 0,0 0 1 0 0,0 0 0 0 0,0 0-1 0 0,0 0 1 0 0,0 0 0 0 0,-1 0-1 0 0,1 0 1 0 0,-1 0 0 0 0,1 0-1 0 0,-1 1 1 0 0,1-1 0 0 0,-1 0-1 0 0,1 0 81 0 0,-1 2 48 0 0,0-1 0 0 0,0 1-1 0 0,-1-1 1 0 0,1 1-1 0 0,-1-1 1 0 0,1 1-1 0 0,-1-1 1 0 0,0 0 0 0 0,0 1-1 0 0,0-1 1 0 0,0 0-1 0 0,0 0 1 0 0,-1 2-48 0 0,-8 11 776 0 0,0-2 0 0 0,-1 0 1 0 0,-1 0-1 0 0,-3 3-776 0 0,6-7 17 0 0,-42 44 242 0 0,-2-2 0 0 0,-14 6-259 0 0,61-52-212 0 0,-10 8-2552 0 0,0-7-3721 0 0,12-6 3818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7930 0 0,'1'7'-116'0'0,"1"1"1"0"0,0-1-1 0 0,0 0 0 0 0,1 0 1 0 0,0 0-1 0 0,0 0 1 0 0,0 0-1 0 0,1 0 1 0 0,0-1-1 0 0,1 1 1 0 0,-1-1-1 0 0,1-1 0 0 0,0 1 1 0 0,1 0-1 0 0,-1-1 1 0 0,1 0-1 0 0,4 2 116 0 0,3-6-1791 0 0,-11-2-2375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1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5385 0 0,'-4'19'13'0'0,"1"-1"-1"0"0,1 1 0 0 0,1 0 1 0 0,0 0-1 0 0,2 0 0 0 0,0 4-12 0 0,0-16 1 0 0,0 16 20 0 0,1-1-219 0 0,-1 1 0 0 0,-2 0 1 0 0,0-1-1 0 0,-1 1 0 0 0,-1-1 0 0 0,-3 12 198 0 0,2-25-4286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2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1 7162 0 0,'-6'15'468'0'0,"1"1"1"0"0,0-1 0 0 0,1 1 0 0 0,1 0-1 0 0,1 0 1 0 0,-1 15-469 0 0,-3 20-725 0 0,6-51 637 0 0,1 0-1 0 0,-1-1 1 0 0,0 1 0 0 0,0 0 0 0 0,1-1 0 0 0,-1 1 0 0 0,0 0 0 0 0,1 0 0 0 0,-1-1-1 0 0,0 1 1 0 0,1 0 0 0 0,-1 0 0 0 0,0 0 0 0 0,1 0 0 0 0,-1-1 0 0 0,1 1-1 0 0,-1 0 1 0 0,0 0 0 0 0,1 0 0 0 0,-1 0 0 0 0,1 0 0 0 0,-1 0 0 0 0,0 0 0 0 0,1 0-1 0 0,-1 0 1 0 0,1 0 0 0 0,-1 0 0 0 0,1 0 0 0 0,-1 0 0 0 0,0 0 0 0 0,1 1 0 0 0,-1-1-1 0 0,0 0 1 0 0,1 0 0 0 0,-1 0 0 0 0,1 1 0 0 0,-1-1 0 0 0,0 0 0 0 0,1 0 0 0 0,-1 1-1 0 0,0-1 1 0 0,0 0 0 0 0,1 1 0 0 0,-1-1 0 0 0,0 0 0 0 0,0 1 0 0 0,1-1 0 0 0,-1 0-1 0 0,0 1 1 0 0,0-1 0 0 0,0 0 0 0 0,0 1 0 0 0,0-1 0 0 0,1 1 0 0 0,-1-1 0 0 0,0 1-1 0 0,0-1 1 0 0,0 0 0 0 0,0 1 0 0 0,0-1 0 0 0,0 1 0 0 0,0-1 88 0 0,3-4-3777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2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0 5529 0 0,'-1'4'134'0'0,"0"0"-1"0"0,1 1 1 0 0,-1-1 0 0 0,1 0-1 0 0,0 0 1 0 0,0 1 0 0 0,0-1-1 0 0,0 0 1 0 0,1 4-134 0 0,0 4 395 0 0,0 42 1147 0 0,0-13-32 0 0,-2-1 0 0 0,-1 0 1 0 0,-2 3-1511 0 0,2-31 202 0 0,0 0 0 0 0,-1 0 1 0 0,-1 0-1 0 0,1-1 0 0 0,-2 0 0 0 0,1 1 1 0 0,-2-2-1 0 0,1 1 0 0 0,-2-1 1 0 0,1 1-1 0 0,-1-2 0 0 0,-4 5-202 0 0,9-12-25 0 0,0 0 0 0 0,1 1 0 0 0,-1-1 0 0 0,0 0 0 0 0,-1 0 0 0 0,1 0 0 0 0,0 0 0 0 0,0-1 0 0 0,-1 1 0 0 0,1-1 0 0 0,-1 1 0 0 0,1-1 0 0 0,-1 0-1 0 0,0 0 1 0 0,0 0 0 0 0,1 0 0 0 0,-1 0 0 0 0,0-1 0 0 0,0 1 0 0 0,0-1 0 0 0,0 0 0 0 0,0 0 0 0 0,1 0 0 0 0,-1 0 0 0 0,0-1 0 0 0,0 1 0 0 0,0-1 0 0 0,0 0 25 0 0,-1-1-59 0 0,0 0 0 0 0,1 0 0 0 0,0 0 0 0 0,0-1 0 0 0,0 0 0 0 0,0 0 0 0 0,0 0 0 0 0,0 0 0 0 0,1 0 0 0 0,-1 0 0 0 0,1-1 0 0 0,0 1 0 0 0,0-1 0 0 0,0 0 0 0 0,0 1 0 0 0,1-1 1 0 0,0 0-1 0 0,0 0 0 0 0,-1-2 59 0 0,0-2-120 0 0,0 0 0 0 0,1 0 0 0 0,0 0 0 0 0,0-1 0 0 0,1 1 0 0 0,0-1 0 0 0,0 1 0 0 0,1 0 1 0 0,0-2 119 0 0,-1 7-78 0 0,1 1 0 0 0,-1-1 0 0 0,1 0 0 0 0,0 1 0 0 0,0-1 0 0 0,0 1 1 0 0,0-1-1 0 0,0 1 0 0 0,0-1 0 0 0,1 1 0 0 0,-1 0 0 0 0,1 0 1 0 0,-1-1-1 0 0,1 1 0 0 0,0 0 0 0 0,0 1 0 0 0,0-1 0 0 0,0 0 0 0 0,0 1 1 0 0,1-1-1 0 0,-1 1 0 0 0,0-1 0 0 0,1 1 0 0 0,-1 0 0 0 0,1 0 0 0 0,0 0 1 0 0,-1 0-1 0 0,1 1 0 0 0,1-1 78 0 0,90-20-5941 0 0,-81 18 2365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2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95 10162 0 0,'-10'0'771'0'0,"-1"1"0"0"0,1 0 0 0 0,0 1 0 0 0,0 0 0 0 0,-1 1 0 0 0,1 0 0 0 0,1 0-1 0 0,-1 1-770 0 0,-2 1-3 0 0,1 1 1 0 0,0 0-1 0 0,0 0 0 0 0,1 1 0 0 0,-1 1 0 0 0,2-1 0 0 0,-1 2 0 0 0,1-1 0 0 0,0 1 0 0 0,1 1 0 0 0,0 0 0 0 0,0 0 0 0 0,1 0 0 0 0,1 1 0 0 0,0 0 0 0 0,-4 10 3 0 0,8-18-75 0 0,1-1 0 0 0,0 0 1 0 0,1 1-1 0 0,-1-1 0 0 0,0 0 0 0 0,1 1 0 0 0,-1-1 0 0 0,1 1 0 0 0,0-1 0 0 0,0 1 0 0 0,0-1 1 0 0,0 1-1 0 0,0-1 0 0 0,0 1 0 0 0,1-1 0 0 0,-1 1 0 0 0,1-1 0 0 0,0 1 0 0 0,0-1 1 0 0,0 0-1 0 0,0 1 0 0 0,0-1 0 0 0,1 2 75 0 0,0-2-138 0 0,1 0 1 0 0,-1 0-1 0 0,1 0 1 0 0,0 0-1 0 0,0 0 1 0 0,-1 0-1 0 0,1-1 0 0 0,0 1 1 0 0,1-1-1 0 0,-1 0 1 0 0,0 0-1 0 0,0 0 1 0 0,0 0-1 0 0,1-1 0 0 0,2 1 138 0 0,7 0-181 0 0,0 0-1 0 0,0-1 1 0 0,0 0-1 0 0,0-1 0 0 0,1-1 1 0 0,-1 0-1 0 0,-1-1 1 0 0,6-2 181 0 0,-12 4 83 0 0,-1-1 0 0 0,0 0 0 0 0,0 0 1 0 0,0 0-1 0 0,0-1 0 0 0,-1 0 0 0 0,1 0 1 0 0,-1 0-1 0 0,0 0 0 0 0,1-1 1 0 0,-1 1-1 0 0,-1-1 0 0 0,1 0 0 0 0,-1 0 1 0 0,1-1-1 0 0,-1 1 0 0 0,1-3-83 0 0,-1-1 41 0 0,0-1-1 0 0,0 0 1 0 0,0 0 0 0 0,-2 0 0 0 0,1 0-1 0 0,-1 0 1 0 0,0 0 0 0 0,-1-1-1 0 0,0-7-40 0 0,-14-148-8428 0 0,13 147 4039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3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5241 0 0,'5'39'663'0'0,"-2"1"0"0"0,-2 0 0 0 0,-2 0-1 0 0,-1-1 1 0 0,-4 11-663 0 0,-8 8 1160 0 0,-5-26-2079 0 0,1-18-3193 0 0,11-12-564 0 0</inkml:trace>
  <inkml:trace contextRef="#ctx0" brushRef="#br0" timeOffset="1">16 223 5241 0 0,'26'-1'1910'0'0,"-15"0"-1605"0"0,1 1 0 0 0,-1 0 0 0 0,0 1 1 0 0,1 0-1 0 0,-1 0 0 0 0,0 1-305 0 0,-11-2-82 0 0,0 0-1 0 0,0 0 1 0 0,0 0 0 0 0,-1 0-1 0 0,1 0 1 0 0,0 0 0 0 0,0 0 0 0 0,0 0-1 0 0,-1 0 1 0 0,1 0 0 0 0,0 1-1 0 0,0-1 1 0 0,0 0 0 0 0,0 0-1 0 0,-1 0 1 0 0,1 0 0 0 0,0 0 0 0 0,0 0-1 0 0,0 0 1 0 0,0 1 0 0 0,0-1-1 0 0,-1 0 1 0 0,1 0 0 0 0,0 0-1 0 0,0 0 1 0 0,0 1 0 0 0,0-1 0 0 0,0 0-1 0 0,0 0 1 0 0,0 0 0 0 0,0 0-1 0 0,0 1 1 0 0,0-1 0 0 0,0 0-1 0 0,0 0 1 0 0,0 0 0 0 0,0 1 0 0 0,0-1-1 0 0,0 0 1 0 0,0 0 0 0 0,0 0-1 0 0,0 0 1 0 0,0 1 0 0 0,0-1-1 0 0,0 0 1 0 0,0 0 0 0 0,0 0 0 0 0,0 1-1 0 0,0-1 1 0 0,0 0 0 0 0,0 0-1 0 0,1 0 1 0 0,-1 0 0 0 0,0 0 0 0 0,0 1-1 0 0,0-1 1 0 0,0 0 0 0 0,0 0-1 0 0,0 0 1 0 0,1 0 0 0 0,-1 0-1 0 0,0 0 83 0 0,-2 2-674 0 0,-2 0-2523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3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5497 0 0,'11'1'510'0'0,"-1"1"-1"0"0,0 0 1 0 0,-1 0-1 0 0,1 1 1 0 0,7 3-510 0 0,24 7 305 0 0,-17-9-87 0 0,-1 0-1 0 0,1-2 1 0 0,0 0 0 0 0,19-2-218 0 0,17-6-2898 0 0,-38 1 581 0 0,-18 2-1681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3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7602 0 0,'-8'20'208'0'0,"1"1"0"0"0,1 0 1 0 0,1 1-1 0 0,1 0 1 0 0,0 0-1 0 0,2-1 0 0 0,1 2 1 0 0,1 16-209 0 0,0-38-107 0 0,-1-1 0 0 0,1 1 0 0 0,0-1 0 0 0,0 1 0 0 0,0-1 0 0 0,0 1 0 0 0,0-1 0 0 0,0 0 0 0 0,0 1 0 0 0,0-1 0 0 0,1 1 0 0 0,-1-1 0 0 0,0 1 0 0 0,0-1 0 0 0,0 1 1 0 0,0-1-1 0 0,1 1 0 0 0,-1-1 0 0 0,0 0 0 0 0,0 1 0 0 0,1-1 0 0 0,-1 0 0 0 0,0 1 0 0 0,1-1 0 0 0,-1 0 0 0 0,0 1 0 0 0,1-1 0 0 0,-1 0 0 0 0,1 1 0 0 0,-1-1 0 0 0,0 0 0 0 0,1 0 0 0 0,-1 0 1 0 0,1 1-1 0 0,-1-1 0 0 0,1 0 0 0 0,-1 0 0 0 0,1 0 0 0 0,-1 0 0 0 0,0 0 0 0 0,1 0 0 0 0,-1 0 0 0 0,1 0 0 0 0,-1 0 0 0 0,1 0 0 0 0,-1 0 0 0 0,1 0 107 0 0,2-2-4234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122 488 14379 0 0,'-31'-48'3819'0'0,"19"32"-3322"0"0,1 0-1 0 0,1-1 1 0 0,0 0-1 0 0,2-1 1 0 0,0 0-1 0 0,0 0 1 0 0,-1-11-497 0 0,4 9 236 0 0,1 0 0 0 0,2 0 0 0 0,0-1 0 0 0,0 1-1 0 0,2-1 1 0 0,2-17-236 0 0,-2 32 11 0 0,1 0 0 0 0,-1 0-1 0 0,1 0 1 0 0,1 0 0 0 0,-1 0-1 0 0,1 0 1 0 0,0 0 0 0 0,0 1-1 0 0,1-1 1 0 0,-1 1 0 0 0,1-1-1 0 0,1 1 1 0 0,-1 0-1 0 0,1 0 1 0 0,0 1 0 0 0,0-1-1 0 0,0 1 1 0 0,0 0 0 0 0,1 0-1 0 0,0 0 1 0 0,0 0 0 0 0,0 1-1 0 0,0 0 1 0 0,0 0 0 0 0,2 0-11 0 0,-4 2-22 0 0,0 0 0 0 0,0 0 0 0 0,0 0 0 0 0,0 1 1 0 0,0-1-1 0 0,0 1 0 0 0,0 0 0 0 0,0 0 0 0 0,0 0 1 0 0,0 0-1 0 0,0 1 0 0 0,0-1 0 0 0,0 1 0 0 0,0 0 1 0 0,0 0-1 0 0,0 0 0 0 0,0 0 0 0 0,0 0 0 0 0,0 1 22 0 0,2 1-22 0 0,1 1 0 0 0,-2 0 0 0 0,1-1-1 0 0,0 2 1 0 0,-1-1 0 0 0,0 0-1 0 0,0 1 1 0 0,0 0 0 0 0,2 4 22 0 0,2 5-15 0 0,0-1 0 0 0,-1 1 1 0 0,-1 1-1 0 0,0-1 1 0 0,-1 1-1 0 0,-1 0 0 0 0,1 8 15 0 0,-1 4-20 0 0,-1 0 0 0 0,-2-1 0 0 0,-1 1-1 0 0,0 0 1 0 0,-2 0 0 0 0,-2 0 0 0 0,0-1 0 0 0,-2 1 0 0 0,0-1-1 0 0,-2 0 1 0 0,-1-1 0 0 0,-1 0 0 0 0,-1-1 0 0 0,-1 0 0 0 0,-2 0-1 0 0,-3 4 21 0 0,16-27-63 0 0,0 0 0 0 0,0 1 0 0 0,0-1 0 0 0,1 0 0 0 0,-1 0 0 0 0,-1 0 0 0 0,1-1 0 0 0,0 1 0 0 0,0 0 0 0 0,0 0 0 0 0,0 0 0 0 0,-1-1 0 0 0,1 1-1 0 0,0-1 1 0 0,0 1 0 0 0,-1-1 0 0 0,1 1 0 0 0,0-1 0 0 0,-1 0 0 0 0,1 0 0 0 0,-1 1 63 0 0,22 2-967 0 0,77 25 3018 0 0,92 14-2051 0 0,-178-39-1213 0 0,-9-2 372 0 0,0-1-1 0 0,0 1 1 0 0,0-1 0 0 0,0 1 0 0 0,0-1 0 0 0,0 0 0 0 0,0 0-1 0 0,0 0 1 0 0,0 0 0 0 0,0 0 0 0 0,0 0 0 0 0,1 0 841 0 0,3-3-6183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4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5937 0 0,'-2'5'96'0'0,"-1"0"0"0"0,1 1 0 0 0,0-1 0 0 0,0 1 0 0 0,1-1 0 0 0,0 1 0 0 0,0 0 0 0 0,0 0 0 0 0,0-1-1 0 0,1 1 1 0 0,0 0 0 0 0,1 1-96 0 0,-3 20 111 0 0,1-23 33 0 0,0-1 1 0 0,0 1-1 0 0,1 0 0 0 0,-1 0 1 0 0,1 0-1 0 0,0 0 1 0 0,0 0-1 0 0,1 0 0 0 0,-1-1 1 0 0,1 1-1 0 0,0 0 1 0 0,0 0-1 0 0,0-1 0 0 0,0 1 1 0 0,2 2-145 0 0,-1-4 58 0 0,0 0 0 0 0,0 0 0 0 0,1-1 0 0 0,-1 1 1 0 0,0 0-1 0 0,1-1 0 0 0,-1 0 0 0 0,1 1 0 0 0,-1-1 0 0 0,1 0 1 0 0,0-1-1 0 0,0 1 0 0 0,-1 0 0 0 0,1-1 0 0 0,0 1 0 0 0,0-1 1 0 0,0 0-1 0 0,0 0 0 0 0,-1 0 0 0 0,1 0 0 0 0,1-1-58 0 0,42 0-780 0 0,-39 0-176 0 0,0 0 1 0 0,0 0 0 0 0,0 0-1 0 0,0-1 1 0 0,-1 0 0 0 0,1 0-1 0 0,0-1 1 0 0,5-3 955 0 0,-5 2-2155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4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41 12251 0 0,'-6'1'364'0'0,"1"-1"1"0"0,-1 1-1 0 0,1 0 1 0 0,-1 0 0 0 0,1 1-1 0 0,0 0 1 0 0,-1 0-1 0 0,1 0 1 0 0,0 0 0 0 0,0 1-1 0 0,0 0 1 0 0,0 0-365 0 0,0 1-15 0 0,-1 0 0 0 0,0 1 1 0 0,1-1-1 0 0,0 1 0 0 0,0 0 0 0 0,0 1 0 0 0,1-1 1 0 0,0 1-1 0 0,-2 4 15 0 0,4-7-87 0 0,0-1 1 0 0,0 1-1 0 0,1 0 1 0 0,-1 1-1 0 0,1-1 1 0 0,0 0-1 0 0,0 0 1 0 0,0 0 0 0 0,0 1-1 0 0,1-1 1 0 0,-1 1-1 0 0,1-1 1 0 0,0 0-1 0 0,0 1 1 0 0,0-1-1 0 0,0 1 1 0 0,1-1-1 0 0,-1 0 1 0 0,1 1-1 0 0,0-1 1 0 0,0 0-1 0 0,0 0 1 0 0,1 1-1 0 0,-1-1 1 0 0,1 0-1 0 0,-1 0 1 0 0,1-1-1 0 0,0 1 1 0 0,0 0-1 0 0,1 0 1 0 0,-1-1-1 0 0,0 0 1 0 0,1 1-1 0 0,-1-1 1 0 0,1 0-1 0 0,0 0 1 0 0,0 0-1 0 0,0 0 1 0 0,0-1-1 0 0,3 2 87 0 0,-1-1-129 0 0,-1 0 0 0 0,1 0 0 0 0,0 0 0 0 0,0-1 0 0 0,0 0 0 0 0,1 0 0 0 0,-1 0 0 0 0,0 0 0 0 0,0-1 0 0 0,0 0 0 0 0,1 0 0 0 0,-1-1 0 0 0,1 1 129 0 0,-1-1 117 0 0,-1 0 0 0 0,1 0 0 0 0,-1 0 0 0 0,0-1 0 0 0,1 0 0 0 0,-1 0 0 0 0,0 0 1 0 0,0 0-1 0 0,0 0 0 0 0,0-1 0 0 0,-1 0 0 0 0,1 0 0 0 0,-1 0 0 0 0,1 0 0 0 0,-1 0 0 0 0,0-1 0 0 0,0 1 0 0 0,-1-1 0 0 0,1 0 1 0 0,-1 0-1 0 0,0 0 0 0 0,0 0 0 0 0,0 0 0 0 0,0-1 0 0 0,-1 1 0 0 0,0 0 0 0 0,0-1 0 0 0,0 1 0 0 0,0-1 0 0 0,-1 0 0 0 0,1 1 0 0 0,-1-1 1 0 0,0 1-1 0 0,-1-5-117 0 0,1 0-950 0 0,-1-1 1 0 0,0 1-1 0 0,-1-1 1 0 0,0 1-1 0 0,0-1 1 0 0,-1 1 0 0 0,0 0-1 0 0,-1 0 1 0 0,0 0-1 0 0,0 1 1 0 0,-1-1 0 0 0,-4-4 949 0 0,4 7-3936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4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4673 0 0,'28'1'177'0'0,"-1"2"-1"0"0,0 1 1 0 0,8 3-177 0 0,62 7-6 0 0,-88-13-1 0 0,0 0 0 0 0,0 0 1 0 0,0-2-1 0 0,0 1 0 0 0,0-1 0 0 0,0 0 0 0 0,0-1 0 0 0,0 0 0 0 0,0 0 1 0 0,0-1-1 0 0,-1 0 0 0 0,0 0 0 0 0,1-1 0 0 0,4-3 7 0 0,0-7-53 0 0,-19 29 114 0 0,-5 52-358 0 0,3 1-1 0 0,2-1 1 0 0,3 40 297 0 0,3-102-4209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5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5153 0 0,'-9'55'1219'0'0,"3"0"-1"0"0,2 26-1218 0 0,-6 55-769 0 0,4-114-1750 0 0,4-21-1775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5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 11202 0 0,'-2'0'95'0'0,"1"1"0"0"0,-1-1 0 0 0,1 1-1 0 0,0 0 1 0 0,-1 0 0 0 0,1-1-1 0 0,0 1 1 0 0,-1 0 0 0 0,1 0-1 0 0,0 0 1 0 0,0 0 0 0 0,0 0 0 0 0,0 0-1 0 0,0 1 1 0 0,0-1 0 0 0,0 0-1 0 0,0 0 1 0 0,0 2-95 0 0,-19 32-893 0 0,11-18 1104 0 0,-33 44 901 0 0,-34 34-1112 0 0,5-4 690 0 0,64-84-411 0 0,-5 1-4225 0 0,12-8 3827 0 0,-1 0 1 0 0,1 0-1 0 0,0 0 1 0 0,-1 0-1 0 0,1 0 1 0 0,-1 0-1 0 0,1 0 1 0 0,-1 0-1 0 0,1 0 1 0 0,0 0-1 0 0,-1 0 1 0 0,1 0-1 0 0,-1 0 1 0 0,1 0-1 0 0,0 0 1 0 0,-1-1-1 0 0,1 1 1 0 0,-1 0-1 0 0,1 0 1 0 0,0-1-1 0 0,-1 1 1 0 0,1 0-1 0 0,0 0 1 0 0,0-1-1 0 0,-1 1 1 0 0,1 0-1 0 0,0-1 1 0 0,-1 1-1 0 0,1 0 1 0 0,0-1 0 0 0,0 1-1 0 0,0 0 1 0 0,-1-1-1 0 0,1 1 1 0 0,0-1-1 0 0,0 1 1 0 0,0 0-1 0 0,0-1 1 0 0,0 1-1 0 0,0-1 1 0 0,0 1-1 0 0,0-1 1 0 0,0 1-1 0 0,0 0 1 0 0,0-1-1 0 0,0 1 1 0 0,0-1-1 0 0,0 1 1 0 0,0-1-1 0 0,1 1 1 0 0,-1 0-1 0 0,0-1 119 0 0,0-5-4190 0 0</inkml:trace>
  <inkml:trace contextRef="#ctx0" brushRef="#br0" timeOffset="1">219 171 4673 0 0,'6'6'97'0'0,"-1"0"1"0"0,0 0-1 0 0,0 0 0 0 0,0 1 1 0 0,-1 0-1 0 0,0 0 0 0 0,0 0 1 0 0,-1 1-1 0 0,0-1 1 0 0,1 5-98 0 0,3 15-1546 0 0,-6-23-2547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5177 0 0,'15'-3'16'0'0,"0"1"0"0"0,1-2 0 0 0,-2 0 0 0 0,1-1 1 0 0,0 0-1 0 0,-1-1 0 0 0,0-1 0 0 0,6-4-16 0 0,17-7-90 0 0,-32 16-201 0 0,-1 0 0 0 0,0-1 0 0 0,0 1 0 0 0,0-1 0 0 0,0 0 0 0 0,0 0 1 0 0,-1 0-1 0 0,3-3 291 0 0,-1 1-2881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6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2601 0 0,'-4'6'259'0'0,"2"0"0"0"0,-1 1 1 0 0,1-1-1 0 0,0 1 1 0 0,0-1-1 0 0,0 1 0 0 0,1 0 1 0 0,0 0-1 0 0,1-1 1 0 0,-1 4-260 0 0,-1 8 282 0 0,-15 129 1865 0 0,3 104-2147 0 0,6-91-3338 0 0,8-149-940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7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0 6833 0 0,'-10'16'9009'0'0,"-20"20"-9124"0"0,14-19 841 0 0,-8 10 135 0 0,-2-1 0 0 0,-23 16-861 0 0,18-14-443 0 0,0 0 0 0 0,1 4 443 0 0,21-21-2151 0 0,0 0-1 0 0,1 0 1 0 0,0 1-1 0 0,-5 11 2152 0 0,9-14-4101 0 0,5-10 543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8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5545 0 0,'19'41'1313'0'0,"-13"-26"-1145"0"0,0 0-1 0 0,1-1 1 0 0,1 0-1 0 0,0 0 1 0 0,1 0-1 0 0,1-1 1 0 0,0-1-1 0 0,0 1 1 0 0,11 8-168 0 0,-20-20-170 0 0,0-1 0 0 0,-1 1 0 0 0,1-1 1 0 0,0 0-1 0 0,-1 1 0 0 0,1-1 0 0 0,0 1 0 0 0,-1-1 0 0 0,1 0 1 0 0,0 0-1 0 0,0 1 0 0 0,-1-1 0 0 0,1 0 0 0 0,0 0 1 0 0,0 0-1 0 0,0 0 0 0 0,-1 0 0 0 0,1 0 0 0 0,0 0 1 0 0,0 0-1 0 0,0 0 0 0 0,-1 0 0 0 0,1 0 0 0 0,0-1 170 0 0,1 0-4282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8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6385 0 0,'8'2'117'0'0,"0"-1"-1"0"0,0 0 1 0 0,0 0-1 0 0,1-1 1 0 0,-1 0-1 0 0,4 0-116 0 0,-3-1-1 0 0,-1 1-1 0 0,1-1 1 0 0,-1-1-1 0 0,1 0 0 0 0,-1 0 1 0 0,0-1-1 0 0,1 0 1 0 0,-1 0-1 0 0,2-2 2 0 0,-5 2-126 0 0,0-1-1 0 0,-1 1 0 0 0,1-1 1 0 0,-1 0-1 0 0,0 0 0 0 0,0 0 1 0 0,-1-1-1 0 0,1 1 0 0 0,-1-1 1 0 0,0 0-1 0 0,0 0 0 0 0,-1 0 1 0 0,1 0-1 0 0,0-4 127 0 0,-16 160 3251 0 0,-25 243-4484 0 0,41-364-1914 0 0,-2-26-1013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4:5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79 14387 0 0,'-3'1'239'0'0,"0"0"0"0"0,0 1 1 0 0,0 0-1 0 0,1-1 0 0 0,-1 1 0 0 0,0 0 0 0 0,1 1 1 0 0,-1-1-1 0 0,1 0 0 0 0,0 1 0 0 0,0-1 0 0 0,0 1 1 0 0,0 0-1 0 0,0 0 0 0 0,0 0 0 0 0,1 0 0 0 0,-1 0 1 0 0,1 0-1 0 0,0 0 0 0 0,0 0 0 0 0,0 1-239 0 0,-16 71 777 0 0,16-71-613 0 0,-5 42 256 0 0,1 0-1 0 0,2 1 1 0 0,2-1 0 0 0,2 0 0 0 0,3 11-420 0 0,-2-38 34 0 0,1 0 0 0 0,0-1 0 0 0,2 0 0 0 0,0 1 0 0 0,0-2 0 0 0,2 1 0 0 0,0-1 0 0 0,2 0 0 0 0,-1 0 0 0 0,2-1 0 0 0,0 0 0 0 0,1-1 0 0 0,1 0 0 0 0,3 3-34 0 0,-11-14 30 0 0,0 0-1 0 0,0 0 1 0 0,0-1-1 0 0,1 1 1 0 0,-1-1-1 0 0,1 0 1 0 0,0 0-1 0 0,0-1 1 0 0,0 1-1 0 0,0-1 1 0 0,0 0-1 0 0,1-1 1 0 0,-1 1-1 0 0,0-1 1 0 0,1 0-1 0 0,-1 0 1 0 0,1-1-1 0 0,0 1 1 0 0,5-2-30 0 0,-5 0 71 0 0,0 0 1 0 0,1-1-1 0 0,-1 0 1 0 0,0 0-1 0 0,0-1 1 0 0,0 0-1 0 0,0 0 1 0 0,-1 0-1 0 0,1-1 1 0 0,-1 1-1 0 0,0-1 1 0 0,0-1-1 0 0,0 1 1 0 0,-1-1 0 0 0,1 0-1 0 0,-1 0 1 0 0,0-1-72 0 0,7-9 116 0 0,-1-1 1 0 0,-1-1-1 0 0,0 0 0 0 0,-1 0 1 0 0,-1 0-1 0 0,-1-1 1 0 0,0 0-1 0 0,-1-1 1 0 0,-1 1-1 0 0,-1-1 1 0 0,-1 1-1 0 0,0-18-116 0 0,0-5 57 0 0,-3 0-1 0 0,-2 0 1 0 0,-1 0-1 0 0,-2 1 1 0 0,-6-19-57 0 0,8 37 37 0 0,-2 1 0 0 0,-1 0 1 0 0,0 0-1 0 0,-2 1 0 0 0,0 0 0 0 0,-1 0 1 0 0,-9-12-38 0 0,17 28-55 0 0,-1 0 0 0 0,0 0 0 0 0,0 0 0 0 0,0 1 0 0 0,-1-1 1 0 0,1 1-1 0 0,-1 0 0 0 0,0 0 0 0 0,0 0 0 0 0,0 0 0 0 0,0 0 1 0 0,0 1-1 0 0,-1 0 0 0 0,1 0 0 0 0,-1 0 0 0 0,0 1 0 0 0,1-1 1 0 0,-1 1-1 0 0,0 0 0 0 0,0 1 0 0 0,0-1 0 0 0,1 1 0 0 0,-1 0 1 0 0,0 0-1 0 0,0 0 0 0 0,0 1 0 0 0,0-1 0 0 0,0 1 0 0 0,1 1 0 0 0,-1-1 1 0 0,0 1-1 0 0,1-1 0 0 0,-1 1 0 0 0,1 1 0 0 0,0-1 0 0 0,-1 1 1 0 0,0 0 54 0 0,-6 4-722 0 0,0 1 1 0 0,1-1 0 0 0,-1 2 0 0 0,2 0 0 0 0,-1 0-1 0 0,-3 5 722 0 0,-26 39-6809 0 0,27-31-316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8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0 8050 0 0,'-72'81'6473'0'0,"49"-52"-6348"0"0,-2-2-1 0 0,-1 0 1 0 0,-6 3-125 0 0,10-15-4941 0 0,21-15 4841 0 0,1 0 1 0 0,0 1 0 0 0,0-1 0 0 0,-1 0 0 0 0,1 1 0 0 0,0-1 0 0 0,-1 0 0 0 0,1 0 0 0 0,0 0 0 0 0,-1 1 0 0 0,1-1 0 0 0,0 0 0 0 0,-1 0-1 0 0,1 0 1 0 0,0 0 0 0 0,-1 1 0 0 0,1-1 0 0 0,-1 0 0 0 0,1 0 0 0 0,0 0 0 0 0,-1 0 0 0 0,1 0 0 0 0,-1 0 0 0 0,1 0 0 0 0,0 0 0 0 0,-1 0-1 0 0,1 0 1 0 0,-1 0 0 0 0,1-1 0 0 0,0 1 0 0 0,-1 0 0 0 0,1 0 0 0 0,0 0 0 0 0,-1 0 0 0 0,1-1 0 0 0,0 1 0 0 0,-1 0 0 0 0,1 0 0 0 0,0-1-1 0 0,-1 1 1 0 0,1 0 0 0 0,0-1 0 0 0,0 1 0 0 0,-1 0 0 0 0,1 0 0 0 0,0-1 0 0 0,0 1 0 0 0,0-1 0 0 0,-1 1 0 0 0,1 0 0 0 0,0-1 0 0 0,0 1-1 0 0,0 0 1 0 0,0-1 0 0 0,0 1 99 0 0,0-4-2994 0 0</inkml:trace>
  <inkml:trace contextRef="#ctx0" brushRef="#br0" timeOffset="1">91 129 5241 0 0,'7'5'160'0'0,"0"-1"1"0"0,-1 1-1 0 0,0 0 1 0 0,0 1-1 0 0,0-1 0 0 0,2 3-160 0 0,-2-1 128 0 0,0-1 0 0 0,1 0-1 0 0,0 0 1 0 0,0-1-1 0 0,4 3-127 0 0,-5-5-183 0 0,-1 0 0 0 0,1 0-1 0 0,0 0 1 0 0,0-1 0 0 0,0 1-1 0 0,0-1 1 0 0,0-1-1 0 0,1 1 1 0 0,-1-1 0 0 0,0-1-1 0 0,1 1 1 0 0,-1-1 0 0 0,1 0-1 0 0,0 0 184 0 0,-3-1-4266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59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1 210 5457 0 0,'26'-15'198'0'0,"-1"-1"0"0"0,-1-1 0 0 0,10-11-198 0 0,-19 17 353 0 0,35-31-98 0 0,34-39-255 0 0,-86 86-39 0 0,1-1 1 0 0,-1 1 0 0 0,1 0 0 0 0,0-1-1 0 0,0 1 1 0 0,0 0 0 0 0,0 0-1 0 0,1 3 39 0 0,-4 19 387 0 0,-65 181 538 0 0,38-126-684 0 0,5 1 0 0 0,-3 26-241 0 0,29-106 16 0 0,-9 52 391 0 0,9-53-390 0 0,-1 1 0 0 0,1-1 0 0 0,0 1 0 0 0,0-1 0 0 0,0 1 0 0 0,1-1 0 0 0,-1 1 0 0 0,0-1 0 0 0,1 1 0 0 0,0-1 0 0 0,-1 1-1 0 0,1-1 1 0 0,0 0 0 0 0,0 1 0 0 0,0-1 0 0 0,1 0 0 0 0,-1 0 0 0 0,0 0 0 0 0,2 1-17 0 0,-1-2-73 0 0,0 0 0 0 0,0-1-1 0 0,0 0 1 0 0,0 1 0 0 0,0-1 0 0 0,1 0-1 0 0,-1 0 1 0 0,0 0 0 0 0,0 0 0 0 0,0 0-1 0 0,0-1 1 0 0,0 1 0 0 0,0-1 0 0 0,0 1 0 0 0,0-1-1 0 0,0 0 1 0 0,0 1 0 0 0,0-1 0 0 0,0 0-1 0 0,0-1 1 0 0,0 1 0 0 0,-1 0 0 0 0,1 0-1 0 0,1-2 74 0 0,3-1 138 0 0,1-1 0 0 0,-1-1 0 0 0,0 1 0 0 0,0-1 0 0 0,4-5-138 0 0,-3-1-92 0 0,0 0 0 0 0,-1 0-1 0 0,-1-1 1 0 0,0 0 0 0 0,-1 0 0 0 0,0 0 0 0 0,-1 0-1 0 0,0 0 1 0 0,-1-1 0 0 0,-1 1 0 0 0,0-1-1 0 0,-1 0 1 0 0,0 1 0 0 0,-3-14 92 0 0,2 25 75 0 0,0-1-1 0 0,0 0 1 0 0,0 1-1 0 0,0-1 1 0 0,0 1 0 0 0,-1-1-1 0 0,0 1 1 0 0,1 0 0 0 0,-1 0-1 0 0,0-1 1 0 0,0 1-1 0 0,0 0 1 0 0,0 1 0 0 0,0-1-1 0 0,-1 0 1 0 0,1 1-1 0 0,-1-1 1 0 0,1 1 0 0 0,-1 0-1 0 0,1-1 1 0 0,-1 1-1 0 0,0 1 1 0 0,1-1 0 0 0,-3 0-75 0 0,-2-1-432 0 0,0 1 0 0 0,0 0 0 0 0,0 0-1 0 0,0 1 1 0 0,0 0 0 0 0,1 0 0 0 0,-1 1 0 0 0,0 0 0 0 0,-5 1 432 0 0,0 1-4426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0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0 5801 0 0,'-5'3'6313'0'0,"-5"5"-3861"0"0,-23 16-2982 0 0,20-11 365 0 0,0 0 0 0 0,0 1-1 0 0,2 0 1 0 0,-2 3 165 0 0,10-14-83 0 0,1 0 1 0 0,-1 1-1 0 0,1-1 1 0 0,0 0-1 0 0,0 1 1 0 0,1-1-1 0 0,-1 1 1 0 0,1-1-1 0 0,0 1 1 0 0,0 0-1 0 0,0 0 1 0 0,0 0-1 0 0,1 0 1 0 0,-1-1-1 0 0,1 1 1 0 0,0 0-1 0 0,0 0 1 0 0,1 0-1 0 0,-1 0 1 0 0,1 0-1 0 0,0 0 1 0 0,0-1-1 0 0,0 1 83 0 0,0-2-112 0 0,1 0 1 0 0,-1 0-1 0 0,1 0 0 0 0,0 0 1 0 0,0-1-1 0 0,0 1 0 0 0,0-1 1 0 0,0 1-1 0 0,0-1 0 0 0,0 0 1 0 0,0 0-1 0 0,1 0 0 0 0,-1 0 1 0 0,0 0-1 0 0,1-1 1 0 0,-1 1-1 0 0,1-1 0 0 0,-1 1 1 0 0,1-1-1 0 0,-1 0 0 0 0,1 0 1 0 0,-1 0-1 0 0,3 0 112 0 0,-2 0 52 0 0,0 0 1 0 0,0 0 0 0 0,0-1-1 0 0,0 1 1 0 0,0-1-1 0 0,0 0 1 0 0,-1 1 0 0 0,1-1-1 0 0,0 0 1 0 0,0-1-1 0 0,-1 1 1 0 0,1 0 0 0 0,0-1-1 0 0,-1 0 1 0 0,0 1-1 0 0,1-1 1 0 0,-1 0 0 0 0,0 0-1 0 0,0 0 1 0 0,1-1-53 0 0,-2-1 195 0 0,0 1 1 0 0,1-1 0 0 0,-1 1 0 0 0,-1-1-1 0 0,1 1 1 0 0,0-1 0 0 0,-1 0-1 0 0,0 1 1 0 0,0-1 0 0 0,0 0-1 0 0,-1-3-195 0 0,-6-48-2952 0 0,3 32 343 0 0,-2-14 283 0 0,5 28-1892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0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5257 0 0,'-12'29'704'0'0,"1"-1"0"0"0,2 1-1 0 0,1 1 1 0 0,-1 12-704 0 0,-9 33 974 0 0,-103 322-69 0 0,107-356-6134 0 0,13-37 971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7682 0 0,'-8'11'-249'0'0,"1"0"0"0"0,0 0 1 0 0,1 1-1 0 0,0 0 1 0 0,1 0-1 0 0,0 0 1 0 0,1 1-1 0 0,0 0 0 0 0,1-1 1 0 0,0 3 248 0 0,3-12 76 0 0,-1-1 1 0 0,1 1 0 0 0,0-1 0 0 0,-1 1-1 0 0,1-1 1 0 0,1 1 0 0 0,-1-1-1 0 0,0 1 1 0 0,1-1 0 0 0,-1 1 0 0 0,1-1-1 0 0,-1 0 1 0 0,1 1 0 0 0,0-1-1 0 0,0 0 1 0 0,0 1 0 0 0,1-1 0 0 0,-1 0-1 0 0,0 0 1 0 0,1 0 0 0 0,-1 0-1 0 0,1 0 1 0 0,1 1-77 0 0,1-1-39 0 0,0 1 0 0 0,-1-1 1 0 0,1 0-1 0 0,0 0 0 0 0,0 0 0 0 0,1-1 0 0 0,-1 1 1 0 0,0-1-1 0 0,0 0 0 0 0,1 0 0 0 0,-1 0 0 0 0,1-1 1 0 0,-1 0 38 0 0,6 1-127 0 0,0-1 1 0 0,0 0 0 0 0,0-1 0 0 0,0 0 0 0 0,-1 0-1 0 0,1-1 1 0 0,0-1 0 0 0,-1 1 0 0 0,1-2-1 0 0,-1 1 1 0 0,0-1 0 0 0,3-2 126 0 0,-6-1-2742 0 0,-3 3 551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4945 0 0,'5'-2'28'0'0,"-1"0"1"0"0,1 0-1 0 0,-1 0 0 0 0,1 1 0 0 0,-1 0 1 0 0,1 0-1 0 0,0 0 0 0 0,1 0-28 0 0,21-5 27 0 0,-12 0 2 0 0,-6 4-74 0 0,-1-1 1 0 0,0 0-1 0 0,0-1 1 0 0,-1 0 0 0 0,1 0-1 0 0,-1 0 1 0 0,1-1 0 0 0,5-6 44 0 0,-6 109 839 0 0,-6-85-733 0 0,0-9-171 0 0,0-1 0 0 0,0 1 0 0 0,-1-1 0 0 0,1 1 0 0 0,-1-1 1 0 0,0 1-1 0 0,0 0 0 0 0,0-1 0 0 0,-1 1 0 0 0,1-1 0 0 0,-1 1 0 0 0,0-1 0 0 0,0 2 65 0 0,-1-5-1352 0 0,2 0-2261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1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3977 0 0,'-2'26'894'0'0,"-2"-1"0"0"0,-1 1 0 0 0,-1-1 0 0 0,-1 0 0 0 0,-9 20-894 0 0,5-12 284 0 0,-5 17-349 0 0,-93 315-473 0 0,106-344-4585 0 0,3-17 2126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3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 4553 0 0,'-5'7'5297'0'0,"-14"21"-4727"0"0,-59 113 1366 0 0,38-72 2946 0 0,-25 60-4882 0 0,49-97-66 0 0,-5 11 64 0 0,17-29-3985 0 0,2 1-3583 0 0,4-12 5696 0 0,-1-2-1857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9874 0 0,'0'-1'1800'0'0,"0"1"-1575"0"0,0-1-746 0 0,2-1-407 0 0,-2 1-536 0 0,1 0-64 0 0,-1 1 207 0 0,1-2 353 0 0,-1 0-4193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0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4849 0 0,'0'0'87'0'0,"0"0"-11"0"0,0 0-23 0 0,0 0 0 0 0,0 0 15 0 0,3 16 3675 0 0,1 15-3135 0 0,-4 27 87 0 0,2 9-417 0 0,-4 0 1 0 0,-3 0 0 0 0,-7 34-279 0 0,0-16-253 0 0,5 1 0 0 0,3-1 1 0 0,4 26 252 0 0,-3 69-5085 0 0,2-92 2707 0 0,1-77-461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66 109 13859 0 0,'-14'-3'5250'0'0,"7"1"-3983"0"0,-1 0 0 0 0,1 1 0 0 0,0 0 0 0 0,0 0 0 0 0,-8 1-1267 0 0,15-1 69 0 0,2-1-108 0 0,1 0 0 0 0,0 0-1 0 0,0 1 1 0 0,0-1 0 0 0,-1 0-1 0 0,1 1 1 0 0,1 0 0 0 0,-1 0-1 0 0,0 0 1 0 0,0 0-1 0 0,3 0 40 0 0,1-2-41 0 0,16-7-95 0 0,24-9-647 0 0,0 2 0 0 0,12-2 783 0 0,-47 16-191 0 0,1 0-1 0 0,0 0 0 0 0,0 1 1 0 0,0 1-1 0 0,0 0 1 0 0,0 1-1 0 0,0 0 1 0 0,0 1-1 0 0,0 1 0 0 0,0 0 1 0 0,0 1 191 0 0,-10-2-22 0 0,1 0-1 0 0,-1 0 1 0 0,0 0 0 0 0,0 1 0 0 0,0-1 0 0 0,-1 1-1 0 0,1 0 1 0 0,0 0 0 0 0,-1 0 0 0 0,1 0-1 0 0,-1 0 1 0 0,0 1 0 0 0,1-1 0 0 0,-1 1 0 0 0,0 0-1 0 0,-1-1 1 0 0,1 1 0 0 0,0 1 22 0 0,1 2 41 0 0,-1 0 0 0 0,1 1 0 0 0,-1 0 0 0 0,0-1 0 0 0,-1 1 0 0 0,0 0 0 0 0,0 0 0 0 0,0 6-41 0 0,-2 14 390 0 0,0 0 0 0 0,-2 1 0 0 0,-1-1-1 0 0,-3 6-389 0 0,5-19 188 0 0,-31 116 765 0 0,19-81-2034 0 0,2 0 1 0 0,1 8 1080 0 0,11-55-223 0 0,-3 9-3065 0 0,3-11 3104 0 0,-1 1 0 0 0,1-1-1 0 0,0 0 1 0 0,0 0 0 0 0,0 0 0 0 0,-1 1 0 0 0,1-1-1 0 0,0 0 1 0 0,0 0 0 0 0,-1 0 0 0 0,1 0-1 0 0,0 0 1 0 0,-1 1 0 0 0,1-1 0 0 0,0 0 0 0 0,0 0-1 0 0,-1 0 1 0 0,1 0 0 0 0,0 0 0 0 0,-1 0 0 0 0,1 0-1 0 0,0 0 1 0 0,-1 0 0 0 0,1 0 0 0 0,0 0 0 0 0,0 0-1 0 0,-1 0 1 0 0,1-1 0 0 0,0 1 0 0 0,-1 0 0 0 0,1 0-1 0 0,0 0 1 0 0,0 0 0 0 0,-1 0 0 0 0,1-1-1 0 0,0 1 185 0 0,-5-3-6505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10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2649 0 0,'0'0'1821'0'0,"47"-12"-26"0"0,25 6-5 0 0,47 3-1790 0 0,46-3 159 0 0,-87 2-658 0 0,67 6 499 0 0,-35 0-2194 0 0,-108-2 2152 0 0,25 2-166 0 0,-26-2 202 0 0,-1 0-1 0 0,1 0 0 0 0,0 0 1 0 0,0 0-1 0 0,0 0 1 0 0,-1 0-1 0 0,1 1 0 0 0,0-1 1 0 0,0 0-1 0 0,-1 0 1 0 0,1 1-1 0 0,0-1 0 0 0,0 1 1 0 0,-1-1-1 0 0,1 0 1 0 0,-1 1-1 0 0,1-1 0 0 0,0 1 1 0 0,-1 0-1 0 0,1-1 1 0 0,-1 1-1 0 0,1-1 0 0 0,-1 1 1 0 0,1 0-1 0 0,-1-1 1 0 0,0 1-1 0 0,1 0 0 0 0,-1 0 1 0 0,0-1-1 0 0,1 1 7 0 0,18 113 574 0 0,-8 444-577 0 0,-2-315-305 0 0,-15-129 49 0 0,6-114 259 0 0,0 0 17 0 0,0 0 22 0 0,0 0-11 0 0,-112-12 11551 0 0,85 5-10938 0 0,-1 1 0 0 0,-1 1 1 0 0,1 1-1 0 0,-1 2 0 0 0,-1 1-641 0 0,-145 6 202 0 0,34 1 598 0 0,118-6-863 0 0,1 2 0 0 0,0 1 0 0 0,0 1 0 0 0,0 0 0 0 0,0 2 0 0 0,-5 3 63 0 0,7-9-3816 0 0,7-4-2171 0 0,6 2 1531 0 0,2 1-1591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7858 0 0,'3'0'6346'0'0,"5"0"-3285"0"0,39 0-1938 0 0,397-40 825 0 0,-50 4-3340 0 0,-394 35 1374 0 0,13 0-1165 0 0,-10 2-2816 0 0,-8 1-4565 0 0,3-1 4176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7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6329 0 0,'13'2'4465'0'0,"39"3"-2786"0"0,50-2 3600 0 0,42-5-5279 0 0,226-33-1290 0 0,-337 29-1380 0 0,-3-3-6604 0 0,-29 8 4764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6649 0 0,'3'31'3509'0'0,"7"28"-2575"0"0,0-1-485 0 0,3 39 169 0 0,-4 1-1 0 0,-4 13-617 0 0,1-85-957 0 0,-6-25 661 0 0,1-1 0 0 0,-1 1 0 0 0,1 0 1 0 0,-1-1-1 0 0,0 1 0 0 0,1-1 0 0 0,-1 1 1 0 0,1-1-1 0 0,-1 1 0 0 0,1-1 1 0 0,0 0-1 0 0,-1 1 0 0 0,1-1 0 0 0,-1 0 1 0 0,1 1-1 0 0,0-1 0 0 0,-1 0 0 0 0,1 0 1 0 0,0 1-1 0 0,-1-1 0 0 0,1 0 0 0 0,0 0 1 0 0,-1 0-1 0 0,1 0 296 0 0,1 0-4321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18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15 6481 0 0,'0'-1'126'0'0,"0"1"0"0"0,0-1 0 0 0,0 1-1 0 0,0-1 1 0 0,0 1 0 0 0,0-1 0 0 0,0 1-1 0 0,0-1 1 0 0,1 1 0 0 0,-1-1 0 0 0,0 0-1 0 0,0 1 1 0 0,0-1 0 0 0,1 1 0 0 0,-1 0-1 0 0,0-1 1 0 0,0 1 0 0 0,1-1 0 0 0,-1 1-1 0 0,1-1 1 0 0,-1 1 0 0 0,0 0 0 0 0,1-1-1 0 0,-1 1 1 0 0,1 0 0 0 0,-1-1 0 0 0,1 1-1 0 0,-1 0 1 0 0,1 0 0 0 0,-1-1 0 0 0,1 1-1 0 0,-1 0 1 0 0,1 0 0 0 0,-1 0 0 0 0,1 0-1 0 0,-1 0 1 0 0,1 0 0 0 0,-1 0 0 0 0,1 0-126 0 0,29 7 1857 0 0,30 27-445 0 0,-58-33-1134 0 0,83 56 97 0 0,-44-27-480 0 0,2-2 1 0 0,2-1 0 0 0,0-3-1 0 0,1-1 1 0 0,24 6 104 0 0,-47-23-219 0 0,0-2 1 0 0,0 0-1 0 0,0-1 1 0 0,0-2-1 0 0,1 0 1 0 0,10-2 218 0 0,-11 1 716 0 0,-25 2-947 0 0,0 0 1 0 0,1 0-1 0 0,-1 0 1 0 0,0 0-1 0 0,1 1 0 0 0,-1-1 1 0 0,1 1-1 0 0,0-1 1 0 0,-1 1-1 0 0,1-1 1 0 0,0 1-1 0 0,0 2 231 0 0,-21 56-537 0 0,12-35 462 0 0,-20 40 291 0 0,-3-2 1 0 0,-2-1 0 0 0,-4-2 0 0 0,-2-2-1 0 0,-9 7-216 0 0,-13 19 808 0 0,-44 83-808 0 0,-15 77 1065 0 0,112-219-183 0 0,10-26 1132 0 0,-2-19 897 0 0,-2 0-2169 0 0,-2 1 0 0 0,0 0 0 0 0,0 0 0 0 0,-4-5-742 0 0,-20-58 170 0 0,7-36-641 0 0,5-1 0 0 0,0-66 471 0 0,13 163-3491 0 0,-3 9-6290 0 0,3 9 2906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2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13195 0 0,'72'12'-3069'0'0,"7"2"3341"0"0,1569-1 1800 0 0,-961-17-2021 0 0,-509 4-133 0 0,415 2-294 0 0,69 32 376 0 0,160 21-1924 0 0,553-42 1924 0 0,-367-52 291 0 0,-953 36-275 0 0,15-2-18 0 0,0 3 0 0 0,0 3 0 0 0,64 10 2 0 0,-96 0-82 0 0,-30-4-4773 0 0,-8-4 48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28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5713 0 0,'-6'253'3768'0'0,"0"-53"-2219"0"0,12 65-1549 0 0,31 191 663 0 0,-31-312-2503 0 0,-7-147-1880 0 0,-3-14 2572 0 0,1 7-3365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29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84 5785 0 0,'-5'-10'4844'0'0,"6"1"-3956"0"0,20-1-2081 0 0,-18 10 1595 0 0,51-12 260 0 0,2 2-1 0 0,-1 3 0 0 0,1 2 0 0 0,-1 3 0 0 0,36 3-661 0 0,93-5 78 0 0,202-10 2760 0 0,16 18-2838 0 0,-50 0-6351 0 0,-289-13 5480 0 0,-66 14-1639 0 0,4 17 7091 0 0,1-4-5392 0 0,52 541 1987 0 0,-11-137-1146 0 0,-28-203-97 0 0,-17-126-5877 0 0,1-81 4805 0 0,0 0-3359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29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5865 0 0,'683'14'4821'0'0,"0"0"-7668"0"0,-640-14 1251 0 0,-1-3-1 0 0,21-3 1597 0 0,-46 2-4534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0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6225 0 0,'0'67'3614'0'0,"13"86"-2009"0"0,13 48-1605 0 0,-7-73-2329 0 0,-6 1-1 0 0,-5 36 2330 0 0,-7-115-917 0 0,2 0-1 0 0,3 5 918 0 0,-5-40-4470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14795 0 0,'12'-1'644'0'0,"0"0"1"0"0,0-1-1 0 0,0-1 0 0 0,0 0 1 0 0,0 0-1 0 0,-1-1 0 0 0,1-1 1 0 0,-1 0-1 0 0,2-1-644 0 0,10-7-1396 0 0,0 0 0 0 0,-1-2 0 0 0,16-13 1396 0 0,-13-1-9146 0 0,-19 19 2990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1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7314 0 0,'5'-2'191'0'0,"0"0"-1"0"0,0 1 1 0 0,0 0 0 0 0,1 0 0 0 0,-1 0 0 0 0,0 0 0 0 0,0 1 0 0 0,0 0 0 0 0,1 0 0 0 0,-1 0 0 0 0,4 1-191 0 0,5 0 285 0 0,514-12 590 0 0,-311 4-6192 0 0,-182 6 652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8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4 541 13843 0 0,'-4'-8'2975'0'0,"15"-10"-3221"0"0,16-6-1139 0 0,-11 14 1335 0 0,1 0-1 0 0,0 2 1 0 0,0 0-1 0 0,1 0 1 0 0,0 2-1 0 0,0 0 0 0 0,3 1 51 0 0,47-11 205 0 0,21 1-205 0 0,-54 9 20 0 0,176-23 172 0 0,101 3-192 0 0,215 8 15 0 0,-420 16 22 0 0,496-5 57 0 0,186-5-149 0 0,-103-15 115 0 0,1109-30-66 0 0,-1788 57 7 0 0,1649-48-51 0 0,248-63-5 0 0,-1722 102-666 0 0,389-35-8593 0 0,-556 42 4250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0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541 114 6449 0 0,'-11'-18'7188'0'0,"-5"-8"-4403"0"0,-8 6-2139 0 0,18 15-648 0 0,1 0-1 0 0,0 1 1 0 0,-1 0 0 0 0,0 0-1 0 0,0 0 1 0 0,0 0 0 0 0,-1 1-1 0 0,1 0 1 0 0,-1 1 0 0 0,0-1 0 0 0,0 1-1 0 0,0 0 1 0 0,0 1 0 0 0,-2 0 2 0 0,0-1-140 0 0,0 2 1 0 0,0-1-1 0 0,0 1 1 0 0,-1 0-1 0 0,1 1 1 0 0,0 0 0 0 0,0 1-1 0 0,0 0 1 0 0,0 0-1 0 0,0 1 1 0 0,1 0-1 0 0,-1 0 1 0 0,1 1 0 0 0,0 1-1 0 0,0-1 1 0 0,0 1-1 0 0,0 0 1 0 0,1 1-1 0 0,0 0 1 0 0,-1 1 139 0 0,0 0-21 0 0,-25 22-143 0 0,2 2-1 0 0,1 1 1 0 0,-11 15 164 0 0,33-35-53 0 0,-1 0 0 0 0,2 0 1 0 0,0 1-1 0 0,0 0 0 0 0,1 0 0 0 0,1 0 1 0 0,0 1-1 0 0,1 0 0 0 0,1 0 1 0 0,0 0-1 0 0,0 0 0 0 0,1 7 53 0 0,1-2 1 0 0,1-1 0 0 0,1 1-1 0 0,0 0 1 0 0,1 0 0 0 0,3 9-1 0 0,-3-19 112 0 0,1 0-1 0 0,0 1 1 0 0,0-1-1 0 0,0 0 1 0 0,1-1-1 0 0,0 1 1 0 0,1-1-1 0 0,0 0 1 0 0,1 0 0 0 0,-1 0-1 0 0,6 5-111 0 0,-7-9 48 0 0,0-1-1 0 0,1 0 1 0 0,-1 0 0 0 0,0 0 0 0 0,1-1-1 0 0,0 0 1 0 0,-1 0 0 0 0,1 0-1 0 0,0 0 1 0 0,0 0 0 0 0,0-1 0 0 0,0 0-1 0 0,0 0 1 0 0,1-1 0 0 0,-1 1-1 0 0,0-1 1 0 0,0 0 0 0 0,1-1 0 0 0,-1 1-1 0 0,0-1 1 0 0,0 0 0 0 0,0 0-1 0 0,0-1 1 0 0,0 1 0 0 0,0-1 0 0 0,0 0-1 0 0,-1-1 1 0 0,1 1 0 0 0,-1-1-1 0 0,1 0 1 0 0,1-2-48 0 0,2-5-3674 0 0,-2 4-3534 0 0,-7 5 2288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2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68 5865 0 0,'4'-4'106'0'0,"0"0"0"0"0,0 0 0 0 0,0 1 0 0 0,1-1 0 0 0,-1 1 0 0 0,1 0 0 0 0,0 0 0 0 0,0 1 0 0 0,0-1 0 0 0,4 0-106 0 0,17-5 331 0 0,-13 3-149 0 0,-1 1 1 0 0,1 0 0 0 0,1 1-1 0 0,-1 0 1 0 0,0 1-1 0 0,1 1 1 0 0,-1 0 0 0 0,1 1-1 0 0,-1 0 1 0 0,12 3-183 0 0,-3 0 17 0 0,14 2-18 0 0,-1 2-1 0 0,0 2 1 0 0,0 0 0 0 0,5 5 1 0 0,-31-11 11 0 0,0 1 1 0 0,0 0 0 0 0,-1 1-1 0 0,1 0 1 0 0,-1 0 0 0 0,-1 1 0 0 0,1 0-1 0 0,-1 0 1 0 0,0 0 0 0 0,0 1-1 0 0,0 0 1 0 0,-1 1 0 0 0,-1 0 0 0 0,1-1-1 0 0,-1 2 1 0 0,0-1 0 0 0,3 9-12 0 0,0 6 255 0 0,-1 1 1 0 0,-2-1 0 0 0,0 1 0 0 0,-1 0 0 0 0,-1 1-1 0 0,-2-1 1 0 0,0 1 0 0 0,-2-1 0 0 0,0 0-1 0 0,-2 1 1 0 0,0-1 0 0 0,-2 0 0 0 0,-1 0-1 0 0,-1 0-255 0 0,6-21 291 0 0,0 0 0 0 0,0 0-1 0 0,-1 0 1 0 0,1 0 0 0 0,-1 0-1 0 0,0 0 1 0 0,1 0 0 0 0,-1-1-1 0 0,0 1 1 0 0,-1-1 0 0 0,1 0-1 0 0,0 1 1 0 0,-1-1 0 0 0,1 0-1 0 0,-1 0 1 0 0,0 0 0 0 0,0-1-1 0 0,0 1 1 0 0,0-1 0 0 0,-1 1-291 0 0,-4 0 182 0 0,-1 1 0 0 0,1-2 0 0 0,-1 1-1 0 0,0-1 1 0 0,0-1 0 0 0,0 1 0 0 0,-3-2-182 0 0,-1 2 69 0 0,9-1 12 0 0,1 0-1 0 0,-1 0 1 0 0,1 0-1 0 0,0 0 0 0 0,-1 0 1 0 0,1-1-1 0 0,-1 1 0 0 0,1-1 1 0 0,0 0-1 0 0,0 0 1 0 0,-1 0-1 0 0,1-1 0 0 0,0 1 1 0 0,0-1-1 0 0,0 1-80 0 0,2 0-3 0 0,-1 0-1 0 0,1 0 0 0 0,0 0 1 0 0,-1 0-1 0 0,1 0 0 0 0,0-1 1 0 0,0 1-1 0 0,0 0 0 0 0,0-1 1 0 0,0 1-1 0 0,0 0 0 0 0,0-1 1 0 0,0 1-1 0 0,1-1 0 0 0,-1 1 1 0 0,0-1-1 0 0,1 0 0 0 0,0 1 1 0 0,-1-2 3 0 0,-5-15 125 0 0,-40-59 271 0 0,30 54-398 0 0,14 21-2 0 0,-1-1-1 0 0,1 0 0 0 0,0 1 1 0 0,1-1-1 0 0,-1 0 1 0 0,0 0-1 0 0,1 0 0 0 0,0 0 1 0 0,-1 0-1 0 0,1-3 5 0 0,0 1 3 0 0,-1-1-1 0 0,0 1 0 0 0,0 0 1 0 0,0-1-1 0 0,0 1 1 0 0,-1 0-1 0 0,1 0 0 0 0,-1 0 1 0 0,-1 1-1 0 0,1-1 1 0 0,-1 1-1 0 0,0 0 0 0 0,0 0 1 0 0,0 0-1 0 0,-4-3-2 0 0,-2 4-1325 0 0,-5 1 3668 0 0,7 2-2081 0 0,2-1-3542 0 0,3-5-10398 0 0,3 6 13604 0 0,0 0 43 0 0,-1-4-695 0 0,-4-10 10791 0 0,-17 3-8201 0 0,16 7-1646 0 0,1 1 0 0 0,-1 0 1 0 0,0 0-1 0 0,0 0 0 0 0,0 1 1 0 0,0 0-1 0 0,0 0 0 0 0,0 1 1 0 0,-1-1-1 0 0,1 1 0 0 0,-5 1-218 0 0,-1-1-29 0 0,-1 2-1 0 0,1-1 0 0 0,0 2 1 0 0,0 0-1 0 0,-1 0 1 0 0,1 1-1 0 0,1 1 1 0 0,-1 0-1 0 0,0 0 0 0 0,1 1 1 0 0,-5 3 29 0 0,7-3-5 0 0,1 0 0 0 0,0 1 0 0 0,0 0 0 0 0,1 0 0 0 0,-1 0 0 0 0,1 1 0 0 0,0 1 0 0 0,1-1 1 0 0,0 1-1 0 0,0 0 0 0 0,1 0 0 0 0,0 0 0 0 0,-2 6 5 0 0,3-8-10 0 0,1 1 1 0 0,0 0-1 0 0,1 1 0 0 0,0-1 1 0 0,0 0-1 0 0,0 0 0 0 0,1 1 1 0 0,0-1-1 0 0,0 1 0 0 0,1 0 1 0 0,0-1-1 0 0,1 1 0 0 0,-1-1 1 0 0,1 1-1 0 0,1-1 0 0 0,-1 0 1 0 0,3 5 9 0 0,0-1 9 0 0,1 0 0 0 0,1 0 0 0 0,0 0 0 0 0,0-1 0 0 0,1 0 0 0 0,1 0 0 0 0,0-1 0 0 0,0 0 0 0 0,0 0 0 0 0,1 0 0 0 0,1-1 0 0 0,-1-1 0 0 0,1 0 0 0 0,1 0 0 0 0,-1-1 0 0 0,5 2-9 0 0,-1-2-9 0 0,0 0 0 0 0,1-1 0 0 0,-1 0-1 0 0,1-2 1 0 0,0 1 0 0 0,0-2-1 0 0,0 0 1 0 0,0-1 0 0 0,0 0 0 0 0,1-1-1 0 0,-1-1 1 0 0,0 0 0 0 0,4-2 9 0 0,-7 1-20 0 0,0 0 1 0 0,1-1 0 0 0,-1-1-1 0 0,0 0 1 0 0,-1-1-1 0 0,1 0 1 0 0,-1 0 0 0 0,0-1-1 0 0,0-1 1 0 0,0-1 19 0 0,-6 5 60 0 0,-1-1 1 0 0,0 1 0 0 0,0-1-1 0 0,0 0 1 0 0,-1-1-1 0 0,1 1 1 0 0,-1-1-1 0 0,0 1 1 0 0,0-1-1 0 0,-1 0 1 0 0,0 0 0 0 0,0 0-1 0 0,0 0 1 0 0,0-1-1 0 0,-1 1 1 0 0,1-1-1 0 0,-1 1 1 0 0,-1-1-1 0 0,1 1 1 0 0,-1-1 0 0 0,0 1-1 0 0,0-1 1 0 0,-1-3-61 0 0,-1-2 151 0 0,0 1 1 0 0,0 0 0 0 0,0 1 0 0 0,-1-1 0 0 0,-1 0 0 0 0,0 1-1 0 0,0 0 1 0 0,-1 0 0 0 0,0 0 0 0 0,0 0 0 0 0,-1 1-1 0 0,-2-2-151 0 0,-2-2 40 0 0,-1 1 0 0 0,0 0 0 0 0,-1 1 0 0 0,0 0-1 0 0,0 1 1 0 0,-1 0 0 0 0,-9-4-40 0 0,10 6-770 0 0,-10-6-3875 0 0,-4 11-6662 0 0,22 3 6451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5321 0 0,'-2'2'2671'0'0,"-2"2"-1242"0"0,3 4-6702 0 0,1-7 4886 0 0,0 0-3366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3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6193 0 0,'-1'0'640'0'0,"1"0"81"0"0,-2 0-65 0 0,1 0-280 0 0,0 0-336 0 0,-1 0-336 0 0,1 0-184 0 0,1 0-80 0 0,-1 0-17 0 0,-1 0 177 0 0,2 0 168 0 0,-1 1 96 0 0,1-1 72 0 0,-1 0-16 0 0,1-1-1672 0 0,0 1-2289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405 7 5761 0 0,'-5'-6'7927'0'0,"-8"5"-3434"0"0,-27 11-2543 0 0,-40 24-3336 0 0,52-19 1317 0 0,1 2-1 0 0,1 0 0 0 0,1 2 1 0 0,1 1-1 0 0,-8 9 70 0 0,21-18-9 0 0,0 1 0 0 0,1-1 0 0 0,1 2 0 0 0,-1-1 0 0 0,2 1 0 0 0,0 1 0 0 0,0-1 0 0 0,2 1 1 0 0,0 1-1 0 0,0-1 0 0 0,-2 12 9 0 0,6-7-12 0 0,1-1 1 0 0,1 1 0 0 0,1 0 0 0 0,0-1 0 0 0,1 1 0 0 0,1-1 0 0 0,5 13 11 0 0,-4-9 67 0 0,13 46 136 0 0,-16-63-145 0 0,1 0 0 0 0,0 0 0 0 0,1 0 0 0 0,-1-1 0 0 0,1 1-1 0 0,0-1 1 0 0,0 1 0 0 0,0-1 0 0 0,1 0 0 0 0,-1 0 0 0 0,1-1-1 0 0,1 1-57 0 0,11 1-1297 0 0,-13-6 142 0 0,1 1 0 0 0,-1-1-1 0 0,1 0 1 0 0,-1 0 0 0 0,0 0 0 0 0,1 0 0 0 0,-1-1 0 0 0,0 0-1 0 0,0 1 1 0 0,0-1 0 0 0,0 0 1155 0 0,4-3-4661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5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5489 0 0,'5'-1'36'0'0,"-1"1"0"0"0,0-1 0 0 0,1 1 0 0 0,-1 0 0 0 0,1 1 0 0 0,-1-1 0 0 0,0 1-1 0 0,1-1 1 0 0,-1 1 0 0 0,0 1 0 0 0,0-1 0 0 0,0 1 0 0 0,4 1-36 0 0,5 1 91 0 0,23 8-10 0 0,-1 1 0 0 0,-1 2 0 0 0,0 1 0 0 0,31 21-81 0 0,-38-22 9 0 0,-16-9 25 0 0,-1 1 0 0 0,0 0 0 0 0,0 0 0 0 0,-1 1 0 0 0,0 0 0 0 0,-1 1 0 0 0,1 0 0 0 0,-2 0 0 0 0,1 1 1 0 0,-1-1-1 0 0,-1 2 0 0 0,3 4-34 0 0,5 16 1181 0 0,-1 0 0 0 0,-1 1 0 0 0,5 24-1181 0 0,-15-50 242 0 0,10 31 1067 0 0,-8-30-8254 0 0,-4-7 2439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7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623 0 2361 0 0,'-1'10'3837'0'0,"-3"29"-3830"0"0,25 332 2690 0 0,-16-311-2455 0 0,4 68-343 0 0,-7-43 3686 0 0,-13-85 1818 0 0,-39 11-4881 0 0,29-2-614 0 0,1 0 0 0 0,0 2 0 0 0,1 1 0 0 0,0 0 0 0 0,0 1 0 0 0,-9 11 92 0 0,-52 34-116 0 0,-4-1-209 0 0,2 5 1 0 0,-14 17 324 0 0,81-66 28 0 0,-11 6-98 0 0,18-13 11 0 0,0-1 0 0 0,0 1 1 0 0,1 0-1 0 0,0 1 1 0 0,0 0-1 0 0,0 0 0 0 0,1 1 1 0 0,-1 0 58 0 0,7-7-95 0 0,0-1 5 0 0,0 0 6 0 0,799 14 301 0 0,-469-18 18 0 0,-327 4-225 0 0,0 0 0 0 0,0 0 0 0 0,0 0 1 0 0,-1-1-1 0 0,1 0 0 0 0,0 1 0 0 0,0-1 1 0 0,-1 0-1 0 0,1 0 0 0 0,0 0 0 0 0,-1-1 1 0 0,1 1-1 0 0,-1-1 0 0 0,0 1 0 0 0,1-1 0 0 0,-1 0-10 0 0,21-12-98 0 0,-24 8 408 0 0,0 1 1 0 0,0 0 0 0 0,-1 0-1 0 0,0 1 1 0 0,1-1-1 0 0,-2 0 1 0 0,1 1-1 0 0,0-1 1 0 0,-1 1-1 0 0,0-1 1 0 0,0 1-311 0 0,-8-16 37 0 0,0-3 212 0 0,0 1 1 0 0,-2 0-1 0 0,0 1 1 0 0,-1 0-1 0 0,-1 2 1 0 0,-1-1-1 0 0,-1 2 1 0 0,-1 0-1 0 0,-13-9-249 0 0,3 5 154 0 0,-1 1 0 0 0,0 2 0 0 0,-2 1 0 0 0,0 2-1 0 0,-1 0 1 0 0,-17-4-154 0 0,26 10-681 0 0,0 0 0 0 0,2-2 0 0 0,-17-11 681 0 0,37 22-759 0 0,1 1-1 0 0,-1-1 0 0 0,1 0 0 0 0,-1 0 1 0 0,1 0-1 0 0,0 0 0 0 0,-1 0 0 0 0,1 1 1 0 0,0-1-1 0 0,0 0 0 0 0,0 0 0 0 0,0 0 1 0 0,0 0-1 0 0,0 0 0 0 0,0 0 0 0 0,0 0 1 0 0,0 0-1 0 0,0 0 0 0 0,0 0 760 0 0,1 0-376 0 0,-1-7-5732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8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 9058 0 0,'-2'3'359'0'0,"0"1"-1"0"0,-1-1 1 0 0,1 1 0 0 0,0 0 0 0 0,1-1-1 0 0,-1 1 1 0 0,1 0 0 0 0,0 0 0 0 0,0 0-1 0 0,0 0 1 0 0,0 3-359 0 0,-6 52-692 0 0,6-45 1029 0 0,-2 63 3897 0 0,5 45-4234 0 0,-1-23 1481 0 0,-7-41-345 0 0,6-58-1113 0 0,0 0-4 0 0,0 0-22 0 0,0 0 12 0 0,0 0-23 0 0,-47 6-13620 0 0,-3 5 21576 0 0,50-11-7368 0 0,0 0-459 0 0,0-1 0 0 0,1 0-1 0 0,-1 0 1 0 0,1 1 0 0 0,-1-1-1 0 0,1 0 1 0 0,-1 0-1 0 0,1 1 1 0 0,0-1 0 0 0,-1 1-1 0 0,1-1 1 0 0,0 1 0 0 0,-1-1-1 0 0,1 1 1 0 0,0-1-1 0 0,0 1 1 0 0,0-1 0 0 0,-1 1-1 0 0,1 0 1 0 0,0 0 0 0 0,0-1-1 0 0,0 1 1 0 0,0 0 0 0 0,-1 0-1 0 0,1 0 1 0 0,0 0-1 0 0,0 0 1 0 0,0 0-115 0 0,38-3 164 0 0,-22 2 5 0 0,26-4 421 0 0,0 2 0 0 0,20 2-590 0 0,1 2-2388 0 0,-2-1-8115 0 0,-60 0 8117 0 0,0-3-1468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2:1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1651 12243 0 0,'-6'8'3120'0'0,"-20"25"-2290"0"0,18-27-412 0 0,0 1-1 0 0,0-1 1 0 0,-1 0 0 0 0,0-1 0 0 0,0 0 0 0 0,0-1-1 0 0,-1 0 1 0 0,1 0 0 0 0,-1-1 0 0 0,-3 1-418 0 0,-27 6 1696 0 0,-42 5-1696 0 0,25-5 459 0 0,-146 29 329 0 0,-162 8-788 0 0,280-41 6 0 0,-1-4 0 0 0,1-4 0 0 0,0-3 0 0 0,0-4 0 0 0,-62-16-6 0 0,101 15 71 0 0,0-1 0 0 0,1-3 0 0 0,0-1 0 0 0,2-3 0 0 0,0-1 0 0 0,-17-12-71 0 0,46 23 17 0 0,0-1 0 0 0,0-1-1 0 0,1 0 1 0 0,0-1 0 0 0,1 0-1 0 0,0-1 1 0 0,1 0 0 0 0,0-1 0 0 0,1 0-1 0 0,1-1 1 0 0,0 0 0 0 0,1 0-1 0 0,0-1 1 0 0,1 0 0 0 0,1 0 0 0 0,0-1-1 0 0,1 0 1 0 0,1 0 0 0 0,-2-15-17 0 0,3-4-61 0 0,1 1 1 0 0,2-1-1 0 0,1 0 0 0 0,2 1 1 0 0,1 0-1 0 0,2 0 1 0 0,1 0-1 0 0,2 0 0 0 0,6-14 61 0 0,8-15-99 0 0,2 2 0 0 0,2 1 0 0 0,4 1 0 0 0,19-27 99 0 0,-3 15-80 0 0,2 2-1 0 0,4 1 1 0 0,3 4-1 0 0,2 1 1 0 0,16-9 80 0 0,-25 29-65 0 0,1 2 0 0 0,3 2 0 0 0,0 2 0 0 0,3 3 1 0 0,1 2-1 0 0,1 3 0 0 0,10-2 65 0 0,-36 19-72 0 0,2 0 0 0 0,-1 2 0 0 0,1 2 0 0 0,0 1 0 0 0,1 2 0 0 0,0 1 0 0 0,0 1 0 0 0,0 3 0 0 0,23 2 72 0 0,-31 0-83 0 0,1 2 0 0 0,-1 2 1 0 0,0 0-1 0 0,0 1 0 0 0,0 2 0 0 0,-1 1 0 0 0,-1 1 1 0 0,0 1-1 0 0,0 1 0 0 0,-1 2 0 0 0,-1 0 0 0 0,8 7 83 0 0,7 10-42 0 0,-2 1 0 0 0,-1 2 0 0 0,-2 1 0 0 0,-1 2 0 0 0,-2 1-1 0 0,-2 2 1 0 0,18 33 42 0 0,-19-25 13 0 0,-2 1 1 0 0,-2 1-1 0 0,-2 2 0 0 0,-3 0 0 0 0,-2 0 0 0 0,6 41-13 0 0,-13-35-171 0 0,-3 0 0 0 0,-2 1 0 0 0,-3-1 0 0 0,-2 0 0 0 0,-3 1-1 0 0,-3 8 172 0 0,-6 13-2068 0 0,-4 0 0 0 0,-3-2 0 0 0,-3 0 0 0 0,-9 13 2068 0 0,-4 1-6228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14419 0 0,'-12'29'1313'0'0,"2"0"-1"0"0,1 1 1 0 0,1 0-1 0 0,2 0 1 0 0,1 3-1313 0 0,-6 23 1056 0 0,4-25-666 0 0,-4 14-453 0 0,3 0 0 0 0,1 1 0 0 0,1 39 63 0 0,6-86-144 0 0,1-1 1 0 0,0 0-1 0 0,-1 0 0 0 0,1 0 0 0 0,0 1 0 0 0,0-1 0 0 0,0 0 0 0 0,1 1 0 0 0,-1-1 0 0 0,0 1 0 0 0,1-1 0 0 0,-1 1 0 0 0,1 0 0 0 0,-1 0 0 0 0,1-1 0 0 0,-1 1 0 0 0,1 0 0 0 0,0 0 0 0 0,0 1 0 0 0,1-2 144 0 0,42-17 977 0 0,-40 17-994 0 0,223-74 629 0 0,-184 63-3351 0 0,-5-9-5236 0 0,-29 13 1958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48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6769 0 0,'-1'2'246'0'0,"0"0"0"0"0,1-1-1 0 0,-1 1 1 0 0,1 0 0 0 0,-1 0-1 0 0,1-1 1 0 0,0 1 0 0 0,0 0-1 0 0,0 0 1 0 0,0 0-1 0 0,0 0 1 0 0,0-1 0 0 0,0 1-1 0 0,1 0 1 0 0,-1 0 0 0 0,1 0-1 0 0,-1 0-245 0 0,11 39-861 0 0,-8-31 1381 0 0,9 49 902 0 0,-2 0-1 0 0,-3 1 1 0 0,-3 0 0 0 0,-2 0 0 0 0,-3 7-1422 0 0,1-66-465 0 0,-1-1 0 0 0,1 1 0 0 0,0 0 0 0 0,-1 0 0 0 0,1 0 0 0 0,-1-1 0 0 0,1 1 0 0 0,-1 0 0 0 0,1 0 0 0 0,-1-1 0 0 0,1 1 0 0 0,-1 0 0 0 0,0-1 0 0 0,1 1 0 0 0,-1-1 0 0 0,0 1 0 0 0,1-1 0 0 0,-1 1 0 0 0,0-1 0 0 0,0 1 0 0 0,0-1 0 0 0,1 0 0 0 0,-2 1 465 0 0,-33 10-2669 0 0,-42 1 9529 0 0,70-11-5698 0 0,-25 1 3845 0 0,20-5-3218 0 0,17-4-670 0 0,1 5-1151 0 0,-1 1 0 0 0,1 0 0 0 0,-1 0 1 0 0,1 0-1 0 0,0 1 0 0 0,0-1 0 0 0,-1 2 1 0 0,5-1 31 0 0,12 0-33 0 0,19-3-163 0 0,115-6-1459 0 0,-144 8-728 0 0,-6 0-898 0 0,0 1-3322 0 0,-5 0 1226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108 101 5409 0 0,'30'-71'684'0'0,"-16"41"2646"0"0,-27 65 1441 0 0,0 8-3850 0 0,-19 50-1126 0 0,-62 98 2367 0 0,100-242-14132 0 0,-5 40 7292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2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7962 0 0,'0'7'380'0'0,"2"1"1"0"0,-1-1-1 0 0,0 0 1 0 0,1 0-1 0 0,1 0 1 0 0,-1 0 0 0 0,1 0-1 0 0,0 0 1 0 0,1-1-1 0 0,2 5-380 0 0,52 71 1847 0 0,-23-34-1666 0 0,-23-31 620 0 0,7 7-5134 0 0,4 4-1918 0 0,-19-22 2247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10898 0 0,'-11'2'6409'0'0,"5"0"-9058"0"0,10-4-7177 0 0,-3 1 5298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4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5441 0 0,'16'3'4998'0'0,"50"-1"-4900"0"0,15 1 2030 0 0,-83-3-1417 0 0,-2 1-8407 0 0,4-1 7687 0 0,0 1-5198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6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5705 0 0,'-1'6'39'0'0,"0"1"0"0"0,0-1-1 0 0,1 0 1 0 0,0 1 0 0 0,0-1-1 0 0,1 3-38 0 0,0-2 1 0 0,-1 4 2 0 0,0 0 1 0 0,2 0-1 0 0,-1 0 0 0 0,1 0 1 0 0,1 0-1 0 0,0 0 0 0 0,1 0 1 0 0,0-1-1 0 0,3 7-3 0 0,-2-12-935 0 0,-4-4-2314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6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5833 0 0,'2'54'159'0'0,"0"-23"-163"0"0,8 50-175 0 0,-7-75-842 0 0,-2-4-3431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6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3313 0 0,'-10'40'2633'0'0,"8"-31"-2636"0"0,0-1-1 0 0,1 1 1 0 0,0 0 0 0 0,1 0 0 0 0,0 0-1 0 0,0 0 1 0 0,1 0 0 0 0,0 0 0 0 0,1-1-1 0 0,0 1 4 0 0,4-3-1081 0 0,-5-6-3375 0 0</inkml:trace>
  <inkml:trace contextRef="#ctx0" brushRef="#br0" timeOffset="1">217 30 3825 0 0,'0'3'1792'0'0,"-2"1"-1744"0"0,1 1-88 0 0,-1 2 48 0 0,2-2-24 0 0,-1 2-24 0 0,1 0 64 0 0,-1-1-32 0 0,-1 1 40 0 0,2 0-40 0 0,-1-2-40 0 0,0 2 32 0 0,-1-2-16 0 0,1 1 0 0 0,1-1 16 0 0,0-1 0 0 0,-1-1-256 0 0,1 0-4185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7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6497 0 0,'-1'0'977'0'0,"1"2"-25"0"0,0-1-240 0 0,0-1-392 0 0,-2 1-288 0 0,2 1-152 0 0,0-2 0 0 0,-1 2-104 0 0,1 0-96 0 0,0 0-176 0 0,-1 1-240 0 0,1 1 39 0 0,-2 0 153 0 0,2 0 168 0 0,0 2 240 0 0,-1-2 72 0 0,1 2-56 0 0,-1 0-5225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8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0 5313 0 0,'0'0'141'0'0,"-18"19"9254"0"0,-4 3-8545 0 0,-142 144-992 0 0,137-140 94 0 0,-18 18 858 0 0,-1-3 0 0 0,-2-1 0 0 0,-7 1-810 0 0,50-40-3176 0 0,11-10-2582 0 0,5-5 697 0 0,-4 8 5794 0 0,-2 1-5242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15771 0 0,'-2'0'245'0'0,"1"-1"-1"0"0,-1 1 1 0 0,1 0-1 0 0,-1 0 1 0 0,1 0-1 0 0,-1 0 1 0 0,0 0-1 0 0,1 0 1 0 0,-1 1-1 0 0,1-1 1 0 0,-1 0-1 0 0,1 1 1 0 0,-1-1-1 0 0,1 1 1 0 0,-1 0 0 0 0,1-1-1 0 0,0 1 1 0 0,-1 0-1 0 0,1 0 1 0 0,-1 1-245 0 0,-1 0 187 0 0,0 1 0 0 0,0 0 1 0 0,0 1-1 0 0,1-1 1 0 0,-1 0-1 0 0,1 1 1 0 0,0-1-1 0 0,-1 3-187 0 0,-3 7 122 0 0,0 1-1 0 0,1 0 1 0 0,1 0 0 0 0,0 3-122 0 0,-1 3 127 0 0,1 1 1 0 0,1 0-1 0 0,0 0 1 0 0,2 0 0 0 0,1 0-1 0 0,1 4-127 0 0,-1-20 13 0 0,0 1 0 0 0,0 0-1 0 0,1 0 1 0 0,0-1 0 0 0,0 1 0 0 0,1 0-1 0 0,-1-1 1 0 0,1 1 0 0 0,1-1-1 0 0,-1 0 1 0 0,1 0 0 0 0,-1 1 0 0 0,1-2-1 0 0,1 1 1 0 0,-1 0 0 0 0,1-1-1 0 0,0 1 1 0 0,0-1 0 0 0,0 0 0 0 0,1-1-1 0 0,-1 1 1 0 0,1-1 0 0 0,0 0-1 0 0,3 2-12 0 0,-3-3 18 0 0,-1-1-1 0 0,1 1 0 0 0,-1-1 0 0 0,1-1 0 0 0,-1 1 1 0 0,1-1-1 0 0,-1 1 0 0 0,1-1 0 0 0,0 0 1 0 0,-1-1-1 0 0,1 1 0 0 0,0-1 0 0 0,-1 0 0 0 0,1 0 1 0 0,-1-1-1 0 0,0 1 0 0 0,1-1 0 0 0,-1 0 1 0 0,0 0-1 0 0,0 0 0 0 0,0-1 0 0 0,0 0 0 0 0,0 1 1 0 0,-1-1-1 0 0,1 0 0 0 0,-1-1 0 0 0,0 1 1 0 0,0-1-1 0 0,0 1 0 0 0,0-1 0 0 0,0-2-17 0 0,1 0 48 0 0,0 0 0 0 0,0 0 0 0 0,-1 0 0 0 0,1-1-1 0 0,-2 1 1 0 0,1-1 0 0 0,-1 0 0 0 0,0 0 0 0 0,0 0 0 0 0,-1 0 0 0 0,0 0-1 0 0,0 0 1 0 0,0-1 0 0 0,-1 1 0 0 0,-1 0 0 0 0,1 0 0 0 0,-1 0 0 0 0,0-1-1 0 0,-2-4-47 0 0,-4-7 82 0 0,-1 0-1 0 0,-1 0 0 0 0,-1 0 0 0 0,0 1 1 0 0,-2 1-1 0 0,-1-2-81 0 0,8 12-727 0 0,-1 1 0 0 0,0 0 0 0 0,0 0 0 0 0,0 0 0 0 0,-1 1 0 0 0,0-1 727 0 0,-1 3-3008 0 0,0 2-4182 0 0,5 2 758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8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5481 0 0,'21'38'426'0'0,"-6"-14"761"0"0,1-2 1 0 0,0 0-1 0 0,1-1 1 0 0,5 3-1188 0 0,-13-14 176 0 0,1-1 1 0 0,0 0 0 0 0,0-1-1 0 0,1 0 1 0 0,0-1 0 0 0,0 0-1 0 0,1 0 1 0 0,0-1 0 0 0,8 2-177 0 0,-17-7-4879 0 0,-6-2 3366 0 0,-6-3 252 0 0,2 2-3301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9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0 5545 0 0,'4'10'847'0'0,"0"-1"1"0"0,-2 1-1 0 0,1 0 0 0 0,-1 0 0 0 0,0 0 0 0 0,-1 0 0 0 0,0 10-847 0 0,1 0 217 0 0,12 88 542 0 0,17 160 686 0 0,-30-257-1090 0 0,0 6 98 0 0,0-13 232 0 0,-1-6 616 0 0,-2 10-1244 0 0,-1 0 0 0 0,0-1 0 0 0,-1 0-1 0 0,1 1 1 0 0,-1-1 0 0 0,-1-1 0 0 0,0 2-57 0 0,-14 25-20 0 0,-168 313 280 0 0,100-161 1308 0 0,81-173 376 0 0,3-8-8350 0 0,8-12-1949 0 0,5-3 6832 0 0,-5 7-2945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59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7170 0 0,'5'14'7905'0'0,"16"44"-8252"0"0,40 56 1005 0 0,16 18-658 0 0,58 98 781 0 0,-122-209 479 0 0,-7-14-2693 0 0,-3-10-8689 0 0,-3 2 4530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0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5993 0 0,'4'15'10365'0'0,"-2"-3"-10243"0"0,0 1 1 0 0,1-1-1 0 0,1 0 0 0 0,0-1 1 0 0,0 1-1 0 0,1 0 1 0 0,1-1-1 0 0,0 0-122 0 0,7 4 112 0 0,-3 0-11 0 0,2 0 0 0 0,0-2 0 0 0,0 1 0 0 0,1-1 0 0 0,1-1 0 0 0,0-1 0 0 0,1 0 0 0 0,0-1 0 0 0,0 0 0 0 0,1-1 0 0 0,1-1-101 0 0,11 3 112 0 0,0-1 0 0 0,1-1 1 0 0,0-1-1 0 0,1-2 0 0 0,-1-1 0 0 0,1-2 0 0 0,26 0-112 0 0,-29-2 3 0 0,-12 0 92 0 0,-1-1 0 0 0,1-1 1 0 0,-1 0-1 0 0,1 0 0 0 0,-1-2 0 0 0,1 0 0 0 0,-1 0 1 0 0,8-4-96 0 0,28-13 402 0 0,0-3 0 0 0,34-21-402 0 0,-74 37 129 0 0,0 1 1 0 0,-1-1-1 0 0,0-1 1 0 0,0 0-1 0 0,0 0 1 0 0,-1 0-1 0 0,-1-1 0 0 0,1-1 1 0 0,-1 1-1 0 0,-1-1 1 0 0,0 0-1 0 0,0 0 1 0 0,-1-1-1 0 0,2-7-129 0 0,-3 8 123 0 0,-3 7-197 0 0,0 1-1 0 0,0-1 1 0 0,0 0 0 0 0,0 1-1 0 0,0-1 1 0 0,0 0 0 0 0,-1 0 0 0 0,0 1-1 0 0,1-1 1 0 0,-1 0 0 0 0,0 0-1 0 0,0 1 1 0 0,-1-1 0 0 0,1-2 74 0 0,-9 4-11051 0 0,6-1 5038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2:2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1 5449 0 0,'0'0'189'0'0,"-1"0"1"0"0,0-1-1 0 0,1 1 0 0 0,-1 0 1 0 0,0 0-1 0 0,1 0 0 0 0,-1 0 1 0 0,0 0-1 0 0,0 0 0 0 0,1 0 0 0 0,-1 0 1 0 0,0 1-1 0 0,1-1 0 0 0,-1 0 1 0 0,0 0-1 0 0,1 1 0 0 0,-1-1 1 0 0,0 0-1 0 0,1 1 0 0 0,-1-1 1 0 0,0 0-1 0 0,1 1 0 0 0,-1-1 0 0 0,1 1 1 0 0,-1-1-1 0 0,1 1 0 0 0,-1-1 1 0 0,1 1-1 0 0,0-1 0 0 0,-1 1 1 0 0,1 0-1 0 0,0-1 0 0 0,-1 1 0 0 0,1 0 1 0 0,0-1-1 0 0,-1 2-189 0 0,-10 27 2710 0 0,11-28-2829 0 0,-8 23 358 0 0,-2 0-1 0 0,0-1 1 0 0,-12 20-239 0 0,4-8 1233 0 0,18-35-1199 0 0,0 0 0 0 0,0 0 0 0 0,0 0 1 0 0,1 0-1 0 0,-1 0 0 0 0,0 0 0 0 0,0 0 0 0 0,1 0 1 0 0,-1 0-1 0 0,0 0 0 0 0,0 0 0 0 0,0 0 1 0 0,1 0-1 0 0,-1 0 0 0 0,0 0 0 0 0,0 0 1 0 0,1 1-1 0 0,-1-1 0 0 0,0 0 0 0 0,0 0 1 0 0,0 0-1 0 0,0 0 0 0 0,1 0 0 0 0,-1 0 1 0 0,0 1-1 0 0,0-1 0 0 0,0 0 0 0 0,0 0 1 0 0,0 0-1 0 0,1 1 0 0 0,-1-1 0 0 0,0 0 0 0 0,0 0 1 0 0,0 0-1 0 0,0 1 0 0 0,0-1 0 0 0,0 0 1 0 0,0 0-1 0 0,0 0 0 0 0,0 1 0 0 0,0-1 1 0 0,0 0-1 0 0,0 0 0 0 0,0 1 0 0 0,0-1 1 0 0,0 0-1 0 0,0 0 0 0 0,0 0 0 0 0,0 1 1 0 0,0-1-1 0 0,0 0 0 0 0,0 0 0 0 0,0 0 0 0 0,0 1 1 0 0,0-1-1 0 0,-1 0 0 0 0,1 0 0 0 0,0 0 1 0 0,0 1-1 0 0,0-1 0 0 0,0 0 0 0 0,-1 0 1 0 0,1 0-1 0 0,0 0 0 0 0,0 0 0 0 0,0 1 1 0 0,0-1-1 0 0,-1 0-34 0 0,4 0-112 0 0,-3 0 116 0 0,0 0-12 0 0,45 24 959 0 0,-36-15-914 0 0,1 0 0 0 0,1-1 1 0 0,0 0-1 0 0,0-1 0 0 0,0 0 0 0 0,1 0 1 0 0,0-1-1 0 0,0-1 0 0 0,1 0 0 0 0,-1-1 0 0 0,1 0 1 0 0,3-1-38 0 0,-5 0 101 0 0,1 0 0 0 0,-1-1 1 0 0,1-1-1 0 0,10 1-101 0 0,23 7 307 0 0,-45-9-335 0 0,0 0-1 0 0,0 0 26 0 0,38-12 555 0 0,-15-10 230 0 0,-12 12-733 0 0,0 0 0 0 0,0-1 1 0 0,-1 0-1 0 0,-1-1 0 0 0,0 1 1 0 0,7-14-50 0 0,-15 21 1211 0 0,-1-3-7295 0 0,0-6-5388 0 0,1 8 5593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2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7122 0 0,'-8'343'3442'0'0,"0"38"-3341"0"0,7-227 423 0 0,22 775 3498 0 0,3-637-3248 0 0,13 252-1393 0 0,-40-484 106 0 0,-1 1-1639 0 0,9-23-3314 0 0,7-78 2800 0 0,-8 25-1823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3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5969 0 0,'21'-9'651'0'0,"-1"1"-1"0"0,1 1 0 0 0,0 1 1 0 0,1 1-1 0 0,-1 0 1 0 0,1 2-1 0 0,22-1-650 0 0,33 2 1339 0 0,51 6-1339 0 0,-38-1 115 0 0,919-18 2124 0 0,-842 7-2216 0 0,255-8 547 0 0,-422 16-331 0 0,0 0 96 0 0,-9 2 1678 0 0,-24 4-3230 0 0,31-5 1211 0 0,1 0 0 0 0,-1-1 0 0 0,1 1 0 0 0,0 0 0 0 0,0 0 0 0 0,-1 0 0 0 0,1 0-1 0 0,0 1 1 0 0,0-1 0 0 0,0 0 0 0 0,0 0 0 0 0,0 1 0 0 0,0-1 0 0 0,0 0 0 0 0,1 1 0 0 0,-1-1 0 0 0,0 1 0 0 0,1-1-1 0 0,-1 1 1 0 0,1-1 0 0 0,0 1 0 0 0,-1 0 0 0 0,1-1 0 0 0,0 1 0 0 0,0-1 0 0 0,0 1 0 0 0,0 0 0 0 0,0-1 0 0 0,1 1 6 0 0,-2 69-251 0 0,1-52 221 0 0,11 1007 1628 0 0,0 2 22 0 0,2-714-1779 0 0,48 266 159 0 0,-13-159-192 0 0,-45-394-286 0 0,3 32-168 0 0,-5-20-7683 0 0,-3-41 3747 0 0,0-4 37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4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29 6449 0 0,'-9'-10'4778'0'0,"-5"-2"-462"0"0,12 11-4204 0 0,-1 0 0 0 0,1 0 0 0 0,-1 0 0 0 0,1 0 0 0 0,-1 1 0 0 0,0-1 0 0 0,1 1 0 0 0,-1 0 1 0 0,0 0-1 0 0,1 0 0 0 0,-4 0-112 0 0,-8 0 7 0 0,0 1 0 0 0,-1 0 1 0 0,1 1-1 0 0,0 0 1 0 0,0 1-1 0 0,0 1 1 0 0,0 0-1 0 0,-8 4-7 0 0,13-4-53 0 0,0 1 1 0 0,1 0-1 0 0,0 0 1 0 0,0 1-1 0 0,0 0 0 0 0,0 0 1 0 0,1 1-1 0 0,0 0 1 0 0,1 0-1 0 0,-1 1 1 0 0,1 0-1 0 0,1 0 0 0 0,-1 1 53 0 0,2-3-111 0 0,-1 1 0 0 0,1-1-1 0 0,1 1 1 0 0,-1 0 0 0 0,1 1-1 0 0,0-1 1 0 0,1 0 0 0 0,0 1-1 0 0,0 0 1 0 0,0-1 0 0 0,1 1-1 0 0,0 0 1 0 0,1 0-1 0 0,0 0 1 0 0,0-1 0 0 0,0 1-1 0 0,1 0 1 0 0,1 0 0 0 0,-1 0-1 0 0,1-1 1 0 0,0 1 0 0 0,3 6 111 0 0,1 0-140 0 0,0 0 0 0 0,0 0 0 0 0,2-1 0 0 0,-1 0 0 0 0,2 0-1 0 0,-1-1 1 0 0,2 0 0 0 0,0-1 0 0 0,0 0 0 0 0,1 0 0 0 0,0-1 0 0 0,9 6 140 0 0,-13-12-79 0 0,0 1-1 0 0,1-1 1 0 0,-1 0-1 0 0,1-1 1 0 0,0 1-1 0 0,0-2 1 0 0,0 1-1 0 0,0-1 1 0 0,0 0-1 0 0,0-1 1 0 0,1 0-1 0 0,-1 0 1 0 0,1-1-1 0 0,-1 0 1 0 0,1 0-1 0 0,-1-1 1 0 0,0 0-1 0 0,1-1 1 0 0,-1 0-1 0 0,0 0 1 0 0,0 0-1 0 0,0-1 1 0 0,1-1 79 0 0,5-3-23 0 0,1 0 0 0 0,-1-1 0 0 0,0 0 0 0 0,-1-1 0 0 0,0-1 0 0 0,-1 0 0 0 0,0-1 0 0 0,0 0 0 0 0,-1-1 0 0 0,-1 0 0 0 0,0-1 0 0 0,-1 0 0 0 0,4-7 23 0 0,-11 13 265 0 0,0 0-1 0 0,0 0 1 0 0,-1-1-1 0 0,0 1 1 0 0,0 0-1 0 0,-1-1 1 0 0,0 1-1 0 0,0 0 1 0 0,-1-1-1 0 0,0 1 1 0 0,0 0-1 0 0,-1 0 1 0 0,0-1-1 0 0,0 1 1 0 0,-1 1 0 0 0,0-1-1 0 0,-3-6-264 0 0,-2-4 594 0 0,-1 1 0 0 0,0 1 0 0 0,-2-1 1 0 0,1 2-1 0 0,-2-1 0 0 0,-10-9-594 0 0,-25-17 1353 0 0,18 25-4129 0 0,27 16 2036 0 0,1-1-1 0 0,-1 1 1 0 0,1-1-1 0 0,-1 1 1 0 0,0 0-1 0 0,1 0 0 0 0,-1 0 1 0 0,1 0-1 0 0,-1 0 1 0 0,0 0-1 0 0,1 0 1 0 0,-1 0-1 0 0,1 0 1 0 0,-1 1-1 0 0,0-1 741 0 0,-1 2-4905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1:3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11 13651 0 0,'-1'0'3153'0'0,"1"0"-1785"0"0,-1 0-944 0 0,1 2-320 0 0,0-2-96 0 0,0 0-280 0 0,0 0-144 0 0,0 0-328 0 0,1-2-545 0 0,-1 1-559 0 0,1 0-609 0 0,1-1 9 0 0,-1 1 520 0 0,0-2 535 0 0,1 1-4328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19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40 4753 0 0,'0'-7'2322'0'0,"1"-19"9342"0"0,-3 25-11693 0 0,1 0 1 0 0,-1 0-1 0 0,0 1 1 0 0,0-1-1 0 0,0 0 1 0 0,0 1-1 0 0,0-1 1 0 0,0 1-1 0 0,0 0 1 0 0,0 0 0 0 0,0 0-1 0 0,0 0 1 0 0,1 0-1 0 0,-1 0 1 0 0,0 0-1 0 0,0 0 1 0 0,0 1-1 0 0,0-1 1 0 0,0 1-1 0 0,0 0 1 0 0,0-1-1 0 0,0 1 1 0 0,1 0-1 0 0,-1 0 1 0 0,0 0 0 0 0,0 1 27 0 0,-4 1-164 0 0,0 1 0 0 0,0-1 0 0 0,1 1 0 0 0,0 0 0 0 0,0 1-1 0 0,0-1 1 0 0,-4 6 165 0 0,7-8-58 0 0,0 0 0 0 0,1 0 0 0 0,-1 0 0 0 0,0 1 1 0 0,1-1-1 0 0,0 1 0 0 0,-1-1 0 0 0,1 1 0 0 0,0-1 0 0 0,0 1 0 0 0,1-1 0 0 0,-1 1 0 0 0,0 0 0 0 0,1 0 0 0 0,0-1 0 0 0,0 1 0 0 0,-1 0 0 0 0,2 0 0 0 0,-1 0 0 0 0,0-1 0 0 0,0 1 0 0 0,1 0 1 0 0,0 0-1 0 0,-1-1 0 0 0,1 1 0 0 0,0-1 0 0 0,1 1 0 0 0,-1-1 0 0 0,0 1 0 0 0,1-1 0 0 0,-1 1 0 0 0,2 0 58 0 0,-1 0-18 0 0,1-1 0 0 0,0 0 0 0 0,0 0 1 0 0,0 0-1 0 0,0 0 0 0 0,1-1 0 0 0,-1 1 0 0 0,0-1 0 0 0,1 0 1 0 0,-1 1-1 0 0,1-2 0 0 0,-1 1 0 0 0,1 0 0 0 0,-1-1 0 0 0,1 1 0 0 0,-1-1 1 0 0,1 0-1 0 0,0-1 0 0 0,-1 1 0 0 0,1 0 0 0 0,-1-1 0 0 0,1 0 0 0 0,-1 0 1 0 0,1 0-1 0 0,0 0 18 0 0,3-2 47 0 0,1-1 1 0 0,-1 1 0 0 0,1-1-1 0 0,-1 0 1 0 0,0-1-1 0 0,-1 0 1 0 0,1 0-1 0 0,-1 0 1 0 0,1-2-48 0 0,-6 6 49 0 0,1 0-1 0 0,-1-1 1 0 0,1 1 0 0 0,-1 0 0 0 0,1-1-1 0 0,-1 0 1 0 0,0 1 0 0 0,0-1 0 0 0,0 0-1 0 0,0 0 1 0 0,0 0 0 0 0,0 1-1 0 0,-1-1 1 0 0,1 0 0 0 0,-1 0 0 0 0,1 0-1 0 0,-1 0 1 0 0,0 0 0 0 0,0 0-1 0 0,1 0 1 0 0,-1 0 0 0 0,-1 0 0 0 0,1 0-1 0 0,0 0 1 0 0,0 0 0 0 0,-1 0 0 0 0,1 0-1 0 0,-1 0 1 0 0,0 0 0 0 0,0 0-1 0 0,1 0 1 0 0,-1 0 0 0 0,0 1 0 0 0,-1-1-1 0 0,1 0 1 0 0,0 1 0 0 0,0-1 0 0 0,-1 1-1 0 0,1-1-48 0 0,-18-9-1676 0 0,-15 6-10067 0 0,27 5 8300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11210 0 0,'15'1'5227'0'0,"15"1"-2883"0"0,-13-3-1845 0 0,-1 0-1 0 0,1-1 0 0 0,-1-1 1 0 0,0 0-1 0 0,0-1 0 0 0,8-4-498 0 0,-12 4-265 0 0,-1-1 1 0 0,1 0-1 0 0,-1-1 0 0 0,0 0 1 0 0,-1 0-1 0 0,1-1 0 0 0,-1-1 1 0 0,8-7 264 0 0,-15 11-834 0 0,1 0 1 0 0,-1 0 0 0 0,0 0 0 0 0,-1 0 0 0 0,1 0 0 0 0,-1 0 0 0 0,0-1 0 0 0,1-1 833 0 0,3-23-7685 0 0,-6 24 2389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19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3337 0 0,'3'-4'5049'0'0,"17"0"-2926"0"0,14 0-1234 0 0,12 2-188 0 0,-1-3-1 0 0,32-6-700 0 0,7-2-1132 0 0,-1 7-3679 0 0,-72 10 2044 0 0,-11-3-1314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19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5049 0 0,'-1'1'143'0'0,"0"0"0"0"0,1 0 0 0 0,-1 0 0 0 0,0 1 0 0 0,0-1 0 0 0,1 0 0 0 0,-1 0 0 0 0,1 1 0 0 0,-1-1-1 0 0,1 0 1 0 0,0 1 0 0 0,-1-1 0 0 0,1 0 0 0 0,0 1 0 0 0,0-1 0 0 0,0 0 0 0 0,0 1 0 0 0,0-1 0 0 0,0 0 0 0 0,0 1 0 0 0,1 0-143 0 0,5 42 748 0 0,-4-25 38 0 0,-1-8-81 0 0,6 50 1545 0 0,-6-58-2375 0 0,-1 0 0 0 0,1 0 0 0 0,0 1 0 0 0,0-1 0 0 0,0 0 0 0 0,0 0 0 0 0,1 0 0 0 0,-1 0 0 0 0,1 0 0 0 0,-1 0 0 0 0,1 0 0 0 0,0 0 0 0 0,0-1 0 0 0,1 1 0 0 0,0 0 125 0 0,-2-3-336 0 0,0 1-1 0 0,0 0 1 0 0,0-1-1 0 0,0 0 1 0 0,0 1-1 0 0,0-1 1 0 0,0 1-1 0 0,1-1 1 0 0,-1 0 0 0 0,0 0-1 0 0,0 0 1 0 0,0 0-1 0 0,0 0 1 0 0,1 0-1 0 0,-1 0 1 0 0,0 0 0 0 0,0 0-1 0 0,0 0 1 0 0,0-1-1 0 0,1 1 1 0 0,-1 0-1 0 0,1-1 337 0 0,2-1-3255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0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5281 0 0,'2'-2'273'0'0,"1"0"0"0"0,-1 0 0 0 0,0 0 0 0 0,1 1 0 0 0,-1-1 1 0 0,1 1-1 0 0,0 0 0 0 0,-1-1 0 0 0,1 1 0 0 0,0 0 0 0 0,0 0 0 0 0,0 1 0 0 0,0-1 0 0 0,-1 1 0 0 0,1-1 0 0 0,1 1-273 0 0,0 0 56 0 0,0 0 0 0 0,0 1 0 0 0,0-1 1 0 0,0 1-1 0 0,0 0 0 0 0,0 0 0 0 0,0 0 0 0 0,0 0 0 0 0,-1 1 0 0 0,1-1 0 0 0,2 3-56 0 0,-3-3-74 0 0,0 1 0 0 0,0 0 1 0 0,0 0-1 0 0,0 0 0 0 0,-1 0 0 0 0,1 0 1 0 0,-1 1-1 0 0,1-1 0 0 0,-1 1 0 0 0,0 0 1 0 0,0 0-1 0 0,0-1 0 0 0,-1 1 0 0 0,1 0 1 0 0,-1 1-1 0 0,1-1 0 0 0,-1 0 0 0 0,0 0 1 0 0,0 0-1 0 0,0 1 0 0 0,-1-1 0 0 0,1 1 1 0 0,-1-1-1 0 0,0 0 0 0 0,0 1 0 0 0,0-1 1 0 0,0 1-1 0 0,-1 2 74 0 0,-1-1 74 0 0,1 0 0 0 0,-1 0 0 0 0,0-1 0 0 0,0 1 0 0 0,0-1 0 0 0,-1 1 0 0 0,1-1 0 0 0,-1 0 0 0 0,0 0 0 0 0,-1 0 0 0 0,1 0 0 0 0,-1-1 0 0 0,1 1 0 0 0,-1-1 0 0 0,0 0 0 0 0,0 0 0 0 0,-1 0 0 0 0,1-1 0 0 0,-5 3-74 0 0,-24 16 379 0 0,31-19-422 0 0,0-1-1 0 0,0 1 1 0 0,0-1-1 0 0,0 1 1 0 0,1 0-1 0 0,-1 0 1 0 0,0 0-1 0 0,1 0 0 0 0,0 0 1 0 0,-1 0-1 0 0,1 0 1 0 0,0 0-1 0 0,0 1 1 0 0,0-1-1 0 0,0 0 1 0 0,0 1-1 0 0,1-1 0 0 0,-1 1 1 0 0,1-1-1 0 0,0 1 1 0 0,-1-1-1 0 0,1 1 1 0 0,0-1-1 0 0,1 1 1 0 0,-1-1-1 0 0,0 1 0 0 0,1-1 1 0 0,-1 1-1 0 0,1-1 1 0 0,0 1 43 0 0,0 0 57 0 0,1-1 0 0 0,-1 1 1 0 0,1-1-1 0 0,0 1 0 0 0,-1-1 1 0 0,1 0-1 0 0,0 1 0 0 0,0-1 1 0 0,1 0-1 0 0,-1-1 0 0 0,0 1 1 0 0,1 0-1 0 0,-1-1 0 0 0,1 1 1 0 0,-1-1-1 0 0,1 0 0 0 0,0 0 1 0 0,-1 0-1 0 0,1 0 0 0 0,0 0 1 0 0,0 0-1 0 0,0-1 0 0 0,0 0 1 0 0,0 1-1 0 0,0-1 1 0 0,1 0-58 0 0,3 0 147 0 0,0-1 0 0 0,0 1 0 0 0,0-1 0 0 0,0 0 1 0 0,0-1-1 0 0,0 0 0 0 0,-1 0 0 0 0,1 0 1 0 0,-1-1-1 0 0,1 0 0 0 0,-1 0 0 0 0,3-3-147 0 0,-3 2-594 0 0,-1 0 0 0 0,1-1-1 0 0,-1 1 1 0 0,0-1-1 0 0,0-1 1 0 0,-1 1-1 0 0,0-1 1 0 0,0 0-1 0 0,0 0 1 0 0,0 0-1 0 0,-1 0 1 0 0,0-2 594 0 0,4-4-1162 0 0,-4 5-2473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4489 0 0,'-11'47'681'0'0,"6"47"-672"0"0,6 47 4473 0 0,0-43-967 0 0,-1-98-3601 0 0,0 0-1 0 0,0 0 0 0 0,0 0 1 0 0,0 1-1 0 0,0-1 1 0 0,0 0-1 0 0,0 0 1 0 0,0 0-1 0 0,0 0 1 0 0,0 0-1 0 0,0 1 0 0 0,0-1 1 0 0,0 0-1 0 0,0 0 1 0 0,0 0-1 0 0,0 0 1 0 0,0 0-1 0 0,0 0 0 0 0,0 1 1 0 0,0-1-1 0 0,0 0 1 0 0,0 0-1 0 0,0 0 1 0 0,0 0-1 0 0,1 0 1 0 0,-1 0-1 0 0,0 0 0 0 0,0 1 1 0 0,0-1-1 0 0,0 0 1 0 0,0 0-1 0 0,0 0 1 0 0,0 0-1 0 0,0 0 1 0 0,1 0-1 0 0,-1 0 0 0 0,0 0 1 0 0,0 0-1 0 0,0 0 1 0 0,0 0-1 0 0,0 0 1 0 0,1 0-1 0 0,-1 0 0 0 0,0 0 1 0 0,0 0-1 0 0,0 0 1 0 0,0 0-1 0 0,0 0 1 0 0,0 0-1 0 0,1 0 1 0 0,-1 0-1 0 0,0 0 0 0 0,0 0 1 0 0,0 0-1 0 0,0 0 1 0 0,0 0-1 0 0,0 0 87 0 0,10-8-2429 0 0,7-14-1312 0 0,-14 17 1677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1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21 4033 0 0,'-22'1'3612'0'0,"20"-1"-54"0"0,16-4-2597 0 0,59-12-1417 0 0,-67 15 435 0 0,-1 1-1 0 0,0-1 1 0 0,0 1-1 0 0,0 0 0 0 0,0 0 1 0 0,0 1-1 0 0,0 0 1 0 0,0 0-1 0 0,0 0 1 0 0,0 0-1 0 0,0 1 0 0 0,0-1 1 0 0,1 2 21 0 0,-5-2-83 0 0,0 0 0 0 0,0 0 0 0 0,0 1 1 0 0,-1-1-1 0 0,1 0 0 0 0,0 0 0 0 0,-1 1 0 0 0,1-1 1 0 0,-1 0-1 0 0,0 1 0 0 0,1-1 0 0 0,-1 0 0 0 0,0 1 1 0 0,0-1-1 0 0,0 0 0 0 0,0 1 0 0 0,0-1 0 0 0,0 1 1 0 0,0-1-1 0 0,0 0 0 0 0,-1 1 0 0 0,1-1 1 0 0,0 0-1 0 0,-1 1 0 0 0,1-1 0 0 0,-1 0 0 0 0,0 1 83 0 0,-19 42 1116 0 0,16-37-870 0 0,-52 81 17 0 0,35-65-7277 0 0,19-22 3219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1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5233 0 0,'0'3'148'0'0,"1"0"-1"0"0,1 0 0 0 0,-1 0 1 0 0,0 0-1 0 0,1 0 1 0 0,-1 0-1 0 0,1-1 1 0 0,0 1-1 0 0,0 0 0 0 0,0-1 1 0 0,0 0-1 0 0,0 1 1 0 0,1-1-1 0 0,-1 0 1 0 0,1 0-1 0 0,0 0 1 0 0,1 1-148 0 0,-1-1-166 0 0,0 0 0 0 0,0 0 1 0 0,-1-1-1 0 0,1 1 0 0 0,0 0 1 0 0,0-1-1 0 0,0 0 0 0 0,1 0 1 0 0,-1 0-1 0 0,0 0 1 0 0,0 0-1 0 0,1-1 0 0 0,-1 1 1 0 0,0-1-1 0 0,1 0 0 0 0,-1 0 1 0 0,2 0 165 0 0,-1-2-878 0 0,0 0-3160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2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3433 0 0,'-1'1'1576'0'0,"1"0"-1472"0"0,-2 4-32 0 0,1-3-16 0 0,1 1-48 0 0,-1 0-8 0 0,1-1-16 0 0,-2 1 0 0 0,1 0 8 0 0,0-1-64 0 0,1 1 8 0 0,-2 1 0 0 0,1-3-32 0 0,1 2 56 0 0,0 0 0 0 0,-1 0-2881 0 0,1-1 1017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2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7050 0 0,'2'40'5559'0'0,"3"2"-4203"0"0,2 45-1426 0 0,-7-86-91 0 0,0-1-1 0 0,0 0 1 0 0,0 1-1 0 0,0-1 1 0 0,0 0-1 0 0,0 1 1 0 0,0-1 0 0 0,0 0-1 0 0,0 1 1 0 0,0-1-1 0 0,0 0 1 0 0,0 1-1 0 0,0-1 1 0 0,1 0 0 0 0,-1 0-1 0 0,0 1 1 0 0,0-1-1 0 0,0 0 1 0 0,1 0-1 0 0,-1 1 1 0 0,0-1 0 0 0,0 0-1 0 0,1 0 1 0 0,-1 1-1 0 0,0-1 1 0 0,0 0 0 0 0,1 0-1 0 0,-1 0 1 0 0,0 0-1 0 0,1 1 1 0 0,-1-1-1 0 0,0 0 1 0 0,0 0 0 0 0,1 0-1 0 0,-1 0 1 0 0,0 0-1 0 0,1 0 1 0 0,-1 0-1 0 0,0 0 1 0 0,1 0 0 0 0,-1 0-1 0 0,0 0 1 0 0,1 0-1 0 0,-1 0 1 0 0,0 0-1 0 0,1 0 1 0 0,-1 0 0 0 0,0 0-1 0 0,1-1 1 0 0,-1 1-1 0 0,0 0 1 0 0,1 0-1 0 0,-1 0 1 0 0,0 0 0 0 0,0-1-1 0 0,1 1 1 0 0,-1 0-1 0 0,0 0 1 0 0,0-1-1 0 0,0 1 1 0 0,1 0 0 0 0,-1 0-1 0 0,0-1 1 0 0,0 1-1 0 0,0 0 1 0 0,0-1 0 0 0,1 1-1 0 0,-1 0 1 0 0,0-1-1 0 0,0 1 162 0 0,2-3-2587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20T11:13:22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0 1832 0 0,'-1'6'803'0'0,"-1"0"0"0"0,2 0-1 0 0,-1-1 1 0 0,1 1-1 0 0,0 0 1 0 0,0 0 0 0 0,1 5-803 0 0,-1-1 1198 0 0,0 6-47 0 0,-1-1 0 0 0,0 1 1 0 0,-2-1-1 0 0,0 0 0 0 0,-1 3-1151 0 0,3-13 210 0 0,0 0 0 0 0,-1 0 0 0 0,0-1 1 0 0,1 1-1 0 0,-2-1 0 0 0,1 1 0 0 0,-1-1 0 0 0,1 0 0 0 0,-1 1 0 0 0,0-1 0 0 0,-1-1 0 0 0,1 1 0 0 0,-1 0 0 0 0,1-1 0 0 0,-1 0 0 0 0,0 0 0 0 0,-4 2-210 0 0,6-4-75 0 0,-1 0 1 0 0,0-1 0 0 0,0 1-1 0 0,0-1 1 0 0,0 0-1 0 0,0 0 1 0 0,1 0 0 0 0,-1 0-1 0 0,0 0 1 0 0,0-1-1 0 0,0 1 1 0 0,0-1-1 0 0,0 0 1 0 0,1 0 0 0 0,-1 0-1 0 0,0 0 1 0 0,1 0-1 0 0,-1 0 1 0 0,1-1 0 0 0,-1 0-1 0 0,1 1 1 0 0,0-1-1 0 0,-1 0 1 0 0,-1-2 74 0 0,3 3-78 0 0,-1 0 0 0 0,0-1 0 0 0,1 1 1 0 0,-1-1-1 0 0,1 1 0 0 0,0-1 0 0 0,-1 1 0 0 0,1-1 1 0 0,0 0-1 0 0,0 0 0 0 0,0 0 0 0 0,0 0 0 0 0,0 0 1 0 0,1 0-1 0 0,-1 0 0 0 0,0 0 0 0 0,1 0 0 0 0,0 0 0 0 0,-1 0 1 0 0,1 0-1 0 0,0 0 0 0 0,0 0 0 0 0,0 0 0 0 0,0 0 1 0 0,1-1-1 0 0,-1 1 0 0 0,0 0 0 0 0,1 0 0 0 0,0 0 0 0 0,-1 0 1 0 0,1 0-1 0 0,0 0 0 0 0,0 0 0 0 0,0 1 78 0 0,5-4-109 0 0,-1 0 0 0 0,1 1 0 0 0,0 0 0 0 0,0 0-1 0 0,1 0 1 0 0,-1 1 0 0 0,1 0 0 0 0,0 0 0 0 0,0 1 0 0 0,0-1 0 0 0,4 1 109 0 0,25-12-1132 0 0,-25 9-291 0 0,0 1 0 0 0,1 0 0 0 0,-1 0 0 0 0,1 1 0 0 0,6-1 1423 0 0,-8 3-4089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9234 0 0,'0'0'2215'0'0,"0"0"-429"0"0,0 0-802 0 0,47 17 4189 0 0,-41-16-5002 0 0,0-1-1 0 0,1 0 1 0 0,-1 0-1 0 0,0 0 1 0 0,0-1-1 0 0,0 0 1 0 0,1 0-1 0 0,-1 0 1 0 0,0-1-1 0 0,-1 0 1 0 0,5-2-171 0 0,61-34 758 0 0,-26 13-1223 0 0,-35 18-4771 0 0,4-2-5626 0 0,-11 7 6159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9258 0 0,'-1'29'2707'0'0,"-3"203"5308"0"0,5-137-5492 0 0,-4 0 1 0 0,-8 44-2524 0 0,4-52 880 0 0,9-85-2253 0 0,7-15-10627 0 0,-8 11 11310 0 0,3-7-6121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0 133 5073 0 0,'16'7'7972'0'0,"-13"-5"-7547"0"0,-1 0 1 0 0,1-1-1 0 0,0 1 1 0 0,-1-1-1 0 0,1 0 1 0 0,0 0-1 0 0,0 0 1 0 0,0 0-1 0 0,0-1 1 0 0,1 1-426 0 0,80 6 2776 0 0,-64-4-2493 0 0,1-1 0 0 0,1-1 0 0 0,-1 0 1 0 0,14-3-284 0 0,15-6 415 0 0,0-2 1 0 0,-1-3 0 0 0,0-1 0 0 0,36-18-416 0 0,-82 30 18 0 0,1 0 0 0 0,-1-1 0 0 0,1 1 0 0 0,-1-1 0 0 0,0 0 0 0 0,0 0 1 0 0,0-1-1 0 0,-1 1 0 0 0,1 0 0 0 0,-1-1 0 0 0,1 0 0 0 0,-1 1 0 0 0,1-4-18 0 0,6-12-4227 0 0,-1 2-6206 0 0,-8 16 9810 0 0,3-3-5729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4 263 15571 0 0,'-2'0'5867'0'0,"1"2"-4393"0"0,15 1-1460 0 0,73 6 181 0 0,-64-5-115 0 0,1-2 1 0 0,-1 0-1 0 0,8-2-80 0 0,160-8 1157 0 0,189-33-1157 0 0,-356 36-58 0 0,1-1 0 0 0,-1-1 1 0 0,0-1-1 0 0,-1-1 0 0 0,0-1 0 0 0,0-1 1 0 0,-1-1-1 0 0,-1-1 0 0 0,1-2 58 0 0,44-37-4053 0 0,-7-9-5057 0 0,-37 34 1611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7282 0 0,'-2'5'6797'0'0,"0"8"-3654"0"0,0 44-3882 0 0,2-37 1621 0 0,-15 731 1472 0 0,22-487-1302 0 0,40 254-1052 0 0,-36-426 189 0 0,-9-64-481 0 0,8 45-105 0 0,3-30-4940 0 0,-13-43 5180 0 0,0 1 1 0 0,0-1-1 0 0,0 0 0 0 0,0 0 1 0 0,1 0-1 0 0,-1 0 0 0 0,0 0 1 0 0,0 1-1 0 0,0-1 1 0 0,0 0-1 0 0,0 0 0 0 0,0 0 1 0 0,1 0-1 0 0,-1 0 0 0 0,0 0 1 0 0,0 0-1 0 0,0 1 1 0 0,0-1-1 0 0,1 0 0 0 0,-1 0 1 0 0,0 0-1 0 0,0 0 0 0 0,0 0 1 0 0,0 0-1 0 0,1 0 1 0 0,-1 0-1 0 0,0 0 0 0 0,0 0 1 0 0,0 0-1 0 0,0 0 0 0 0,1 0 1 0 0,-1 0-1 0 0,0 0 1 0 0,0 0-1 0 0,0 0 0 0 0,1 0 1 0 0,-1 0-1 0 0,0 0 0 0 0,0-1 1 0 0,0 1-1 0 0,0 0 1 0 0,0 0-1 0 0,1 0 0 0 0,-1 0 1 0 0,0 0-1 0 0,0 0 0 0 0,0 0 1 0 0,0-1-1 0 0,0 1 1 0 0,0 0-1 0 0,1 0 0 0 0,-1 0 1 0 0,0 0-1 0 0,0-1 0 0 0,0 1 1 0 0,0 0-1 0 0,0 0 1 0 0,0 0-1 0 0,0 0 0 0 0,0-1 1 0 0,0 1-1 0 0,0 0 0 0 0,0 0 157 0 0,2-5-4954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28 404 5369 0 0,'-14'-2'1911'0'0,"13"1"-1390"0"0,1 1 0 0 0,-1-1 0 0 0,0 0 0 0 0,1 1 0 0 0,-1-1 0 0 0,1 1 0 0 0,-1-1-1 0 0,1 0 1 0 0,-1 1 0 0 0,1-1 0 0 0,0 0 0 0 0,-1 0 0 0 0,1 1 0 0 0,0-1 0 0 0,-1 0 0 0 0,1 0 0 0 0,0 0 0 0 0,0 1 0 0 0,0-1 0 0 0,0 0 0 0 0,0 0 0 0 0,0 0 0 0 0,0 0 0 0 0,0 1 0 0 0,0-1 0 0 0,0 0-1 0 0,0 0 1 0 0,1 0-521 0 0,-1-10 1378 0 0,-2-3-3752 0 0,0 3 2348 0 0,1 1 0 0 0,0-1 0 0 0,1 0 0 0 0,0 0 0 0 0,0 1 1 0 0,1-1-1 0 0,0 0 0 0 0,1 1 0 0 0,0-1 0 0 0,1 1 0 0 0,0-1 0 0 0,1 1 0 0 0,0 0 1 0 0,0 1-1 0 0,5-8 26 0 0,-3 6 63 0 0,1 0 0 0 0,-1 1 0 0 0,2-1 1 0 0,0 1-1 0 0,0 1 0 0 0,0 0 0 0 0,1 0 0 0 0,1 0 1 0 0,-1 1-1 0 0,1 1 0 0 0,1 0 0 0 0,-1 0 0 0 0,1 1 1 0 0,0 0-1 0 0,1 1 0 0 0,-1 0 0 0 0,1 1 0 0 0,8-2-63 0 0,14-2 82 0 0,1 0 0 0 0,0 3 0 0 0,1 0-1 0 0,17 2-81 0 0,41 1 159 0 0,9 6-159 0 0,528 7 180 0 0,-566-7-143 0 0,186 5 174 0 0,-243-9-199 0 0,0 1 1 0 0,0 0-1 0 0,0 0 0 0 0,0 1 1 0 0,0 0-1 0 0,0 1 0 0 0,6 3-12 0 0,-9-5 3 0 0,-1 1-1 0 0,0 0 0 0 0,1 1 0 0 0,-1-1 1 0 0,0 1-1 0 0,-1 0 0 0 0,1 0 1 0 0,0 0-1 0 0,-1 0 0 0 0,0 1 1 0 0,0-1-1 0 0,0 1 0 0 0,0 0 1 0 0,1 2-3 0 0,0 7 55 0 0,0 2 1 0 0,-1-1-1 0 0,0 0 1 0 0,-1 1-1 0 0,-1-1 1 0 0,0 1 0 0 0,-1-1-1 0 0,-1 1 1 0 0,0-1-1 0 0,-2 8-55 0 0,-1 39 22 0 0,-11 251 588 0 0,1-103-555 0 0,8 348 188 0 0,7-443-96 0 0,4 0 0 0 0,10 36-147 0 0,-8-82 26 0 0,-2 9-40 0 0,-3 1 0 0 0,-5 0 0 0 0,-5 27 14 0 0,6-60-20 0 0,2-32 18 0 0,0-1 1 0 0,0 1-1 0 0,-2-1 0 0 0,0 1 0 0 0,0-1 1 0 0,-1 0-1 0 0,0 0 0 0 0,-4 7 2 0 0,3-13-10 0 0,0 0 0 0 0,0-1 0 0 0,-1 1 0 0 0,0-1 0 0 0,0 0 0 0 0,0 0 0 0 0,-1-1 0 0 0,0 1 0 0 0,0-1 0 0 0,0-1 0 0 0,0 1 0 0 0,0-1 0 0 0,-3 1 10 0 0,-21 9-76 0 0,-1 0-1 0 0,-9 0 77 0 0,24-8-5 0 0,-75 23-14 0 0,-1-4 1 0 0,-23-1 18 0 0,57-15-15 0 0,-1-2-1 0 0,-4-3 16 0 0,13-1-13 0 0,-1 2 0 0 0,1 2-1 0 0,-8 4 14 0 0,-113 22-48 0 0,-21 5 27 0 0,188-36 20 0 0,-92 18-261 0 0,87-17 237 0 0,1-2 0 0 0,-1 1 1 0 0,0-1-1 0 0,1 0 0 0 0,-1-1 0 0 0,0 0 0 0 0,1-1 1 0 0,-1 0-1 0 0,1 0 0 0 0,-1-1 25 0 0,3 1 14 0 0,0 0-1 0 0,0-1 1 0 0,0 0-1 0 0,0 0 1 0 0,0-1-1 0 0,1 1 1 0 0,0-1-1 0 0,0-1 1 0 0,0 1-1 0 0,0 0 1 0 0,0-1-1 0 0,1 0 1 0 0,0 0-1 0 0,0-1 1 0 0,0 0-14 0 0,0-3 22 0 0,1 1-1 0 0,0-1 1 0 0,0 0 0 0 0,1 0 0 0 0,0 1-1 0 0,0-2 1 0 0,1 1 0 0 0,1 0-1 0 0,-1 0 1 0 0,2-6-22 0 0,-3-34 370 0 0,-8-40-370 0 0,1 9-66 0 0,-3 32-2387 0 0,-9 3-8503 0 0,18 38 8318 0 0,-4-5-4340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5569 0 0,'1'6'390'0'0,"1"0"0"0"0,-2 0-1 0 0,1 0 1 0 0,0 0 0 0 0,-1 0-1 0 0,0 0 1 0 0,-1 0 0 0 0,0 4-390 0 0,0 32 554 0 0,6 28-8 0 0,-3 1 0 0 0,-5 11-546 0 0,1-16 76 0 0,3 0 0 0 0,7 43-76 0 0,15 36 51 0 0,-6-45-245 0 0,-3 14 194 0 0,-8-31-115 0 0,-4-30-81 0 0,3 0 0 0 0,3 0 0 0 0,5 16 196 0 0,-6-32-164 0 0,-2 1 0 0 0,-1 0 0 0 0,-1 0 0 0 0,-3 16 164 0 0,0-53 86 0 0,0 1 0 0 0,0 0 0 0 0,0-1-1 0 0,1 1 1 0 0,-1 0 0 0 0,0 0 0 0 0,1-1-1 0 0,0 1 1 0 0,-1-1 0 0 0,1 1 0 0 0,0 0-1 0 0,0-1 1 0 0,0 0 0 0 0,0 1 0 0 0,0-1 0 0 0,0 1-1 0 0,0-1 1 0 0,0 0 0 0 0,1 0 0 0 0,-1 0-1 0 0,0 0 1 0 0,2 1-86 0 0,1 0 313 0 0,0 1 1 0 0,1-1-1 0 0,-1-1 0 0 0,1 1 0 0 0,-1-1 0 0 0,1 1 0 0 0,0-1 1 0 0,4 0-314 0 0,10 1 284 0 0,0-2 1 0 0,0 0-1 0 0,0-1 1 0 0,3-1-285 0 0,317-23 213 0 0,-148-2-225 0 0,-56 6 144 0 0,-102 17-166 0 0,-3 2-90 0 0,0-2 0 0 0,-1-2 0 0 0,0 0-1 0 0,23-9 125 0 0,-50 14 5 0 0,-1 0 1 0 0,0 1-1 0 0,1-1 0 0 0,-1 0 0 0 0,0 0 0 0 0,0 0 0 0 0,0 0 0 0 0,0 0 0 0 0,0 0 0 0 0,0 0 0 0 0,0 0 0 0 0,0 0 0 0 0,0 0 0 0 0,0-1 0 0 0,-1 1 0 0 0,1 0 0 0 0,0-1 0 0 0,-1 1 0 0 0,1 0 1 0 0,-1-1-1 0 0,0 1 0 0 0,1-1 0 0 0,-1 1 0 0 0,0 0 0 0 0,0-1 0 0 0,0 1 0 0 0,0-1 0 0 0,0 1 0 0 0,0-1 0 0 0,0 1 0 0 0,-1-1 0 0 0,1 0-5 0 0,-20-58 2829 0 0,6 19-1285 0 0,5-17-564 0 0,3-1-1 0 0,2 1 1 0 0,4-42-980 0 0,20-176 1317 0 0,-4 71-776 0 0,-15 136-213 0 0,-6-45-328 0 0,1 51 105 0 0,3 0-1 0 0,3-10-104 0 0,5 13 56 0 0,-3 39-84 0 0,-2-1-1 0 0,0 0 1 0 0,-2 1 0 0 0,0-1 0 0 0,-1 0 0 0 0,-2-1 28 0 0,3 22-30 0 0,0-1 1 0 0,0 1-1 0 0,0 0 0 0 0,0 0 1 0 0,-1-1-1 0 0,1 1 1 0 0,-1 0-1 0 0,1 0 0 0 0,-1-1 1 0 0,1 1-1 0 0,-1 0 1 0 0,0 0-1 0 0,0 0 0 0 0,1 0 1 0 0,-1 0-1 0 0,0 0 1 0 0,0 0-1 0 0,0 0 0 0 0,0 0 1 0 0,0 1-1 0 0,0-1 1 0 0,0 0-1 0 0,0 0 0 0 0,-1 1 1 0 0,1-1 29 0 0,-34 3-765 0 0,22 0 688 0 0,-44 3 114 0 0,1-2 0 0 0,-32-3-37 0 0,29-1-43 0 0,0 3 0 0 0,-19 4 43 0 0,-202 15-53 0 0,132-1 474 0 0,96-15-403 0 0,10-1 140 0 0,1 2 0 0 0,-20 5-158 0 0,58-11-332 0 0,-10 4-1279 0 0,10-1-3318 0 0,2 0-4404 0 0,1-1 2990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274 173 5553 0 0,'8'-57'5807'0'0,"-8"53"-5410"0"0,-1-1-1 0 0,1 1 1 0 0,-1-1 0 0 0,0 0 0 0 0,0 1-1 0 0,-1 0 1 0 0,1-1 0 0 0,-1 1 0 0 0,0 0 0 0 0,0 0-1 0 0,0 0 1 0 0,-1 0 0 0 0,0 0 0 0 0,1 0 0 0 0,-2 0-397 0 0,0 0 88 0 0,0-1 1 0 0,0 1 0 0 0,0 1-1 0 0,-1-1 1 0 0,0 1 0 0 0,1-1-1 0 0,-1 1 1 0 0,0 0 0 0 0,-1 1 0 0 0,1 0-1 0 0,0-1 1 0 0,-1 2 0 0 0,1-1-1 0 0,-1 1 1 0 0,0-1 0 0 0,0 2-1 0 0,1-1 1 0 0,-2 1-89 0 0,-1 0-25 0 0,0 0-1 0 0,0 1 1 0 0,0 0 0 0 0,1 1-1 0 0,-1 0 1 0 0,0 0 0 0 0,1 1-1 0 0,-1 0 1 0 0,1 0 0 0 0,0 0-1 0 0,0 1 1 0 0,0 0 0 0 0,1 1-1 0 0,-1 0 1 0 0,1 0 0 0 0,-1 0 25 0 0,4-1-55 0 0,0-1 0 0 0,0 0-1 0 0,0 1 1 0 0,0 0 0 0 0,1-1 0 0 0,-1 1 0 0 0,1 0 0 0 0,0 0 0 0 0,0 1 0 0 0,1-1 0 0 0,-1 0-1 0 0,1 1 1 0 0,0-1 0 0 0,0 0 0 0 0,0 1 0 0 0,1-1 0 0 0,-1 1 0 0 0,1 0 0 0 0,0-1 0 0 0,1 1-1 0 0,-1-1 1 0 0,1 1 0 0 0,0-1 0 0 0,0 1 0 0 0,0-1 0 0 0,0 0 0 0 0,1 1 0 0 0,1 1 55 0 0,2 5-52 0 0,1 0 0 0 0,0-1 1 0 0,1 0-1 0 0,0 0 1 0 0,0-1-1 0 0,1 0 1 0 0,0 0-1 0 0,1-1 1 0 0,0 0-1 0 0,0 0 0 0 0,1-1 1 0 0,2 1 51 0 0,-7-5 17 0 0,0 0 0 0 0,0 0 0 0 0,0 0 0 0 0,0-1 0 0 0,1 1 0 0 0,0-1 0 0 0,-1-1 0 0 0,1 1 0 0 0,0-1 0 0 0,0 0 0 0 0,-1-1 0 0 0,1 1 0 0 0,0-1 0 0 0,0 0 0 0 0,0 0 0 0 0,0-1 0 0 0,0 0 0 0 0,-1 0 0 0 0,1 0 0 0 0,0-1 0 0 0,-1 0 0 0 0,1 0 0 0 0,-1 0 0 0 0,1-1 0 0 0,2-1-17 0 0,1-3 62 0 0,0 1-1 0 0,-1-1 0 0 0,1-1 0 0 0,-1 0 1 0 0,-1 0-1 0 0,1 0 0 0 0,-1-1 0 0 0,-1 0 1 0 0,0-1-1 0 0,0 1 0 0 0,0-2-61 0 0,-4 8 83 0 0,0-1 0 0 0,-1 1 0 0 0,1 0 0 0 0,-1-1 0 0 0,0 1 0 0 0,0-1 0 0 0,0 0 0 0 0,0 1-1 0 0,-1-1 1 0 0,1 0 0 0 0,-1 1 0 0 0,0-1 0 0 0,0 0 0 0 0,-1 1 0 0 0,1-1 0 0 0,-1 0 0 0 0,1 1 0 0 0,-1-1 0 0 0,0 1 0 0 0,-1-1 0 0 0,1 1 0 0 0,-1-1 0 0 0,1 1 0 0 0,-1 0 0 0 0,0 0 0 0 0,0 0-1 0 0,0 0 1 0 0,-1 0 0 0 0,1 0 0 0 0,-1 0 0 0 0,0 1 0 0 0,1 0 0 0 0,-1-1 0 0 0,0 1 0 0 0,0 0-83 0 0,-2-1 122 0 0,0 1 0 0 0,0 0-1 0 0,-1 0 1 0 0,1 1 0 0 0,0-1 0 0 0,0 1-1 0 0,-1 0 1 0 0,1 1 0 0 0,-1-1 0 0 0,1 1-1 0 0,-1 0-121 0 0,-22-3-2658 0 0,2-3-6877 0 0,21 3 3255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2120 0 0,'3'-5'8468'0'0,"3"-8"-4289"0"0,20-31-2964 0 0,-24 43-1260 0 0,-1 0-1 0 0,1 1 1 0 0,-1-1-1 0 0,1 0 1 0 0,-1 0-1 0 0,1 1 1 0 0,-1-1-1 0 0,1 1 1 0 0,0-1 0 0 0,-1 1-1 0 0,1 0 1 0 0,0 0-1 0 0,-1-1 1 0 0,1 1-1 0 0,0 0 1 0 0,-1 0-1 0 0,1 1 1 0 0,0-1-1 0 0,-1 0 1 0 0,1 1 0 0 0,0-1-1 0 0,-1 1 1 0 0,1-1-1 0 0,-1 1 1 0 0,1 0-1 0 0,-1-1 1 0 0,1 1-1 0 0,-1 0 1 0 0,1 0 0 0 0,-1 0-1 0 0,0 0 1 0 0,1 1 45 0 0,1 0 111 0 0,0 0-1 0 0,0 0 1 0 0,0-1 0 0 0,1 1 0 0 0,-1-1 0 0 0,0 0 0 0 0,1 0 0 0 0,-1 0 0 0 0,1 0 0 0 0,2 0-111 0 0,-4-2 55 0 0,0 1 1 0 0,0-1-1 0 0,1 1 0 0 0,-1-1 1 0 0,0 0-1 0 0,0 0 1 0 0,0 0-1 0 0,0 0 0 0 0,0 0 1 0 0,0 0-1 0 0,0 0 1 0 0,0-1-1 0 0,0 1 0 0 0,0-1-55 0 0,0 0-15 0 0,-1 0-1 0 0,1 1 1 0 0,0 0-1 0 0,0-1 1 0 0,-1 1-1 0 0,1 0 1 0 0,0 0-1 0 0,0 0 1 0 0,0 0-1 0 0,0 0 1 0 0,1 1-1 0 0,-1-1 0 0 0,0 1 1 0 0,0-1-1 0 0,0 1 1 0 0,1 0-1 0 0,-1-1 1 0 0,0 1-1 0 0,0 1 1 0 0,0-1-1 0 0,3 0 16 0 0,4 3-21 0 0,0-1 1 0 0,0-1-1 0 0,0 1 0 0 0,0-2 1 0 0,1 1-1 0 0,-1-1 0 0 0,0-1 0 0 0,6 0 21 0 0,22-11-5347 0 0,-29 11-282 0 0,-7 2 1117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 7762 0 0,'0'0'1464'0'0,"-2"0"-112"0"0,2 0-608 0 0,0 2-488 0 0,0-2-264 0 0,0-2-232 0 0,0 2-360 0 0,0-1-432 0 0,0 0-224 0 0,0 1 88 0 0,2 0 303 0 0,-2-2 441 0 0,0 2 288 0 0,1-1 104 0 0,-1 1-32 0 0,0-1-40 0 0,0 1-5233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7490 0 0,'0'0'1485'0'0,"3"-2"387"0"0,18-13-7439 0 0,-15 12 6018 0 0,3-1-2979 0 0,-5 3-667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5577 0 0,'16'6'349'0'0,"-16"-6"-379"0"0,0 0-1 0 0,0 0 1 0 0,0 0 0 0 0,0 1 0 0 0,0-1-1 0 0,0 0 1 0 0,0 0 0 0 0,0 0-1 0 0,0 0 1 0 0,0 0 0 0 0,1 1 0 0 0,-1-1-1 0 0,0 0 1 0 0,0 0 0 0 0,0 0-1 0 0,0 0 1 0 0,0 0 0 0 0,0 0 0 0 0,0 0-1 0 0,1 0 1 0 0,-1 0 0 0 0,0 0-1 0 0,0 0 1 0 0,0 1 0 0 0,0-1 0 0 0,0 0-1 0 0,1 0 1 0 0,-1 0 0 0 0,0 0-1 0 0,0 0 1 0 0,0 0 0 0 0,0 0 0 0 0,0 0-1 0 0,1 0 1 0 0,-1 0 0 0 0,0 0-1 0 0,0 0 1 0 0,0 0 0 0 0,0-1-1 0 0,0 1 1 0 0,1 0 0 0 0,-1 0 0 0 0,0 0-1 0 0,0 0 1 0 0,0 0 0 0 0,0 0-1 0 0,0 0 1 0 0,0 0 0 0 0,1 0 0 0 0,-1 0-1 0 0,0-1 1 0 0,0 1 0 0 0,0 0-1 0 0,0 0 1 0 0,0 0 0 0 0,0 0 0 0 0,0 0-1 0 0,0 0 1 0 0,0-1 0 0 0,0 1-1 0 0,0 0 1 0 0,0 0 0 0 0,0 0 0 0 0,1 0 30 0 0,-1-2-3980 0 0</inkml:trace>
  <inkml:trace contextRef="#ctx0" brushRef="#br0" timeOffset="1">118 1 5545 0 0,'-2'0'200'0'0,"2"0"-96"0"0,0 1-64 0 0,0 0 32 0 0,0-1-56 0 0,-1 2-24 0 0,1-2 56 0 0,0 0-40 0 0,0 1 0 0 0,0-1-16 0 0,0 0-56 0 0,0 1 8 0 0,0-1 8 0 0,0 0-24 0 0,0 2 24 0 0,1-1-40 0 0,-1-1-5217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4 10874 0 0,'0'0'218'0'0,"0"0"-1"0"0,-1-1 0 0 0,1 1 0 0 0,0 0 1 0 0,0 0-1 0 0,-1-1 0 0 0,1 1 0 0 0,0 0 0 0 0,-1 0 1 0 0,1 0-1 0 0,0 0 0 0 0,0-1 0 0 0,-1 1 1 0 0,1 0-1 0 0,0 0 0 0 0,-1 0 0 0 0,1 0 1 0 0,0 0-1 0 0,-1 0 0 0 0,1 0 0 0 0,-1 0 1 0 0,1 0-1 0 0,0 0 0 0 0,-1 0 0 0 0,1 0 1 0 0,0 0-1 0 0,-1 0 0 0 0,1 0 0 0 0,0 0 1 0 0,-1 1-1 0 0,1-1 0 0 0,0 0 0 0 0,-1 0 1 0 0,1 0-1 0 0,0 0 0 0 0,0 1 0 0 0,-1-1 0 0 0,1 0 1 0 0,0 0-1 0 0,0 1-217 0 0,-11 18 3109 0 0,-6 43-4056 0 0,11-35 2191 0 0,-146 403 2758 0 0,120-311-3514 0 0,4-13-165 0 0,64-225-18820 0 0,-29 95 12260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5513 0 0,'0'0'231'0'0,"6"-4"7041"0"0,17-12-5812 0 0,6 40-1300 0 0,-25-20-108 0 0,0 0 0 0 0,0-1 0 0 0,0 1 0 0 0,1-1 0 0 0,-1 0 0 0 0,1 0 0 0 0,0 0-52 0 0,-3-2 165 0 0,-1 0-1 0 0,1-1 1 0 0,0 1 0 0 0,-1-1 0 0 0,1 0-1 0 0,0 0 1 0 0,-1 1 0 0 0,1-1-1 0 0,0 0 1 0 0,0 0 0 0 0,-1-1-1 0 0,1 1 1 0 0,0 0 0 0 0,-1 0-1 0 0,1-1 1 0 0,0 1 0 0 0,-1-1 0 0 0,1 0-1 0 0,0 1 1 0 0,-1-1 0 0 0,1 0-1 0 0,-1 0 1 0 0,1 0 0 0 0,-1 0-1 0 0,1-1-164 0 0,22-18 344 0 0,16-13-928 0 0,-13 20-5780 0 0,-17 12-162 0 0,-6 1 2859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20 15235 0 0,'-2'-2'6504'0'0,"2"2"-6586"0"0,0 0 1 0 0,0 0-1 0 0,-1 0 1 0 0,1 0-1 0 0,0-1 1 0 0,0 1-1 0 0,0 0 1 0 0,0 0-1 0 0,0 0 1 0 0,-1 0-1 0 0,1-1 1 0 0,0 1-1 0 0,0 0 1 0 0,0 0-1 0 0,0 0 1 0 0,0 0-1 0 0,0-1 1 0 0,0 1-1 0 0,-1 0 1 0 0,1 0-1 0 0,0 0 1 0 0,0-1-1 0 0,0 1 1 0 0,0 0 0 0 0,0 0-1 0 0,0 0 1 0 0,0-1-1 0 0,0 1 1 0 0,0 0-1 0 0,0 0 1 0 0,0 0-1 0 0,0-1 1 0 0,1 1-1 0 0,-1 0 1 0 0,0 0-1 0 0,0 0 1 0 0,0-1-1 0 0,0 1 1 0 0,0 0-1 0 0,0 0 1 0 0,0 0-1 0 0,0-1 1 0 0,1 1-1 0 0,-1 0 1 0 0,0 0-1 0 0,0 0 1 0 0,0 0-1 0 0,0 0 1 0 0,1 0-1 0 0,-1-1 1 0 0,0 1-1 0 0,0 0 1 0 0,0 0-1 0 0,1 0 82 0 0,1-6-10446 0 0,0 4 4274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9034 0 0,'6'7'8804'0'0,"18"28"-8186"0"0,-20-28-719 0 0,0 1 0 0 0,-1 0 0 0 0,1 0 0 0 0,-1 0 0 0 0,-1 0 0 0 0,0 0 0 0 0,0 1 0 0 0,0-1 0 0 0,-1 4 101 0 0,2 7-4245 0 0,1 0-3799 0 0,-3-16 3370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8474 0 0,'0'-1'187'0'0,"1"1"1"0"0,-1-1-1 0 0,1 1 1 0 0,-1-1-1 0 0,1 1 1 0 0,0 0-1 0 0,-1-1 1 0 0,1 1-1 0 0,-1 0 1 0 0,1 0-1 0 0,0-1 1 0 0,-1 1-1 0 0,1 0 1 0 0,-1 0-1 0 0,1 0 1 0 0,0 0-1 0 0,-1 0 1 0 0,1 0-1 0 0,0 0 0 0 0,-1 0 1 0 0,1 0-1 0 0,0 0 1 0 0,0 0-188 0 0,1 1 144 0 0,0 0-1 0 0,0 0 1 0 0,1 0-1 0 0,-1 0 1 0 0,0 1 0 0 0,0-1-1 0 0,0 1 1 0 0,-1-1 0 0 0,1 1-1 0 0,0-1 1 0 0,1 2-144 0 0,26 37 703 0 0,-25-32-563 0 0,-1-1 0 0 0,0 1 1 0 0,0 0-1 0 0,0-1 0 0 0,-1 1 1 0 0,-1 0-1 0 0,1 0 0 0 0,-1 1 1 0 0,0-1-1 0 0,-1 0 0 0 0,0 0 1 0 0,0 1-1 0 0,-1-1 0 0 0,-1 5-140 0 0,-6 13-3930 0 0,-6-3-4272 0 0,13-20 3557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9130 0 0,'2'1'124'0'0,"1"0"0"0"0,-1 0 0 0 0,1 1 0 0 0,-1-1 0 0 0,0 0 0 0 0,1 1 0 0 0,-1 0 0 0 0,0-1 0 0 0,0 1-1 0 0,0 0 1 0 0,0 0 0 0 0,-1 0 0 0 0,1 0 0 0 0,0 2-124 0 0,25 31 1023 0 0,-20-22-718 0 0,-1 0 0 0 0,0 1 0 0 0,0-1 0 0 0,-1 1 0 0 0,-1 0 0 0 0,-1 0 0 0 0,0 1 0 0 0,0-1 0 0 0,-2 0 0 0 0,0 1 0 0 0,0 1-305 0 0,-1 12-752 0 0,-1 1 0 0 0,-2-1 0 0 0,0 1 0 0 0,-2-1-1 0 0,-2 5 753 0 0,-16 38-5546 0 0,14-45 258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29 7338 0 0,'-21'-19'10539'0'0,"1"9"-6192"0"0,17 10-4300 0 0,1 0-1 0 0,0 0 0 0 0,0 0 1 0 0,-1 0-1 0 0,1 1 0 0 0,0-1 1 0 0,0 1-1 0 0,0-1 0 0 0,-1 1 1 0 0,1 0-1 0 0,0 0 0 0 0,0 0 1 0 0,0 0-1 0 0,0 0 0 0 0,0 0 1 0 0,1 0-1 0 0,-1 1 0 0 0,0-1 1 0 0,0 1-1 0 0,1-1 0 0 0,-1 1 1 0 0,0 1-47 0 0,-8 8-44 0 0,0 1 0 0 0,1 0 0 0 0,0 1 0 0 0,1 0 0 0 0,1 0 0 0 0,0 0 0 0 0,1 1 1 0 0,-4 13 43 0 0,7-21-45 0 0,1 0-1 0 0,0-1 1 0 0,0 1 0 0 0,1 1 0 0 0,0-1 0 0 0,0 0 0 0 0,0 0 0 0 0,1 0 0 0 0,0 1 0 0 0,0-1 0 0 0,1 0 0 0 0,-1 0 0 0 0,1 0 0 0 0,1 0 0 0 0,-1 0 0 0 0,1 0 0 0 0,0 0 0 0 0,1 0 0 0 0,-1 0 0 0 0,1-1 0 0 0,0 1 0 0 0,3 3 45 0 0,-4-7-35 0 0,0 1 0 0 0,1-1 0 0 0,-1 0 0 0 0,1 0 0 0 0,-1 0 0 0 0,1 0 0 0 0,0 0 0 0 0,0-1-1 0 0,0 1 1 0 0,0-1 0 0 0,0 0 0 0 0,0 0 0 0 0,0 0 0 0 0,0 0 0 0 0,0 0 0 0 0,1-1 0 0 0,-1 1 0 0 0,0-1 0 0 0,0 0 0 0 0,1 0 0 0 0,-1 0 0 0 0,0-1 0 0 0,1 1 0 0 0,-1-1 0 0 0,0 1-1 0 0,0-1 1 0 0,0 0 0 0 0,0-1 0 0 0,0 1 0 0 0,0 0 0 0 0,0-1 0 0 0,2-1 35 0 0,1-1-6 0 0,0 1-1 0 0,-1-1 1 0 0,0 0-1 0 0,1-1 1 0 0,-2 0-1 0 0,1 1 1 0 0,0-2-1 0 0,-1 1 1 0 0,0 0-1 0 0,0-1 1 0 0,-1 0-1 0 0,1 0 1 0 0,-1 0 0 0 0,-1 0-1 0 0,2-3 7 0 0,0-5 104 0 0,0 0-1 0 0,0 0 1 0 0,-2-1-1 0 0,0 1 1 0 0,0-9-104 0 0,-2 19-114 0 0,0-1-1 0 0,0 1 1 0 0,-1 0 0 0 0,1 0 0 0 0,-1 0-1 0 0,0 0 1 0 0,0 0 0 0 0,-1 0-1 0 0,1 0 1 0 0,-1 1 0 0 0,0-1 0 0 0,-1-1 114 0 0,1 2-500 0 0,0 0 1 0 0,0 1-1 0 0,-1-1 1 0 0,1 0 0 0 0,-1 1-1 0 0,0 0 1 0 0,0-1 0 0 0,0 1-1 0 0,-3-1 500 0 0,-7-8-7880 0 0,7 5 1473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7562 0 0,'1'69'3453'0'0,"0"-8"2784"0"0,-6 56-6237 0 0,5-111-608 0 0,-2 10 1990 0 0,2-13-4779 0 0,1-9-6364 0 0,-1 2 4901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9594 0 0,'18'0'5321'0'0,"-16"0"-5222"0"0,0 0-1 0 0,0 0 1 0 0,0 0 0 0 0,0 0 0 0 0,0-1-1 0 0,-1 1 1 0 0,1 0 0 0 0,0-1-1 0 0,0 0 1 0 0,0 1 0 0 0,-1-1-1 0 0,1 0 1 0 0,0 0 0 0 0,-1 0-1 0 0,1 0 1 0 0,-1 0 0 0 0,1-1 0 0 0,0 1-99 0 0,-3 0-284 0 0,1 1 1 0 0,-1 0 0 0 0,1-1 0 0 0,0 1-1 0 0,-1 0 1 0 0,1 0 0 0 0,-1 0 0 0 0,1 0 0 0 0,-1-1-1 0 0,1 1 1 0 0,-1 0 0 0 0,1 0 0 0 0,-1 0-1 0 0,1 0 1 0 0,0 0 0 0 0,-1 0 0 0 0,1 0 0 0 0,-1 0-1 0 0,1 0 1 0 0,-1 0 0 0 0,1 0 0 0 0,-1 1-1 0 0,1-1 1 0 0,-1 0 0 0 0,1 0 0 0 0,0 0 0 0 0,-1 0-1 0 0,1 1 1 0 0,-1-1 0 0 0,1 0 0 0 0,0 1-1 0 0,-1-1 1 0 0,1 0 0 0 0,0 1 0 0 0,-1-1-1 0 0,1 0 1 0 0,0 1 0 0 0,-1-1 0 0 0,1 0 0 0 0,0 1 283 0 0,-6 2-935 0 0,0 0-3485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7746 0 0,'9'-14'7729'0'0,"13"2"-5707"0"0,25-2-2122 0 0,-45 13 501 0 0,5 0-355 0 0,0-1 0 0 0,0 1 0 0 0,0 0 0 0 0,0 1 0 0 0,0 0 0 0 0,0 0 0 0 0,0 0 0 0 0,0 1 0 0 0,0 0 1 0 0,0 1-1 0 0,-1-1 0 0 0,1 1 0 0 0,0 0 0 0 0,1 2-46 0 0,-5-3-39 0 0,0 1 1 0 0,-1-1 0 0 0,0 1 0 0 0,1-1 0 0 0,-1 1-1 0 0,0 0 1 0 0,0 0 0 0 0,0 0 0 0 0,0 1 0 0 0,0-1 0 0 0,0 0-1 0 0,-1 1 1 0 0,1-1 0 0 0,-1 1 0 0 0,0-1 0 0 0,0 1 0 0 0,0 0-1 0 0,0-1 1 0 0,0 1 0 0 0,0 0 0 0 0,-1 0 0 0 0,1 0-1 0 0,-1-1 1 0 0,0 1 0 0 0,0 0 0 0 0,0 0 0 0 0,0 0 0 0 0,0 0-1 0 0,-1 0 1 0 0,1 0 0 0 0,-1-1 0 0 0,0 1 0 0 0,0 0 0 0 0,0-1-1 0 0,-1 2 39 0 0,-3 8-178 0 0,0 0-1 0 0,-1-1 1 0 0,-1 0-1 0 0,0 0 1 0 0,0-1-1 0 0,-1 0 0 0 0,0 0 1 0 0,-1-1-1 0 0,0 0 1 0 0,-6 5 178 0 0,-3 4 309 0 0,16-17-265 0 0,1 0 0 0 0,-1 0 0 0 0,1 1 0 0 0,-1-1 0 0 0,1 0 0 0 0,0 1 0 0 0,-1-1 0 0 0,1 1 0 0 0,0 0 0 0 0,0-1 0 0 0,0 1 0 0 0,1 0 0 0 0,-1 0 0 0 0,0-1 0 0 0,1 1 0 0 0,-1 0 0 0 0,1 0 0 0 0,-1 0 0 0 0,1 0 0 0 0,0 0 0 0 0,0 0 0 0 0,0 0 0 0 0,0 0 0 0 0,0 0 0 0 0,0 0 0 0 0,1-1 0 0 0,-1 1 0 0 0,1 0 0 0 0,-1 0 0 0 0,1 0 0 0 0,0 0 0 0 0,-1-1 0 0 0,1 1 0 0 0,0 0 0 0 0,0-1 0 0 0,0 1 0 0 0,1 0 0 0 0,-1-1 0 0 0,0 1 0 0 0,0-1 0 0 0,1 1-44 0 0,2 0 100 0 0,-1 1 0 0 0,1-1 0 0 0,0 1 0 0 0,0-1 0 0 0,-1 0 0 0 0,1-1 0 0 0,0 1 0 0 0,1-1 0 0 0,-1 0 0 0 0,0 0 0 0 0,0 0 0 0 0,1 0 0 0 0,-1-1 0 0 0,0 1 0 0 0,1-1 0 0 0,-1-1-1 0 0,0 1 1 0 0,2 0-100 0 0,4-3-318 0 0,1 1-1 0 0,0-1 0 0 0,-1-1 1 0 0,1 0-1 0 0,-1-1 0 0 0,0 1 0 0 0,-1-2 1 0 0,9-5 318 0 0,-9 4-2312 0 0,0 0 0 0 0,0 0 0 0 0,0-1 0 0 0,-1-1 0 0 0,2-2 2312 0 0,-3 3-5116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0 173 9122 0 0,'4'-6'420'0'0,"-1"1"1"0"0,1 0-1 0 0,1 0 1 0 0,-1 1-1 0 0,1-1 1 0 0,0 1-1 0 0,-1 0 1 0 0,2 0-1 0 0,-1 0 1 0 0,0 1-1 0 0,1 0 1 0 0,0 0-1 0 0,0 1 1 0 0,0-1-1 0 0,0 1 1 0 0,0 0-1 0 0,6 0-420 0 0,-9 1-74 0 0,0 0 0 0 0,-1 0 0 0 0,1 1-1 0 0,0-1 1 0 0,0 1 0 0 0,0 0 0 0 0,0 0-1 0 0,0 0 1 0 0,0 0 0 0 0,-1 1 0 0 0,1-1 0 0 0,0 1-1 0 0,0-1 1 0 0,0 1 0 0 0,-1 0 0 0 0,1 0 0 0 0,0 1-1 0 0,-1-1 1 0 0,1 0 0 0 0,-1 1 0 0 0,1 0-1 0 0,-1-1 1 0 0,0 1 0 0 0,0 0 0 0 0,0 0 0 0 0,0 0-1 0 0,0 0 1 0 0,0 1 0 0 0,0-1 0 0 0,-1 0-1 0 0,1 1 1 0 0,-1 0 0 0 0,0-1 0 0 0,1 1 0 0 0,-1 0-1 0 0,-1-1 1 0 0,1 1 0 0 0,0 0 0 0 0,-1 0 0 0 0,1 0 74 0 0,-1 0-88 0 0,0 0 0 0 0,0 0 1 0 0,-1 0-1 0 0,1 0 1 0 0,0 0-1 0 0,-1 0 1 0 0,0 0-1 0 0,0 0 0 0 0,0 0 1 0 0,0 0-1 0 0,-1 0 1 0 0,1 0-1 0 0,-1-1 1 0 0,0 3 87 0 0,-33 41-673 0 0,12-15 282 0 0,21-28 442 0 0,-7 12 229 0 0,0 1 0 0 0,1-1 0 0 0,-5 16-280 0 0,11-28 140 0 0,1 0-1 0 0,0 0 1 0 0,0 0 0 0 0,0 0 0 0 0,0 0 0 0 0,1 0 0 0 0,-1 0 0 0 0,1 0 0 0 0,0 1 0 0 0,0-1 0 0 0,0 0 0 0 0,0 0 0 0 0,0 0 0 0 0,1 1 0 0 0,-1-1 0 0 0,1 0 0 0 0,0 0 0 0 0,0 0 0 0 0,0 0 0 0 0,1 0 0 0 0,-1 0 0 0 0,1-1 0 0 0,-1 1 0 0 0,1 0 0 0 0,0-1-140 0 0,-1 0 155 0 0,0-1 1 0 0,1 0-1 0 0,-1 0 1 0 0,0 0-1 0 0,1 0 1 0 0,-1-1-1 0 0,1 1 1 0 0,-1 0-1 0 0,1 0 0 0 0,-1-1 1 0 0,1 1-1 0 0,0-1 1 0 0,-1 0-1 0 0,1 1 1 0 0,-1-1-1 0 0,1 0 1 0 0,0 0-1 0 0,-1 0 1 0 0,1 0-1 0 0,0 0 0 0 0,-1 0 1 0 0,2-1-156 0 0,1 0 120 0 0,1 0 0 0 0,-1-1 0 0 0,0 0 0 0 0,0 1 0 0 0,0-2 0 0 0,-1 1 1 0 0,1 0-1 0 0,0-1 0 0 0,0 0-120 0 0,7-6-9 0 0,-1 0 1 0 0,-1-1-1 0 0,1-1 1 0 0,-2 1-1 0 0,4-6 9 0 0,12-24-859 0 0,-3-1 1 0 0,0-1-1 0 0,-3-1 0 0 0,-2-1 0 0 0,1-9 859 0 0,-11 36-85 0 0,-4 8-7 0 0,1 0 0 0 0,0 0 0 0 0,0 0 0 0 0,1 1 0 0 0,0-1 0 0 0,0 1 1 0 0,1 0-1 0 0,1 1 0 0 0,3-5 92 0 0,4 55 1092 0 0,-8-20-1089 0 0,-1-10 62 0 0,0 1 0 0 0,-1 0 0 0 0,-1 0 0 0 0,0 0 0 0 0,-1 0 0 0 0,-1 0 0 0 0,0 0 0 0 0,-1 1 0 0 0,0-1 1 0 0,-2 1-66 0 0,3-14-327 0 0,0 0 0 0 0,0 0 1 0 0,-1-1-1 0 0,1 1 0 0 0,0 0 1 0 0,-1 0-1 0 0,1-1 1 0 0,-1 1-1 0 0,1 0 0 0 0,-1-1 1 0 0,1 1-1 0 0,-1-1 0 0 0,0 1 1 0 0,1-1-1 0 0,-1 1 1 0 0,0-1-1 0 0,1 1 0 0 0,-1-1 1 0 0,0 0-1 0 0,1 1 0 0 0,-1-1 1 0 0,0 0-1 0 0,0 1 1 0 0,0-1-1 0 0,1 0 0 0 0,-1 0 1 0 0,0 0-1 0 0,0 0 0 0 0,0 0 1 0 0,1 0-1 0 0,-1 0 1 0 0,0 0-1 0 0,0 0 327 0 0,-6-11-1361 0 0,7 6-2867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99 15659 0 0,'0'-2'325'0'0,"-1"1"-1"0"0,1-1 0 0 0,-1 0 0 0 0,1 0 1 0 0,0 0-1 0 0,0 0 0 0 0,0 0 1 0 0,0 0-1 0 0,0 0 0 0 0,0 0 0 0 0,1 0 1 0 0,-1 0-1 0 0,1 0 0 0 0,-1 0 1 0 0,1 0-1 0 0,0 0 0 0 0,0 0 0 0 0,0 1 1 0 0,0-1-1 0 0,0 0 0 0 0,0 0-324 0 0,2-1 153 0 0,0-1-1 0 0,0 0 1 0 0,1 1-1 0 0,-1 0 1 0 0,1 0-1 0 0,0 0 1 0 0,0 0-1 0 0,0 1 1 0 0,2-2-153 0 0,2 0-47 0 0,0 1 0 0 0,0-1 1 0 0,0 1-1 0 0,0 1 0 0 0,0 0 0 0 0,1 0 1 0 0,-1 0-1 0 0,1 1 0 0 0,-1 0 0 0 0,6 1 47 0 0,0 3-33 0 0,-1 0 0 0 0,0 1 1 0 0,0 0-1 0 0,0 1 0 0 0,-1 1 0 0 0,0 0 0 0 0,0 1 0 0 0,0 0 0 0 0,-1 1 0 0 0,0 0 0 0 0,0 1 0 0 0,-1 0 0 0 0,0 0 0 0 0,-1 1 0 0 0,0 1 1 0 0,3 3 32 0 0,-10-10-19 0 0,0 0 1 0 0,0 0-1 0 0,0 0 1 0 0,0 1 0 0 0,-1-1-1 0 0,1 0 1 0 0,-1 1 0 0 0,0-1-1 0 0,0 1 1 0 0,-1-1-1 0 0,0 1 1 0 0,1-1 0 0 0,-2 1-1 0 0,1-1 1 0 0,0 1 18 0 0,-2 5 45 0 0,1-1 0 0 0,-2 0 0 0 0,1 0 0 0 0,-1 1 1 0 0,-1-2-1 0 0,0 1 0 0 0,-1 3-45 0 0,-9 12 142 0 0,-2 1 0 0 0,0-2 0 0 0,-1 0 0 0 0,-11 10-142 0 0,-29 26 340 0 0,-3-3-1 0 0,-2-2 1 0 0,-52 34-340 0 0,-12 10 870 0 0,113-86-813 0 0,-12 9 544 0 0,22-19-1047 0 0,13-13-1097 0 0,26-8-10807 0 0,-29 15 5735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4881 0 0,'19'-12'1960'0'0,"0"1"0"0"0,1 1 0 0 0,0 1 0 0 0,0 1 0 0 0,1 1 1 0 0,8-2-1961 0 0,-2 2 433 0 0,0 2 1 0 0,-1 1-1 0 0,1 1 1 0 0,0 1-1 0 0,2 2-433 0 0,-22 0-1631 0 0,-4 4-5097 0 0,-5 2 734 0 0,-1-1 5665 0 0,2-4 468 0 0,-1 3-4397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06:33:4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 10578 0 0,'-2'3'340'0'0,"0"0"1"0"0,0 1-1 0 0,1-1 0 0 0,-1 1 0 0 0,1-1 1 0 0,-1 1-1 0 0,1 0 0 0 0,0-1 0 0 0,1 1 0 0 0,-1 0 1 0 0,0 0-1 0 0,1 0 0 0 0,0 0 0 0 0,0-1 1 0 0,0 1-1 0 0,1 0 0 0 0,-1 0 0 0 0,1 0 0 0 0,1 2-340 0 0,2 12 808 0 0,0-1-1 0 0,1 0 0 0 0,5 10-807 0 0,-2 3 876 0 0,-6-25 291 0 0,3-14-676 0 0,2-3-882 0 0,0-1 199 0 0,1 0 0 0 0,1 0 0 0 0,0 0 0 0 0,0 1 0 0 0,1 1 0 0 0,1 0 1 0 0,0 0-1 0 0,1 1 0 0 0,0 0 0 0 0,0 1 0 0 0,1 0 0 0 0,0 1 0 0 0,0 1 0 0 0,1 0 0 0 0,0 1 0 0 0,1 0 0 0 0,12-3 192 0 0,-25 9-47 0 0,-1-1 0 0 0,0 1 0 0 0,1-1 1 0 0,-1 1-1 0 0,1-1 0 0 0,-1 1 0 0 0,0 0 0 0 0,1 0 1 0 0,-1 0-1 0 0,1 0 0 0 0,-1 0 0 0 0,1 0 0 0 0,-1 0 0 0 0,1 0 1 0 0,-1 0-1 0 0,1 1 0 0 0,-1-1 0 0 0,0 1 0 0 0,1-1 1 0 0,-1 1-1 0 0,1-1 0 0 0,-1 1 0 0 0,0 0 0 0 0,0 0 0 0 0,1 0 47 0 0,-1 0-91 0 0,0 1-1 0 0,-1-1 1 0 0,1 0 0 0 0,-1 1-1 0 0,1-1 1 0 0,-1 1-1 0 0,1-1 1 0 0,-1 1-1 0 0,0-1 1 0 0,0 1-1 0 0,1-1 1 0 0,-1 1-1 0 0,0-1 1 0 0,0 1-1 0 0,-1 0 1 0 0,1-1-1 0 0,0 1 1 0 0,0-1-1 0 0,-1 1 1 0 0,1-1 91 0 0,-2 4 29 0 0,1 0 1 0 0,-1-1-1 0 0,0 1 1 0 0,0-1-1 0 0,0 0 1 0 0,0 1-1 0 0,-1-1 1 0 0,0 0-1 0 0,1 0 1 0 0,-2-1-1 0 0,1 1 1 0 0,0-1-1 0 0,-1 1 1 0 0,0-1-1 0 0,-3 2-29 0 0,2-2 80 0 0,1-1 1 0 0,0 1-1 0 0,-1 0 1 0 0,1 0-1 0 0,0 0 0 0 0,0 1 1 0 0,1-1-1 0 0,-1 1 0 0 0,1 0 1 0 0,0 0-1 0 0,0 0 0 0 0,0 0 1 0 0,0 1-1 0 0,1-1 1 0 0,0 1-1 0 0,0-1 0 0 0,0 1 1 0 0,-1 3-81 0 0,3-5 52 0 0,0-1 0 0 0,-1 1 0 0 0,1-1 1 0 0,0 1-1 0 0,0 0 0 0 0,1-1 0 0 0,-1 1 1 0 0,0-1-1 0 0,1 1 0 0 0,0-1 0 0 0,-1 1 1 0 0,1-1-1 0 0,0 1 0 0 0,1-1 0 0 0,-1 0 1 0 0,0 1-1 0 0,0-1 0 0 0,1 0 0 0 0,0 0 1 0 0,-1 0-1 0 0,1 0 0 0 0,0 0 0 0 0,0 0 0 0 0,0-1 1 0 0,0 1-1 0 0,0-1 0 0 0,0 1 0 0 0,1-1 1 0 0,-1 0-1 0 0,0 0 0 0 0,1 0 0 0 0,-1 0 1 0 0,1 0-1 0 0,-1 0 0 0 0,1-1 0 0 0,1 1-52 0 0,14 5 197 0 0,1-1 0 0 0,-1-1 0 0 0,1-1 0 0 0,0 0 0 0 0,4-1-197 0 0,-21-1-1120 0 0,0 1-7016 0 0,0 0 2906 0 0,-1-2-374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8:4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92 10650 0 0,'-20'-30'3269'0'0,"17"27"-2729"0"0,1 0-1 0 0,-1-1 1 0 0,1 0 0 0 0,-1 1 0 0 0,1-1 0 0 0,0 0 0 0 0,1 0-1 0 0,-1 0 1 0 0,1 0 0 0 0,0 0 0 0 0,0 0 0 0 0,0-1 0 0 0,0 1 0 0 0,0-3-540 0 0,52 55 414 0 0,228 324 1162 0 0,-220-298-1427 0 0,-17-25 13 0 0,2-1 0 0 0,3-3-1 0 0,1-1 1 0 0,2-3 0 0 0,9 3-162 0 0,29 9 823 0 0,-89-53 556 0 0,-8-12-17273 0 0,7 7 9802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8:4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31 15299 0 0,'-31'-29'5184'0'0,"31"29"-5157"0"0,0 0 0 0 0,0 0 0 0 0,0 0 0 0 0,0-1 1 0 0,-1 1-1 0 0,1 0 0 0 0,0 0 0 0 0,0 0 0 0 0,0 0 0 0 0,0 0 0 0 0,0 0 0 0 0,0 0 0 0 0,-1 0 0 0 0,1 0 0 0 0,0 0 0 0 0,0 0 0 0 0,0-1 0 0 0,0 1 0 0 0,0 0 0 0 0,-1 0 0 0 0,1 0 0 0 0,0 0 0 0 0,0 0 0 0 0,0 0 0 0 0,0 0 0 0 0,0 0 0 0 0,-1 1 0 0 0,1-1 0 0 0,0 0 0 0 0,0 0 0 0 0,0 0 0 0 0,0 0 1 0 0,0 0-1 0 0,-1 0 0 0 0,1 0 0 0 0,0 0 0 0 0,0 0 0 0 0,0 0 0 0 0,0 0 0 0 0,0 0 0 0 0,0 1 0 0 0,0-1 0 0 0,-1 0 0 0 0,1 0 0 0 0,0 0 0 0 0,0 0 0 0 0,0 0 0 0 0,0 0 0 0 0,0 1 0 0 0,0-1 0 0 0,0 0 0 0 0,0 0 0 0 0,0 0 0 0 0,0 0 0 0 0,0 0 0 0 0,0 1 0 0 0,0-1 0 0 0,0 0-27 0 0,8 22 384 0 0,101 194 729 0 0,17 32-365 0 0,-12-56 990 0 0,-137-195 2614 0 0,-90-4-4365 0 0,75 11 10 0 0,-1 2 0 0 0,1 2 0 0 0,0 1 0 0 0,1 2 0 0 0,0 2 0 0 0,-12 7 3 0 0,-13 3-95 0 0,-40 8 95 0 0,65-26-23 0 0,31-5-133 0 0,1 0 1 0 0,-1 1-1 0 0,0 0 0 0 0,1 0 1 0 0,-1 0-1 0 0,0 1 0 0 0,1 0 1 0 0,-3 1 155 0 0,8-2-272 0 0,0 0 0 0 0,0 0 0 0 0,-1 0 0 0 0,1-1 0 0 0,0 1 0 0 0,0 0 0 0 0,0 0 0 0 0,0 0 0 0 0,1 0 0 0 0,-1 0 0 0 0,0 0 0 0 0,0-1 0 0 0,0 1 0 0 0,1 0 0 0 0,-1 0 1 0 0,1 0-1 0 0,-1-1 0 0 0,0 1 0 0 0,1 0 0 0 0,-1 0 0 0 0,1-1 0 0 0,-1 1 0 0 0,1 0 0 0 0,0-1 0 0 0,-1 1 0 0 0,1-1 0 0 0,0 1 0 0 0,0-1 272 0 0,18 22-5932 0 0,-9-12 2415 0 0,3 0-3346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8:46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10962 0 0,'-2'-3'5419'0'0,"9"8"-2201"0"0,22 19-1297 0 0,38 40-1554 0 0,-47-40-173 0 0,47 53 759 0 0,2-3-1 0 0,45 34-952 0 0,-68-74 425 0 0,2-3-1 0 0,1-1 0 0 0,1-3 0 0 0,28 11-424 0 0,-18-9 240 0 0,137 69 24 0 0,-194-97 709 0 0,-4-2-651 0 0,-12-10-1159 0 0,-14-12-2600 0 0,23 19 1406 0 0,0-1 0 0 0,0-1 0 0 0,0 1 0 0 0,0 0 0 0 0,1-1 0 0 0,-1-3 2031 0 0,-1-2-6637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8:47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12723 0 0,'0'0'99'0'0,"0"0"1"0"0,0 0 0 0 0,0 1-1 0 0,0-1 1 0 0,0 0-1 0 0,0 0 1 0 0,0 0 0 0 0,0 0-1 0 0,0 0 1 0 0,-1 0 0 0 0,1 0-1 0 0,0 0 1 0 0,0 0 0 0 0,0 0-1 0 0,0 0 1 0 0,0 0-1 0 0,0 0 1 0 0,0 0 0 0 0,0 0-1 0 0,0 0 1 0 0,-1 0 0 0 0,1 0-1 0 0,0 0 1 0 0,0 0-1 0 0,0 0 1 0 0,0-1 0 0 0,0 1-1 0 0,0 0 1 0 0,0 0 0 0 0,0 0-1 0 0,0 0 1 0 0,0 0-1 0 0,-1 0 1 0 0,1 0 0 0 0,0 0-1 0 0,0 0 1 0 0,0 0 0 0 0,0 0-1 0 0,0 0 1 0 0,0 0-1 0 0,0-1 1 0 0,0 1 0 0 0,0 0-100 0 0,2 17 1003 0 0,7 23-241 0 0,5-1 651 0 0,2 0 0 0 0,2-2 0 0 0,5 8-1413 0 0,22 31 1604 0 0,55 67-1604 0 0,-87-125 132 0 0,1-1 1 0 0,1 0 0 0 0,0-2 0 0 0,1 0-1 0 0,0 0 1 0 0,1-1 0 0 0,1-1 0 0 0,0-1 0 0 0,16 8-133 0 0,-24-14 926 0 0,-19-5 858 0 0,-14 2-1631 0 0,-6 6-237 0 0,1 1-1 0 0,0 1 1 0 0,1 2 0 0 0,0 1 0 0 0,-11 8 84 0 0,-14 12-3112 0 0,2 2 1 0 0,-6 8 3111 0 0,17-5-9306 0 0,28-25 1896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5:0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1164 10610 0 0,'1'4'7612'0'0,"-8"7"-4072"0"0,-19 23-2360 0 0,12-18-1106 0 0,-1 0-1 0 0,-1-1 1 0 0,0-1-1 0 0,-1 0 0 0 0,0-1 1 0 0,-1-1-1 0 0,0-1 1 0 0,-1 0-1 0 0,0-2 1 0 0,-1 0-1 0 0,0-1 0 0 0,-1-1 1 0 0,1-1-1 0 0,-1 0 1 0 0,-22 1-74 0 0,18-3-42 0 0,-1-2 1 0 0,0 0-1 0 0,0-2 1 0 0,0-1-1 0 0,1-1 0 0 0,-1-1 1 0 0,-13-5 41 0 0,23 4-33 0 0,1 0 0 0 0,0-1 0 0 0,0-1-1 0 0,1-1 1 0 0,0 0 0 0 0,0-1 0 0 0,0 0 0 0 0,1-1 0 0 0,0 0 0 0 0,1-1 0 0 0,0-1 0 0 0,-8-9 33 0 0,1-2-44 0 0,1 0-1 0 0,1-1 1 0 0,1 0 0 0 0,1-1 0 0 0,1-1 0 0 0,1-1 0 0 0,2 0 0 0 0,0 0 0 0 0,2-1 0 0 0,0-1 0 0 0,-1-15 44 0 0,4 11 16 0 0,2 0 1 0 0,2 0 0 0 0,1 0 0 0 0,1 0-1 0 0,1 0 1 0 0,2-1 0 0 0,2 2 0 0 0,0-1-1 0 0,3 0 1 0 0,1-2-17 0 0,5-10 64 0 0,1 2 0 0 0,2 0 0 0 0,1 1-1 0 0,3 1 1 0 0,1 1 0 0 0,2 0 0 0 0,2 2 0 0 0,1 1-1 0 0,2 2 1 0 0,5-4-64 0 0,-15 19-1 0 0,0 2 0 0 0,2 0 0 0 0,0 1 0 0 0,1 1 1 0 0,0 1-1 0 0,1 1 0 0 0,0 1 0 0 0,9-2 1 0 0,-13 6-55 0 0,1 2-1 0 0,0 0 1 0 0,0 2 0 0 0,1 0 0 0 0,-1 1 0 0 0,1 1 0 0 0,0 1 0 0 0,-1 1 0 0 0,1 0-1 0 0,0 2 1 0 0,3 1 55 0 0,-5 0-70 0 0,0 1 1 0 0,0 0-1 0 0,-1 2 0 0 0,1 0 0 0 0,-1 1 0 0 0,-1 1 1 0 0,1 0-1 0 0,-1 2 0 0 0,-1 0 0 0 0,0 0 0 0 0,0 2 1 0 0,12 11 69 0 0,-10-5-27 0 0,0 1 0 0 0,-2 1 1 0 0,0 0-1 0 0,-1 1 1 0 0,-1 1-1 0 0,-1 0 0 0 0,-1 0 1 0 0,-1 2-1 0 0,0 2 27 0 0,8 29-25 0 0,-3 1 0 0 0,-2 1-1 0 0,-2 0 1 0 0,-3 1 0 0 0,-2 0 0 0 0,-3 0 0 0 0,-3 1-1 0 0,-2 10 26 0 0,-7 77-1711 0 0,-23 127 1711 0 0,3-118-7080 0 0,-33 103 7080 0 0,19-119-6895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5:1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9956 8914 0 0,'-1'-8'1970'0'0,"0"-4"4131"0"0,0 10-2789 0 0,1 5-425 0 0,0-3-2801 0 0,0 0-7 0 0,0 0-15 0 0,0 0-55 0 0,0 0 13 0 0,0 0-34 0 0,0 0-19 0 0,0 0 35 0 0,2 3 1295 0 0,-8-51-939 0 0,-10-50-160 0 0,-8-13-200 0 0,-13-83 47 0 0,19 27-50 0 0,7-1 1 0 0,8-80 2 0 0,29-338-19 0 0,-18 460 24 0 0,-8 115-6 0 0,76-912-12 0 0,-49 734-1 0 0,7 2 0 0 0,9 1 0 0 0,58-154 14 0 0,-2 85-230 0 0,12 5 1 0 0,85-135 229 0 0,300-461-994 0 0,-444 761 889 0 0,96-149-18 0 0,129-150 123 0 0,-163 243-175 0 0,7 6 0 0 0,5 4 0 0 0,23-9 175 0 0,-111 107-183 0 0,1 1-1 0 0,2 2 0 0 0,1 2 1 0 0,6-1 183 0 0,-33 20-71 0 0,1 0 0 0 0,0 2 0 0 0,1 0 0 0 0,0 1 0 0 0,0 1 0 0 0,0 0 0 0 0,0 2 0 0 0,1-1 0 0 0,-1 2 0 0 0,1 1 0 0 0,0 0 0 0 0,0 1 0 0 0,7 1 71 0 0,-14 2-49 0 0,1 0 1 0 0,-1 0 0 0 0,-1 1 0 0 0,1 1 0 0 0,0-1 0 0 0,-1 2 0 0 0,0-1 0 0 0,0 2 0 0 0,-1-1-1 0 0,1 1 1 0 0,-1 1 0 0 0,-1-1 0 0 0,0 1 0 0 0,6 8 48 0 0,16 19-136 0 0,-2 2-1 0 0,-1 1 1 0 0,-1 3 136 0 0,-16-27-24 0 0,133 223-55 0 0,-52-85 270 0 0,49 58-191 0 0,-111-171 8 0 0,56 72 81 0 0,-73-97-90 0 0,1-1-1 0 0,0 0 1 0 0,1 0-1 0 0,0-2 0 0 0,1 0 1 0 0,4 2 1 0 0,-15-10-8 0 0,1-1 0 0 0,-1 0-1 0 0,0 0 1 0 0,0 0 0 0 0,1-1 0 0 0,-1 1 0 0 0,1-1 0 0 0,0 0 0 0 0,-1-1 0 0 0,1 1 0 0 0,0-1-1 0 0,-1 0 1 0 0,1 0 0 0 0,0 0 0 0 0,-1-1 0 0 0,1 1 0 0 0,4-2 8 0 0,-2-1 21 0 0,0 1 0 0 0,0-1 0 0 0,0-1-1 0 0,0 1 1 0 0,-1-1 0 0 0,0 0 0 0 0,1-1 0 0 0,-2 1 0 0 0,1-1 0 0 0,3-4-21 0 0,9-11 52 0 0,-1-1 0 0 0,-1 0 0 0 0,-1-1-1 0 0,-1-1 1 0 0,9-19-52 0 0,29-71 170 0 0,-6-2-1 0 0,-4-1 1 0 0,10-60-170 0 0,-38 127 110 0 0,137-584 721 0 0,-115 465-627 0 0,-4 32 16 0 0,7 2-1 0 0,6 1 1 0 0,38-75-220 0 0,-2 35 64 0 0,8 3 1 0 0,44-55-65 0 0,-127 216 13 0 0,332-513 462 0 0,-236 381-149 0 0,6 4-1 0 0,74-68-325 0 0,9 15 107 0 0,66-40-107 0 0,-229 204 132 0 0,-17 15 65 0 0,1 1 0 0 0,0 0 0 0 0,0 0-1 0 0,1 2 1 0 0,3-2-197 0 0,-16 10 8 0 0,15-7 231 0 0,-11 8-107 0 0,-9 6 248 0 0,4-7-443 0 0,1 0-209 0 0,0 1-1 0 0,0-1 0 0 0,0 1 0 0 0,0-1 1 0 0,-1 1-1 0 0,1-1 0 0 0,0 1 1 0 0,-1-1-1 0 0,1 0 0 0 0,0 1 0 0 0,-1-1 1 0 0,1 1-1 0 0,0-1 0 0 0,-1 0 1 0 0,1 1-1 0 0,0-1 0 0 0,-1 0 1 0 0,1 0-1 0 0,-1 1 0 0 0,1-1 0 0 0,-1 0 1 0 0,1 0-1 0 0,-1 0 0 0 0,1 1 1 0 0,-1-1-1 0 0,1 0 0 0 0,-1 0 0 0 0,1 0 1 0 0,-1 0-1 0 0,1 0 0 0 0,-1 0 1 0 0,1 0 272 0 0,-8 2-4599 0 0,1 2-2435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5:1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7 115 13963 0 0,'0'0'136'0'0,"0"1"1"0"0,0-1-1 0 0,0 1 1 0 0,1-1-1 0 0,-1 1 1 0 0,0 0-1 0 0,0-1 1 0 0,0 1-1 0 0,0-1 0 0 0,0 1 1 0 0,0 0-1 0 0,-1-1 1 0 0,1 1-1 0 0,0-1 1 0 0,0 1-1 0 0,0-1 1 0 0,-1 1-1 0 0,1-1 0 0 0,0 1 1 0 0,0-1-1 0 0,-1 1 1 0 0,1-1-1 0 0,0 1 1 0 0,-1-1-1 0 0,1 1 1 0 0,-1-1-1 0 0,1 0 0 0 0,-1 1 1 0 0,1-1-1 0 0,0 1 1 0 0,-1-1-137 0 0,14-4 3446 0 0,16 5-3040 0 0,-21 0-234 0 0,0-1-1 0 0,0 1 0 0 0,1-2 1 0 0,-1 1-1 0 0,0-1 1 0 0,0 0-1 0 0,6-2-171 0 0,58-15 766 0 0,59-6-766 0 0,-76 15 89 0 0,-1-1 0 0 0,0-4 0 0 0,-1-1 0 0 0,0-3-89 0 0,-37 11 87 0 0,-15 6-47 0 0,0 0 0 0 0,0 0 0 0 0,0 1-1 0 0,0-1 1 0 0,0 0 0 0 0,0 1 0 0 0,1-1 0 0 0,-1 0-1 0 0,0 1 1 0 0,0 0 0 0 0,0-1 0 0 0,1 1 0 0 0,-1 0-1 0 0,0-1 1 0 0,0 1 0 0 0,1 0 0 0 0,-1 0-1 0 0,0 0 1 0 0,1 0 0 0 0,-1 0 0 0 0,0 1 0 0 0,0-1-1 0 0,1 0-39 0 0,-32 32-898 0 0,4 9 913 0 0,2 2 1 0 0,2 1 0 0 0,-11 34-16 0 0,-45 143 441 0 0,56-154-344 0 0,16-51 3 0 0,1 0 1 0 0,1 1-1 0 0,0 0 1 0 0,1 0-1 0 0,0 0 1 0 0,1 11-101 0 0,2-28 57 0 0,0 0-5 0 0,0 0-21 0 0,0 0 0 0 0,0 0 5 0 0,0 0 12 0 0,0 0-6 0 0,0 0 24 0 0,0 0-1 0 0,-8-3-2055 0 0,5 1-2598 0 0,-2 0-3359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14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0 633 7882 0 0,'7'48'3734'0'0,"14"39"-1426"0"0,8 0-1033 0 0,6 45-393 0 0,-35-131-843 0 0,0-1 1 0 0,0 0 0 0 0,0 1-1 0 0,0-1 1 0 0,0 0 0 0 0,0 1 0 0 0,0-1-1 0 0,0 0 1 0 0,0 0 0 0 0,0 1-1 0 0,0-1 1 0 0,1 0 0 0 0,-1 1-1 0 0,0-1 1 0 0,0 0 0 0 0,0 0-1 0 0,0 1 1 0 0,0-1 0 0 0,1 0-1 0 0,-1 0 1 0 0,0 1 0 0 0,0-1-1 0 0,1 0 1 0 0,-1 0 0 0 0,0 0 0 0 0,0 0-1 0 0,1 1 1 0 0,-1-1 0 0 0,0 0-1 0 0,0 0 1 0 0,1 0 0 0 0,-1 0-1 0 0,0 0 1 0 0,1 0 0 0 0,-1 0-1 0 0,0 0 1 0 0,0 0 0 0 0,1 0-1 0 0,-1 0 1 0 0,0 0 0 0 0,1 0-40 0 0,11-11 1286 0 0,14-31-9 0 0,-19 30-1348 0 0,116-180 609 0 0,50-81-1189 0 0,-164 259 564 0 0,86-144-9445 0 0,57-64 9532 0 0,-123 185-1853 0 0,1 3-3193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0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76 14123 0 0,'-1'0'241'0'0,"1"-1"0"0"0,-1 1 0 0 0,0 0 0 0 0,0-1 0 0 0,0 1 1 0 0,1 0-1 0 0,-1 0 0 0 0,0 0 0 0 0,0 0 0 0 0,0 0 0 0 0,1 0 0 0 0,-1 0 0 0 0,0 0 0 0 0,0 0 0 0 0,1 0 0 0 0,-1 0 1 0 0,0 1-1 0 0,0-1 0 0 0,0 0 0 0 0,1 1 0 0 0,-1-1 0 0 0,0 0 0 0 0,1 1 0 0 0,-1-1 0 0 0,0 1 0 0 0,1-1 0 0 0,-1 1 1 0 0,0-1-1 0 0,0 1-241 0 0,1 1 135 0 0,-1 0 0 0 0,0-1 0 0 0,0 1 0 0 0,1-1 0 0 0,-1 1 0 0 0,1 0 0 0 0,-1 0 1 0 0,1-1-1 0 0,0 1 0 0 0,0 0 0 0 0,-1 0 0 0 0,1 0 0 0 0,1 1-135 0 0,-1 1 5 0 0,0 0 0 0 0,1 0 1 0 0,-1 0-1 0 0,1 0 0 0 0,0 0 0 0 0,0 0 0 0 0,1 0 0 0 0,-1 0 0 0 0,1-1 1 0 0,0 1-1 0 0,0 0 0 0 0,2 2-5 0 0,-3-5 34 0 0,0 1 1 0 0,1-1-1 0 0,-1 0 0 0 0,1 1 1 0 0,0-1-1 0 0,-1 0 0 0 0,1 0 1 0 0,0 0-1 0 0,-1-1 0 0 0,1 1 1 0 0,0 0-1 0 0,0-1 0 0 0,0 1 1 0 0,0-1-1 0 0,0 0 1 0 0,0 1-1 0 0,0-1 0 0 0,0 0 1 0 0,0 0-1 0 0,0 0 0 0 0,0 0 1 0 0,-1-1-1 0 0,1 1 0 0 0,1-1-34 0 0,1 0 52 0 0,0-1 0 0 0,0 1 0 0 0,0-1-1 0 0,-1 0 1 0 0,1-1 0 0 0,-1 1 0 0 0,1-1-1 0 0,-1 1 1 0 0,0-1 0 0 0,0 0 0 0 0,2-2-52 0 0,0-1 22 0 0,0 1 1 0 0,0-1-1 0 0,-1 0 0 0 0,0-1 1 0 0,0 1-1 0 0,-1-1 1 0 0,1 1-1 0 0,-1-1 1 0 0,-1 0-1 0 0,0 0 1 0 0,0-1-1 0 0,0 1 1 0 0,0-4-23 0 0,-2 9 1 0 0,0 0 0 0 0,0 1 0 0 0,0-1 1 0 0,0 0-1 0 0,0 0 0 0 0,0 1 1 0 0,-1-1-1 0 0,1 0 0 0 0,-1 0 1 0 0,1 1-1 0 0,-1-1 0 0 0,0 0 0 0 0,1 1 1 0 0,-1-1-1 0 0,0 1 0 0 0,0-1 1 0 0,0 1-1 0 0,-1-1 0 0 0,1 1 1 0 0,0 0-1 0 0,0-1 0 0 0,-1 1 0 0 0,1 0 1 0 0,-1 0-1 0 0,1 0 0 0 0,-1 0 1 0 0,1 0-1 0 0,-1 1 0 0 0,1-1 1 0 0,-1 0-1 0 0,0 1 0 0 0,0-1 0 0 0,1 1 1 0 0,-1-1-1 0 0,0 1 0 0 0,0 0 1 0 0,1 0-1 0 0,-1 0 0 0 0,0 0 1 0 0,0 0-1 0 0,0 0 0 0 0,1 1 0 0 0,-2-1-1 0 0,-8 2-44 0 0,1 0-1 0 0,0 0 1 0 0,0 1-1 0 0,0 1 1 0 0,0-1-1 0 0,0 2 1 0 0,0 0 44 0 0,2 3-2857 0 0,4 10-5598 0 0,6-11 1165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3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1468 14707 0 0,'-7'-12'2352'0'0,"-5"-7"1012"0"0,20 38-2450 0 0,39 85-458 0 0,-20-39-152 0 0,3-2 0 0 0,3 0 0 0 0,3-2 0 0 0,21 25-304 0 0,-57-85 85 0 0,1-1 1 0 0,-1 1-1 0 0,0 0 1 0 0,1-1-1 0 0,-1 1 1 0 0,0-1-1 0 0,1 1 1 0 0,-1 0-1 0 0,1-1 1 0 0,-1 1-1 0 0,1-1 1 0 0,-1 1-1 0 0,1-1 1 0 0,-1 1-1 0 0,1-1 1 0 0,-1 0-1 0 0,1 1 1 0 0,0-1-1 0 0,-1 0 1 0 0,1 1-1 0 0,0-1 1 0 0,-1 0-1 0 0,1 0 1 0 0,0 0-1 0 0,-1 0 1 0 0,1 0-1 0 0,0 1 1 0 0,-1-1-1 0 0,1 0 1 0 0,0-1-86 0 0,8-18 3126 0 0,-5 4-3612 0 0,140-390 629 0 0,-56 160-586 0 0,4-25-684 0 0,67-179-2696 0 0,-104 311-1154 0 0,7 3 1 0 0,19-23 4976 0 0,-40 84-6778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3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13 985 14763 0 0,'-13'-15'5147'0'0,"21"38"-3438"0"0,0-3-1569 0 0,72 234 1501 0 0,-49-140-1393 0 0,-21-70-167 0 0,2-1 0 0 0,2-1 0 0 0,1 0 0 0 0,3 0-81 0 0,-18-42 53 0 0,0 0 0 0 0,1 0 1 0 0,-1 0-1 0 0,0 0 0 0 0,0 1 1 0 0,0-1-1 0 0,1 0 0 0 0,-1 0 0 0 0,0 0 1 0 0,0 0-1 0 0,0 0 0 0 0,1 0 1 0 0,-1 0-1 0 0,0 0 0 0 0,0 0 0 0 0,1 0 1 0 0,-1 0-1 0 0,0 0 0 0 0,0 0 1 0 0,1 0-1 0 0,-1 0 0 0 0,0 0 0 0 0,0 0 1 0 0,0 0-1 0 0,1 0 0 0 0,-1 0 1 0 0,0 0-1 0 0,0-1 0 0 0,0 1 0 0 0,1 0 1 0 0,-1 0-1 0 0,0 0 0 0 0,0 0 1 0 0,0 0-1 0 0,0-1 0 0 0,1 1 0 0 0,-1 0 1 0 0,0 0-1 0 0,0 0 0 0 0,0 0 1 0 0,0-1-1 0 0,0 1 0 0 0,0 0 0 0 0,0 0 1 0 0,1-1-54 0 0,12-17 864 0 0,11-22-593 0 0,-24 40-257 0 0,24-43 27 0 0,148-265-2626 0 0,98-256 2585 0 0,-221 443-1347 0 0,62-147-1765 0 0,-25 95-2389 0 0,-56 118-1344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4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2457 14867 0 0,'-1'0'164'0'0,"0"0"-1"0"0,-1 0 1 0 0,1 0-1 0 0,0 0 1 0 0,-1 1-1 0 0,1-1 1 0 0,0 1-1 0 0,-1-1 1 0 0,1 1-1 0 0,0-1 1 0 0,0 1-1 0 0,0 0 0 0 0,-1-1 1 0 0,1 1-1 0 0,0 0 1 0 0,0 0-1 0 0,0 0 1 0 0,0 0-1 0 0,1 0 1 0 0,-1 0-1 0 0,0 0-163 0 0,-5 3 3809 0 0,1-22-1848 0 0,-28-137-1325 0 0,6-1-1 0 0,7-7-635 0 0,-3-81 38 0 0,-22-293 106 0 0,41 496-102 0 0,2 19-35 0 0,0 0-1 0 0,1 0 1 0 0,2 0 0 0 0,1-4-7 0 0,40 87-520 0 0,-2 10 520 0 0,-9-14-8 0 0,2-1 0 0 0,18 19 8 0 0,-40-60 3 0 0,1-1 1 0 0,1 0-1 0 0,0 0 1 0 0,0-1-1 0 0,1-1 1 0 0,1-1-1 0 0,0 0 1 0 0,0 0-1 0 0,1-2 1 0 0,10 5-4 0 0,-23-13 11 0 0,0 1 0 0 0,0-1 0 0 0,0 0 0 0 0,1 0 0 0 0,-1 0 0 0 0,0-1 1 0 0,0 1-1 0 0,0-1 0 0 0,1 0 0 0 0,-1 1 0 0 0,0-1 0 0 0,1-1 0 0 0,-1 1 1 0 0,0 0-1 0 0,0-1 0 0 0,0 0 0 0 0,1 0 0 0 0,-1 0 0 0 0,0 0 0 0 0,0 0 0 0 0,1-1-11 0 0,1-1 58 0 0,-1-1-1 0 0,0 1 0 0 0,0-1 0 0 0,1 0 1 0 0,-2 0-1 0 0,1 0 0 0 0,-1 0 0 0 0,1-1 1 0 0,-1 0-1 0 0,0 1 0 0 0,-1-1 0 0 0,1-1-57 0 0,7-18 180 0 0,0-1 0 0 0,-2 0 0 0 0,-1-1 1 0 0,-1 1-1 0 0,-2-2-180 0 0,-3 23-17 0 0,25-161 339 0 0,2-140-322 0 0,-4 32 59 0 0,-10 123-28 0 0,-4-92-31 0 0,-11 104-11 0 0,-15 181-651 0 0,-1 31 808 0 0,-3 0-1 0 0,-3-1 1 0 0,-3-1 0 0 0,-4-1 0 0 0,-24 41-146 0 0,54-113 8 0 0,0 1-1 0 0,0 0 1 0 0,0 0-1 0 0,0 0 1 0 0,0 0-1 0 0,0 0 1 0 0,0 0-1 0 0,0-1 1 0 0,0 1-1 0 0,0 0 1 0 0,1 0-1 0 0,-1 0 1 0 0,0 0-1 0 0,0 0 1 0 0,0-1-1 0 0,0 1 1 0 0,0 0-1 0 0,-1 0 1 0 0,1 0-1 0 0,0 0 1 0 0,0 0-1 0 0,0-1 1 0 0,0 1-1 0 0,0 0 1 0 0,0 0-1 0 0,0 0 1 0 0,0 0-1 0 0,0 0 1 0 0,0 0-1 0 0,0-1 0 0 0,0 1 1 0 0,0 0-1 0 0,-1 0 1 0 0,1 0-1 0 0,0 0 1 0 0,0 0-1 0 0,0 0 1 0 0,0 0-1 0 0,0 0 1 0 0,0 0-1 0 0,-1 0 1 0 0,1 0-1 0 0,0-1 1 0 0,0 1-1 0 0,0 0 1 0 0,0 0-1 0 0,0 0 1 0 0,-1 0-1 0 0,1 0 1 0 0,0 0-1 0 0,0 0 1 0 0,0 0-1 0 0,0 0 1 0 0,0 0-1 0 0,-1 0 1 0 0,1 0-1 0 0,0 0 1 0 0,0 1-1 0 0,0-1 1 0 0,0 0-1 0 0,0 0 1 0 0,0 0-1 0 0,-1 0 1 0 0,1 0-1 0 0,0 0 1 0 0,0 0-1 0 0,0 0 1 0 0,0 0-1 0 0,0 0-7 0 0,-4-24 21 0 0,2-29-239 0 0,3 36 153 0 0,10-175-208 0 0,-7 163 251 0 0,1 0 0 0 0,1 0 0 0 0,1 0 0 0 0,2 1 0 0 0,6-14 22 0 0,-13 37-19 0 0,-1 1 1 0 0,1-1-1 0 0,1 1 0 0 0,-1 0 0 0 0,1 0 1 0 0,-1 0-1 0 0,1 0 0 0 0,0 0 0 0 0,1 0 1 0 0,-1 1-1 0 0,1-1 0 0 0,0 1 0 0 0,-1 0 1 0 0,3 0 18 0 0,-5 2-17 0 0,0 0 1 0 0,1 1 0 0 0,-1-1 0 0 0,0 1 0 0 0,1 0 0 0 0,-1 0-1 0 0,1-1 1 0 0,-1 1 0 0 0,1 0 0 0 0,-1 0 0 0 0,1 0 0 0 0,-1 0 0 0 0,0 1-1 0 0,1-1 1 0 0,-1 0 0 0 0,1 0 0 0 0,-1 1 0 0 0,0-1 0 0 0,1 1 16 0 0,1 1-14 0 0,0-1 1 0 0,0 1 0 0 0,0 0-1 0 0,-1 1 1 0 0,1-1 0 0 0,-1 0-1 0 0,1 1 1 0 0,-1-1 0 0 0,0 1-1 0 0,0 0 1 0 0,1 1 13 0 0,29 46-37 0 0,-2 1 1 0 0,6 19 36 0 0,-6-11 146 0 0,27 37-146 0 0,-53-88 47 0 0,5 5-107 0 0,-9-13 74 0 0,0 0 0 0 0,0 0-1 0 0,0-1 1 0 0,0 1-1 0 0,0 0 1 0 0,0 0 0 0 0,0 0-1 0 0,0 0 1 0 0,0 0 0 0 0,0 0-1 0 0,0 0 1 0 0,0 0 0 0 0,0 0-1 0 0,1-1 1 0 0,-1 1 0 0 0,0 0-1 0 0,0 0 1 0 0,0 0-1 0 0,0 0 1 0 0,0 0 0 0 0,0 0-1 0 0,0 0 1 0 0,0 0 0 0 0,0 0-1 0 0,0 0 1 0 0,1 0 0 0 0,-1 0-1 0 0,0 0 1 0 0,0 0-1 0 0,0 0 1 0 0,0 0 0 0 0,0 0-1 0 0,0 0 1 0 0,0 0 0 0 0,0 0-1 0 0,0 0 1 0 0,1 0 0 0 0,-1 0-1 0 0,0 0 1 0 0,0 0 0 0 0,0 0-1 0 0,0 0 1 0 0,0 0-1 0 0,0 0 1 0 0,0 0 0 0 0,0 0-1 0 0,1 0 1 0 0,-1 0 0 0 0,0 0-1 0 0,0 0 1 0 0,0 0 0 0 0,0 0-1 0 0,0 0 1 0 0,0 0-1 0 0,0 1 1 0 0,0-1-14 0 0,0-1 50 0 0,0 1-24 0 0,0-3-2157 0 0,-1-4-6728 0 0,2 4 1616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48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 12523 0 0,'-1'-7'1154'0'0,"0"8"-226"0"0,-3 18 401 0 0,-3 30 278 0 0,0 279 2309 0 0,2-41-2164 0 0,-1-198-1773 0 0,14-137-7628 0 0,0-6 5349 0 0,-8 35 755 0 0,0 0-3700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4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92 136 12795 0 0,'-1'-3'201'0'0,"1"-1"0"0"0,0 0 0 0 0,-1 0 0 0 0,1 0 0 0 0,1 0 0 0 0,-1 0 0 0 0,1 0 0 0 0,-1 0 0 0 0,1 0 0 0 0,0 0 0 0 0,1 0 0 0 0,-1 0 1 0 0,0 1-1 0 0,1-1 0 0 0,0 1 0 0 0,0-1 0 0 0,0 1 0 0 0,1 0 0 0 0,-1-1 0 0 0,1 1 0 0 0,-1 0 0 0 0,1 1 0 0 0,0-1 0 0 0,0 0 0 0 0,0 1 0 0 0,1 0 0 0 0,2-2-201 0 0,2-1 161 0 0,1-1 0 0 0,0 2 0 0 0,0-1 0 0 0,0 2 0 0 0,0-1 1 0 0,1 1-1 0 0,-1 0 0 0 0,1 1 0 0 0,0 0 0 0 0,6 0-161 0 0,7 2 66 0 0,0 1 1 0 0,0 1-1 0 0,0 1 0 0 0,0 1 1 0 0,-1 2-1 0 0,1 0 1 0 0,-2 1-1 0 0,5 2-66 0 0,20 10 79 0 0,-1 1-1 0 0,-1 3 0 0 0,12 9-78 0 0,-51-30 92 0 0,0 1 0 0 0,0-1-1 0 0,-1 1 1 0 0,0 0-1 0 0,1 1 1 0 0,-1-1-1 0 0,0 1 1 0 0,-1-1 0 0 0,1 1-1 0 0,-1 0 1 0 0,1 1-1 0 0,-1-1 1 0 0,0 1-1 0 0,-1-1 1 0 0,1 1 0 0 0,-1 0-1 0 0,0 0 1 0 0,0 0-1 0 0,-1 0 1 0 0,1 0-1 0 0,-1 0 1 0 0,0 0 0 0 0,0 1-1 0 0,-1-1 1 0 0,0 0-1 0 0,0 1 1 0 0,0-1 0 0 0,0 0-1 0 0,-1 1 1 0 0,0-1-1 0 0,0 0 1 0 0,-1 0-1 0 0,1 0 1 0 0,-1 0 0 0 0,0 0-1 0 0,-3 4-91 0 0,-6 18 221 0 0,-2-1 0 0 0,-2-1 0 0 0,0 0 0 0 0,-1-1 0 0 0,-1-1 0 0 0,-2 0 0 0 0,0-1 0 0 0,-1-2 0 0 0,-12 9-221 0 0,-21 17 180 0 0,-3-2 1 0 0,-1-3-1 0 0,-22 10-180 0 0,73-47 16 0 0,0 0 1 0 0,-1 0-1 0 0,1-1 1 0 0,-1 0-1 0 0,0 0 1 0 0,0-1-1 0 0,0 0 1 0 0,0 0-1 0 0,0-1 1 0 0,0 1-1 0 0,-1-2-15 0 0,3 0-5 0 0,1 0 1 0 0,-1-1 0 0 0,0 0 0 0 0,1 0 0 0 0,-1 0 0 0 0,1 0 0 0 0,-1-1 0 0 0,1 0 0 0 0,-1 0 0 0 0,1 0 0 0 0,0 0 0 0 0,0-1 0 0 0,0 1 0 0 0,0-1-1 0 0,1 0 1 0 0,-1-1 0 0 0,0 0 3 0 0,3 3-16 0 0,-29-27-901 0 0,-1 1 1 0 0,-26-16 916 0 0,57 43-106 0 0,0 0 0 0 0,0 0 0 0 0,0-1 1 0 0,-1 1-1 0 0,1 0 0 0 0,0 0 0 0 0,0 0 1 0 0,0 0-1 0 0,0 0 0 0 0,0-1 0 0 0,0 1 0 0 0,0 0 1 0 0,0 0-1 0 0,-1 0 0 0 0,1-1 0 0 0,0 1 1 0 0,0 0-1 0 0,0 0 0 0 0,0 0 0 0 0,0 0 1 0 0,0-1-1 0 0,0 1 0 0 0,0 0 0 0 0,0 0 1 0 0,0 0-1 0 0,0-1 0 0 0,0 1 0 0 0,0 0 1 0 0,1 0-1 0 0,-1 0 0 0 0,0-1 0 0 0,0 1 0 0 0,0 0 1 0 0,0 0-1 0 0,0 0 0 0 0,0 0 0 0 0,0 0 1 0 0,0-1-1 0 0,1 1 0 0 0,-1 0 0 0 0,0 0 1 0 0,0 0-1 0 0,0 0 0 0 0,0 0 0 0 0,0 0 1 0 0,1-1-1 0 0,-1 1 0 0 0,0 0 106 0 0,15-9-2739 0 0,16-3-5 0 0,-16 6 897 0 0,1 2-3724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1017 12851 0 0,'-1'-1'401'0'0,"0"1"0"0"0,0-1 1 0 0,0 0-1 0 0,0 1 0 0 0,0-1 0 0 0,0 0 1 0 0,0 0-1 0 0,0 1 0 0 0,0-1 1 0 0,0 0-1 0 0,0 0 0 0 0,1 0 1 0 0,-1 0-1 0 0,0 0 0 0 0,1 0 0 0 0,-1 0 1 0 0,0 0-1 0 0,1-1 0 0 0,0 1 1 0 0,-1 0-402 0 0,-4-33 2510 0 0,13-42-3490 0 0,-5 58 1766 0 0,31-198-166 0 0,24-66-620 0 0,-51 253-14 0 0,-4 9 7 0 0,2 1 1 0 0,0-1-1 0 0,1 1 0 0 0,0 1 0 0 0,2-1 0 0 0,9-16 7 0 0,-16 34-12 0 0,-1 1 0 0 0,0 0 0 0 0,0 0-1 0 0,0 0 1 0 0,0 0 0 0 0,1-1 0 0 0,-1 1 0 0 0,0 0-1 0 0,0 0 1 0 0,0 0 0 0 0,1 0 0 0 0,-1 0-1 0 0,0 0 1 0 0,0 0 0 0 0,1-1 0 0 0,-1 1-1 0 0,0 0 1 0 0,0 0 0 0 0,1 0 0 0 0,-1 0-1 0 0,0 0 1 0 0,0 0 0 0 0,1 0 0 0 0,-1 0 0 0 0,0 0-1 0 0,0 0 1 0 0,0 0 0 0 0,1 1 0 0 0,-1-1-1 0 0,0 0 1 0 0,0 0 0 0 0,1 0 0 0 0,-1 0-1 0 0,0 0 1 0 0,0 0 0 0 0,0 0 0 0 0,1 1-1 0 0,-1-1 1 0 0,0 0 0 0 0,0 0 0 0 0,0 0-1 0 0,0 0 1 0 0,1 1 0 0 0,-1-1 0 0 0,0 0 12 0 0,12 17-201 0 0,4 18 135 0 0,26 88 146 0 0,-25-67-49 0 0,3 0 0 0 0,2-2 0 0 0,3 0 0 0 0,28 46-31 0 0,-31-62 39 0 0,18 26-35 0 0,-37-59 14 0 0,0-1 0 0 0,1 0 0 0 0,0 1 1 0 0,0-2-1 0 0,0 1 0 0 0,0 0 0 0 0,0-1 0 0 0,1 0 0 0 0,0 0 1 0 0,0 0-1 0 0,1 0-18 0 0,-4-3 53 0 0,-1 1 1 0 0,0-1 0 0 0,1 0 0 0 0,-1-1-1 0 0,0 1 1 0 0,0 0 0 0 0,1 0 0 0 0,-1-1-1 0 0,0 1 1 0 0,1 0 0 0 0,-1-1-1 0 0,0 1 1 0 0,0-1 0 0 0,0 0 0 0 0,0 1-1 0 0,0-1 1 0 0,1 0 0 0 0,-1 0 0 0 0,0 0-1 0 0,-1 0 1 0 0,1 0 0 0 0,0 0-1 0 0,0 0 1 0 0,0 0 0 0 0,0 0 0 0 0,-1 0-1 0 0,1 0 1 0 0,-1 0 0 0 0,1-1 0 0 0,-1 1-1 0 0,1 0 1 0 0,-1 0 0 0 0,0-1-1 0 0,1 1-53 0 0,16-53 927 0 0,-15 48-1000 0 0,5-29 157 0 0,-1-1 0 0 0,-1 1 0 0 0,-2-1 0 0 0,-1 0 1 0 0,-4-30-85 0 0,-7-54 57 0 0,-8-11-57 0 0,-1-19 41 0 0,16 124-29 0 0,1 12-24 0 0,0 0 1 0 0,-1 0 0 0 0,-1 0 0 0 0,-2-7 11 0 0,26 34-6819 0 0,12 8 3066 0 0,-11-2 268 0 0,-10-7-2363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4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1270 14315 0 0,'-8'-3'3910'0'0,"2"0"1046"0"0,4-12-4049 0 0,-2-109 1307 0 0,-9-20-2214 0 0,-3-95 14 0 0,14 187-12 0 0,0-29-11 0 0,5-29 9 0 0,-1 86-29 0 0,1 1 0 0 0,0 0-1 0 0,2 1 1 0 0,1-1 0 0 0,0 1 0 0 0,2 0-1 0 0,0 0 30 0 0,7 3-233 0 0,-15 19 213 0 0,1 0 0 0 0,-1-1-1 0 0,1 1 1 0 0,-1 0 0 0 0,1 0 0 0 0,-1 0 0 0 0,0 0 0 0 0,1 0 0 0 0,-1 0 0 0 0,1 0 0 0 0,-1 0-1 0 0,1 0 1 0 0,-1 1 0 0 0,1-1 0 0 0,-1 0 0 0 0,1 0 0 0 0,-1 0 0 0 0,0 0 0 0 0,1 1 0 0 0,-1-1 0 0 0,1 0-1 0 0,-1 0 1 0 0,0 1 0 0 0,1-1 0 0 0,-1 0 0 0 0,0 1 0 0 0,1-1 0 0 0,-1 0 0 0 0,0 1 20 0 0,20 40-691 0 0,-17-34 803 0 0,36 104-216 0 0,-24-65 103 0 0,1-1 0 0 0,2-1 0 0 0,2 0 0 0 0,26 39 1 0 0,-1-8-1 0 0,-31-49 6 0 0,1-1 0 0 0,1-1-1 0 0,1 0 1 0 0,1-1 0 0 0,4 3-5 0 0,-21-26 9 0 0,-1 1 1 0 0,1-1 0 0 0,-1 1-1 0 0,1-1 1 0 0,-1 0-1 0 0,1 1 1 0 0,0-1-1 0 0,-1 0 1 0 0,1 1-1 0 0,-1-1 1 0 0,1 0-1 0 0,0 0 1 0 0,0 1 0 0 0,-1-1-1 0 0,1 0 1 0 0,0 0-1 0 0,-1 0 1 0 0,1 0-1 0 0,0 0 1 0 0,-1 0-1 0 0,1 0 1 0 0,0 0-1 0 0,0 0 1 0 0,-1 0 0 0 0,1-1-1 0 0,0 1 1 0 0,-1 0-1 0 0,1 0 1 0 0,0-1-1 0 0,0 1-9 0 0,19-20 597 0 0,6-29 248 0 0,-15 15-739 0 0,-2-1-1 0 0,-2-1 1 0 0,-1 1 0 0 0,-2-1-1 0 0,-1 0 1 0 0,-1-8-106 0 0,-4-75 60 0 0,-7-27-60 0 0,3 61 85 0 0,3 1-134 0 0,3 46 52 0 0,-1 1-1 0 0,-3 0 1 0 0,-1 0-1 0 0,-1-2-2 0 0,4 37-4114 0 0,3 12 831 0 0,3 15-1768 0 0,0-11-1695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14763 0 0,'-4'14'458'0'0,"0"0"1"0"0,1 0-1 0 0,1 1 0 0 0,0-1 1 0 0,1 1-1 0 0,1-1 0 0 0,0 1 1 0 0,1 0-1 0 0,3 13-458 0 0,-2-2 444 0 0,7 84 927 0 0,-6-84-1235 0 0,2 0 0 0 0,0-1 0 0 0,1 1-1 0 0,2-1 1 0 0,4 9-136 0 0,-4-22-1514 0 0,-6-20-1551 0 0,-3-22-1325 0 0,-2 14-1342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8 166 13291 0 0,'-1'-1'88'0'0,"0"1"0"0"0,1-1 0 0 0,-1 1 0 0 0,1-1 0 0 0,-1 0 0 0 0,1 1 0 0 0,-1-1 0 0 0,1 0 0 0 0,-1 1 0 0 0,1-1 0 0 0,0 0 0 0 0,-1 0 0 0 0,1 0 0 0 0,0 1 0 0 0,0-1 0 0 0,-1 0 0 0 0,1 0 0 0 0,0 0 1 0 0,0 0-1 0 0,0 1 0 0 0,0-1 0 0 0,0 0 0 0 0,0 0 0 0 0,0 0 0 0 0,1 0 0 0 0,-1 1 0 0 0,0-1 0 0 0,0 0 0 0 0,1 0 0 0 0,-1 0 0 0 0,0 1 0 0 0,1-1 0 0 0,-1 0 0 0 0,1 0 0 0 0,-1 1 0 0 0,1-1 0 0 0,-1 0 0 0 0,1 1 0 0 0,-1-1 0 0 0,1 1 0 0 0,0-1 0 0 0,-1 1 0 0 0,1-1 0 0 0,0 1 0 0 0,0-1 0 0 0,-1 1 1 0 0,1 0-1 0 0,0-1 0 0 0,0 1 0 0 0,0 0-88 0 0,8-7 183 0 0,21-10-220 0 0,0 1 0 0 0,1 2 0 0 0,0 1 0 0 0,1 1 0 0 0,1 1 0 0 0,17-2 37 0 0,-26 7-95 0 0,-9 0 18 0 0,0 2 0 0 0,1 0 1 0 0,0 1-1 0 0,-1 0 0 0 0,1 2 0 0 0,0-1 1 0 0,0 2-1 0 0,4 1 77 0 0,-19-1 53 0 0,0 1 0 0 0,0-1 0 0 0,0 1 0 0 0,0-1 0 0 0,0 1 0 0 0,0 0 0 0 0,0 0 0 0 0,-1 0 0 0 0,1-1 0 0 0,0 1 0 0 0,-1 0 0 0 0,1 0 0 0 0,0 0 0 0 0,-1 0 0 0 0,0 0 0 0 0,1 0 0 0 0,-1 0 0 0 0,1 0 0 0 0,-1 0 0 0 0,0 0 0 0 0,0 0 0 0 0,1 0 0 0 0,-1 1 0 0 0,0-1 0 0 0,0 0 0 0 0,0 0 0 0 0,0 0 0 0 0,-1 0 0 0 0,1 1-53 0 0,-4 43 1368 0 0,2-30-1280 0 0,4 105 189 0 0,0-79-1053 0 0,-1 0-1 0 0,-4 19 777 0 0,1-45-1384 0 0,0-1 0 0 0,-1 0 0 0 0,0 1 0 0 0,-1-1 1 0 0,-3 5 1383 0 0,1-9-5294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14643 0 0,'4'-5'393'0'0,"1"0"0"0"0,-1 0 0 0 0,1 0 0 0 0,0 1-1 0 0,0-1 1 0 0,1 1 0 0 0,0 0 0 0 0,-1 1 0 0 0,1-1 0 0 0,5-1-393 0 0,2-2 723 0 0,146-81 1309 0 0,-97 56-3462 0 0,0-3 1 0 0,32-26 1429 0 0,-88 58-545 0 0,-1-1-1 0 0,1 0 1 0 0,-1-1 0 0 0,0 0-1 0 0,0 0 1 0 0,0 0 0 0 0,-1 0-1 0 0,0 0 1 0 0,0-1-1 0 0,0 0 1 0 0,-1 0 0 0 0,1 0-1 0 0,-1-1 546 0 0,-2 1-5137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18 200 13571 0 0,'-17'-14'8130'0'0,"31"37"-6881"0"0,5 4-1158 0 0,17 52 563 0 0,-28-60-337 0 0,0-1 0 0 0,1 1 0 0 0,1-2 0 0 0,0 1 0 0 0,1-1 0 0 0,1-1 0 0 0,6 6-317 0 0,-13-23 157 0 0,-1 0 0 0 0,1 0 0 0 0,0-1 0 0 0,-1 0 1 0 0,0 0-1 0 0,1 0 0 0 0,-1 0 0 0 0,0-1 1 0 0,0 1-1 0 0,3-3-157 0 0,4-6 5 0 0,0-1 1 0 0,-1 0 0 0 0,0-1-1 0 0,0 0 1 0 0,-2 0-1 0 0,1-1 1 0 0,0-4-6 0 0,47-108-1904 0 0,-36 77 3 0 0,21-50-5572 0 0,-18 41-1004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11298 0 0,'-3'1'145'0'0,"1"0"0"0"0,-1 1 0 0 0,1-1-1 0 0,-1 1 1 0 0,1 0 0 0 0,0 0-1 0 0,0 0 1 0 0,0 0 0 0 0,0 0-1 0 0,0 1 1 0 0,0-1 0 0 0,0 0 0 0 0,1 1-1 0 0,0-1 1 0 0,-1 1 0 0 0,1 0-1 0 0,0-1 1 0 0,0 1 0 0 0,0 0-1 0 0,1 0 1 0 0,-1 0 0 0 0,1 0 0 0 0,-1 0-145 0 0,-1 14 565 0 0,0 1 0 0 0,0 0 0 0 0,2 9-565 0 0,0-5 515 0 0,2 174 1359 0 0,1-59-1442 0 0,-3-137-431 0 0,1 1 0 0 0,-1-1 0 0 0,0 1 0 0 0,0 0 0 0 0,0-1 0 0 0,0 1 0 0 0,0-1 0 0 0,1 1 0 0 0,-1 0 0 0 0,0-1 0 0 0,0 1 0 0 0,1-1 0 0 0,-1 1 0 0 0,0-1 0 0 0,1 1 0 0 0,-1-1 1 0 0,1 1-1 0 0,-1-1 0 0 0,1 1 0 0 0,-1-1 0 0 0,1 0 0 0 0,-1 1 0 0 0,1-1 0 0 0,-1 0 0 0 0,1 1 0 0 0,-1-1 0 0 0,1 0 0 0 0,-1 0 0 0 0,1 1-1 0 0,27 1 158 0 0,40-14 128 0 0,-45 8-351 0 0,-7 2-849 0 0,-1-1 0 0 0,1-1 0 0 0,0 0 0 0 0,-1-1 0 0 0,0 0-1 0 0,0-1 1 0 0,0-1 0 0 0,-1 0 0 0 0,11-9 914 0 0,-17 9-5196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4 269 16275 0 0,'-1'-2'126'0'0,"1"1"0"0"0,-1 0-1 0 0,1-1 1 0 0,-1 1 0 0 0,1-1-1 0 0,0 1 1 0 0,-1 0 0 0 0,1-1-1 0 0,0 1 1 0 0,0-1 0 0 0,0 1-1 0 0,0-1 1 0 0,0 1 0 0 0,1-1-1 0 0,-1 1 1 0 0,0-1 0 0 0,1 1-1 0 0,-1-1 1 0 0,1 1 0 0 0,-1 0-1 0 0,1-1 1 0 0,0 1 0 0 0,0 0-1 0 0,-1 0 1 0 0,1-1 0 0 0,0 1-1 0 0,0 0 1 0 0,0 0 0 0 0,0 0-1 0 0,0 0 1 0 0,1 0 0 0 0,-1 0-1 0 0,0 0 1 0 0,1 0-126 0 0,54-36 945 0 0,-33 24-435 0 0,16-12-68 0 0,1 2 0 0 0,21-8-442 0 0,-23 12-1037 0 0,-1-1 0 0 0,-1-1 0 0 0,4-6 1037 0 0,-38 21-3316 0 0,-10 5 608 0 0,-14 4-688 0 0,16-2-1735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9714 0 0,'-9'10'427'0'0,"0"1"1"0"0,0 1-1 0 0,1-1 1 0 0,1 2-1 0 0,0-1 0 0 0,1 1 1 0 0,0 0-1 0 0,1 0 0 0 0,0 0 1 0 0,1 1-1 0 0,1 0 0 0 0,0 0 1 0 0,1 0-1 0 0,0 0 1 0 0,1 0-1 0 0,1 0 0 0 0,0 0 1 0 0,1 0-428 0 0,2 28 466 0 0,2-1 0 0 0,2 0-1 0 0,2 0 1 0 0,1-1 0 0 0,11 24-466 0 0,-20-59 37 0 0,1 0 0 0 0,0 1-1 0 0,0-1 1 0 0,0 0 0 0 0,1 0-1 0 0,-1 0 1 0 0,1 0 0 0 0,1-1-1 0 0,-1 1 1 0 0,1-1 0 0 0,-1 0 0 0 0,5 4-37 0 0,-5-7 17 0 0,0 1 1 0 0,0-1 0 0 0,0 1 0 0 0,0-1 0 0 0,0 0 0 0 0,1 0 0 0 0,-1-1 0 0 0,0 1 0 0 0,0-1 0 0 0,1 0 0 0 0,-1 1 0 0 0,0-1 0 0 0,1-1 0 0 0,-1 1 0 0 0,0 0 0 0 0,1-1 0 0 0,-1 0 0 0 0,0 0 0 0 0,0 0 0 0 0,0 0 0 0 0,0 0 0 0 0,1-1-18 0 0,96-41-1503 0 0,-88 37 392 0 0,-1-1 0 0 0,0-1 0 0 0,0 0 0 0 0,0 0 0 0 0,-1-1 0 0 0,-1 0 0 0 0,2-2 1111 0 0,-1-1-5419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16548 0 0,'49'-29'5418'0'0,"-46"26"-5323"0"0,53-37 182 0 0,-2-2 0 0 0,-2-2 0 0 0,15-19-277 0 0,-41 32-3407 0 0,22-34 3407 0 0,-16 21-1570 0 0,-30 177 3433 0 0,-2 49 196 0 0,1-78-1701 0 0,-1-104-386 0 0,0 0-1 0 0,0 0 1 0 0,0 0-1 0 0,0 1 0 0 0,0-1 1 0 0,0 0-1 0 0,-1 0 1 0 0,1 0-1 0 0,0 0 0 0 0,0 0 1 0 0,0 1-1 0 0,0-1 1 0 0,0 0-1 0 0,0 0 0 0 0,0 0 1 0 0,0 0-1 0 0,0 0 1 0 0,0 0-1 0 0,0 1 0 0 0,0-1 1 0 0,0 0-1 0 0,0 0 1 0 0,0 0-1 0 0,1 0 0 0 0,-1 0 1 0 0,0 1-1 0 0,0-1 1 0 0,0 0-1 0 0,0 0 0 0 0,0 0 1 0 0,0 0-1 0 0,0 0 1 0 0,0 0-1 0 0,0 0 0 0 0,0 1 1 0 0,1-1-1 0 0,-1 0 1 0 0,0 0-1 0 0,0 0 0 0 0,0 0 1 0 0,0 0-1 0 0,0 0 1 0 0,0 0-1 0 0,1 0 0 0 0,-1 0 1 0 0,0 0-1 0 0,0 0 1 0 0,0 0-1 0 0,0 0 0 0 0,0 0 1 0 0,1 0-1 0 0,-1 0 1 0 0,0 0-1 0 0,0 0 0 0 0,0 0 1 0 0,0 0-1 0 0,0 0 1 0 0,0 0-1 0 0,1 0 0 0 0,-1 0 1 0 0,0 0-1 0 0,0 0 1 0 0,0 0-1 0 0,0 0 0 0 0,0 0 1 0 0,0 0-1 0 0,1 0 29 0 0,9-13-1255 0 0,8-19-612 0 0,17-54-4373 0 0,-27 64 756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11867 0 0,'-1'8'4519'0'0,"-5"30"-2642"0"0,-4 92 1161 0 0,3-47-2216 0 0,4 1 0 0 0,3 1-822 0 0,4 125-919 0 0,1-157-4590 0 0,-1-27 40 0 0,-3-20-130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14 180 18028 0 0,'-1'0'113'0'0,"1"0"1"0"0,-1-1-1 0 0,0 1 0 0 0,0-1 1 0 0,1 1-1 0 0,-1-1 0 0 0,0 1 1 0 0,0-1-1 0 0,1 1 0 0 0,-1-1 1 0 0,1 0-1 0 0,-1 1 0 0 0,0-1 1 0 0,1 0-1 0 0,-1 1 0 0 0,1-1 1 0 0,0 0-1 0 0,-1 0 0 0 0,1 0 1 0 0,0 1-1 0 0,-1-1 0 0 0,1 0 1 0 0,0 0-1 0 0,0 0 0 0 0,0 0 1 0 0,0 0-1 0 0,-1 0 0 0 0,1 0 1 0 0,1 1-1 0 0,-1-1 0 0 0,0 0 1 0 0,0-1-114 0 0,1-1 57 0 0,0 0 0 0 0,0 0 1 0 0,1 1-1 0 0,-1-1 0 0 0,1 0 1 0 0,0 0-1 0 0,0 1 0 0 0,0-1 0 0 0,0 1 1 0 0,1-1-58 0 0,54-46-396 0 0,-56 49 434 0 0,16-12-48 0 0,1 1 0 0 0,0 1 0 0 0,0 0 0 0 0,1 1 0 0 0,6 0 10 0 0,-15 5-16 0 0,1 1-1 0 0,0 0 1 0 0,0 1 0 0 0,0 0 0 0 0,0 1 0 0 0,1 0 16 0 0,37 7-58 0 0,-48-5 58 0 0,0-1 1 0 0,0 1-1 0 0,0 0 1 0 0,-1 0 0 0 0,1 0-1 0 0,0 0 1 0 0,-1 0 0 0 0,1 0-1 0 0,-1 0 1 0 0,1 0-1 0 0,-1 0 1 0 0,1 0 0 0 0,-1 0-1 0 0,0 0 1 0 0,0 0-1 0 0,1 0 1 0 0,-1 0 0 0 0,0 1-1 0 0,0-1 1 0 0,0 0-1 0 0,0 0 1 0 0,0 0 0 0 0,0 0-1 0 0,-1 0 1 0 0,1 0 0 0 0,0 1-1 0 0,-1-1 1 0 0,1 0-1 0 0,0 0 1 0 0,-1 0 0 0 0,1 0-1 0 0,-1 0 1 0 0,0 0-1 0 0,1 0 1 0 0,-1 0-1 0 0,-23 46 131 0 0,23-44-137 0 0,-21 33 63 0 0,-26 49 17 0 0,46-80-86 0 0,-1 0 1 0 0,1 0-1 0 0,1 1 1 0 0,-1-1 0 0 0,1 1-1 0 0,0-1 1 0 0,0 1-1 0 0,0 0 1 0 0,1-1 0 0 0,0 1-1 0 0,0 0 1 0 0,0 0-1 0 0,1-1 1 0 0,0 3 11 0 0,0-6-16 0 0,-1-1 0 0 0,1 1 0 0 0,-1-1 0 0 0,1 0 1 0 0,-1 1-1 0 0,1-1 0 0 0,0 0 0 0 0,0 0 0 0 0,-1 0 0 0 0,1 1 0 0 0,0-1 0 0 0,0 0 0 0 0,0 0 0 0 0,0 0 1 0 0,0 0-1 0 0,1 0 0 0 0,-1-1 0 0 0,0 1 0 0 0,0 0 0 0 0,1 0 0 0 0,-1-1 0 0 0,0 1 0 0 0,1-1 1 0 0,-1 1-1 0 0,1-1 16 0 0,2 1 11 0 0,0-1 1 0 0,-1 0-1 0 0,1 0 1 0 0,-1 0 0 0 0,1-1-1 0 0,0 1 1 0 0,-1-1-1 0 0,1 0 1 0 0,-1 0 0 0 0,3-1-12 0 0,10-4 268 0 0,0-1-1 0 0,-1-1 1 0 0,0-1 0 0 0,2-1-268 0 0,-14 8 78 0 0,49-32 288 0 0,-51 35-4880 0 0,11 1-3598 0 0,-7-3 2587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28 9322 0 0,'-3'-27'4634'0'0,"4"48"-2287"0"0,-21 156 905 0 0,-7-1-1 0 0,-20 48-3251 0 0,36-180 142 0 0,6-26 38 0 0,0 0-1 0 0,1 0 1 0 0,1 0-1 0 0,0 14-179 0 0,20-61-2143 0 0,-16 28 1364 0 0,0-1-1 0 0,0 1 1 0 0,1-1 0 0 0,-1 1 0 0 0,0 0 0 0 0,1 0 0 0 0,-1-1 0 0 0,1 1 0 0 0,0 0 0 0 0,-1 0 0 0 0,1 1 0 0 0,0-1 0 0 0,-1 0 0 0 0,3 0 779 0 0,0 1-6111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9:5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6 18708 0 0,'-35'1'4574'0'0,"32"0"-4431"0"0,0-1-1 0 0,-1 1 1 0 0,1-1 0 0 0,-1 0 0 0 0,1 0 0 0 0,0 0 0 0 0,-1-1 0 0 0,1 1 0 0 0,-1-1 0 0 0,0 0-143 0 0,5-2-3585 0 0,10 2 138 0 0,12 0-3100 0 0,-14 2 248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4T13:03:17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20003 1076 0,'0'0'16,"0"18"-1,0 17-15,0-35 16,0 18-16,0 34 15,0 1 1,0-17-16,0 17 16,0 17-16,0-35 15,17 36-15,-17-18 16,18 35-16,-18-35 15,0 0-15,17 53 16,1-18-16,-18-35 16,0 17-16,18 36 15,-18-53-15,0 18 16,0-1-16,0 1 15,0-1-15,0 19 16,17-1-16,1 0 16,0-17-16,-1-19 15,-17 19-15,18 0 16,-18-19-16,0 19 15,0 0-15,0-19 16,0 19-16,0-18 16,0 18-16,0 17 15,0-18-15,0 1 16,0-1-16,18 54 15,-18-36 1,0-35-16,0 0 16,0 17-16,0-34 15,0 17-15,0-18 16,0 18-16,0-36 15,0 19-15,0-19 16,0 19-16,17-1 16,-17-17-1,0-1-15,0-17 16,0 18-16,0-1 15,0 1-15,0 0 16,0-1-16,0 1 16,18 17-16,-18-17 15,0 0-15,0 17 16,0 0-16,17 18 15,-17-35-15,0 17 16,0 0-16,0 18 16,0-18-16,0-17 15,0 0-15,0 17 16,0-35-16,0 18 15,0-1 1,0 1-16,0 0 16,0-1-16,0-17 15,0 0 94,0-17-93,0-36-16,18-18 16,-18 1-16</inkml:trace>
  <inkml:trace contextRef="#ctx0" brushRef="#br0" timeOffset="1">20020 1058 0,'-17'0'31,"-1"36"-15,18-19-1,-18 19-15,1-1 16,17 0-16,-18 0 16,0 1-16,1-1 15,-19 0-15,19 0 16,-1-17-16,0 17 15,18-17-15,-17 17 16,-1-35-16,18 18 16,0-18 140,18-71-141,-1 18-15,1 1 16,0-1-16,-1 0 15,1 17-15</inkml:trace>
  <inkml:trace contextRef="#ctx0" brushRef="#br0" timeOffset="2">20038 1076 0,'0'0'16,"17"18"-16,-17-18 15,36 17-15,-36-17 16,17 18-16,1 0 15,0-18-15,-1 35 16,19-18-16,-19 1 16,1 0-16,-1-1 15,1 1-15,0-18 16,-1 18-16,19-1 15,-36 1-15,17-18 16,-17 0 0,18 18-16,0-18 78,-18 0-63,17 0 1,-17 0-16,18 0 15,-1 17-15</inkml:trace>
  <inkml:trace contextRef="#ctx0" brushRef="#br0" timeOffset="3">19950 5203 0,'0'0'78,"17"0"-78,19 0 16,-1 0-1,35 0-15,1 0 16,35 0-16,17 0 16,18 0-16,0 0 15,18 0-15,0 0 16,-18 0-16,18 0 16,-18 0-16,18 0 15,-1 0-15,1 0 16,18 0-16,-36 0 15,0 0-15,35 0 16,-17 0-16,-18 0 16,18 0-16,0 0 15,-18 0-15,-18 0 16,1 0-16,-1 0 15,-17 0-15,0 0 16,0 0-16,-36 0 16,1 0-16,17 0 15,-18 0-15,19 0 16,-1 0-16,-18 0 15,1 0-15,-36 0 16,18 0 0,-18 0-16,18 0 15,-17 0-15,-1 0 16,18 0-16,0 0 15,0 0-15,0 0 16,-1 0-16,1 0 16,18 0-16,-18 0 15,0 0-15,17 0 16,-34 0-16,16 0 15,-34 0-15,35 0 16,-53 0-16,18 0 16,-18 0-16,17 0 15,1 0 1,-18 0-16,18 0 15,-1 0-15,1 0 16,17 0-16,-35 0 16,18 0-16,35-17 15,-53 17 1</inkml:trace>
  <inkml:trace contextRef="#ctx0" brushRef="#br0" timeOffset="4">25682 5062 0,'0'0'16,"18"0"-1,-18 0-15,18 0 16,17 0-1,0 18 1,-17-18-16,17 18 16,-17-1-16,17-17 15,-35 0-15,35 18 16,0 0-16,-17-18 15,0 17-15,-18-17 32,17 0-32,-17 0 15,18 0-15,-18 18 141,0-18-126,-18 35 1,1-35-1,-19 35-15,19-17 16,-18 17-16,17 1 16,-17-1-16,35 0 15,-18-17-15,-17-1 16,35 19-16,-18-19 15,0 19-15,18-36 16,-17 17 0,17-17-1,0 18 32,-18-18 47,1 0-94,-1 0 15,0-18 1</inkml:trace>
  <inkml:trace contextRef="#ctx0" brushRef="#br0" timeOffset="5">20073 4286 0,'18'0'16,"-18"0"0,17 0-16,1 0 15,-18 0-15,18 0 16,-18 0-16,17 0 15,1 0-15,0 0 16,-18 0-16,17 0 16,1 0 46,-1 0-46,-17 0-1,18 0-15</inkml:trace>
  <inkml:trace contextRef="#ctx0" brushRef="#br0" timeOffset="6">19491 4004 0,'18'0'32,"-18"0"-17,35-18-15,-35 1 16,18-1-1,-18 0 17,17 18-17,-17-17 1,0 17-1,18-18 110,-1 18-109,1 35-16,-18-17 15,0 17-15,0 18 16,0-53-16,0 18 16,0 17-16,0-17 15,0 0-15,0-1 16,0 1-16,0-1 15,0-17-15,0 18 16,0-18 78,0 0-48,0 0-30,-18 0 0,1 0-16</inkml:trace>
  <inkml:trace contextRef="#ctx0" brushRef="#br0" timeOffset="7">19526 4233 0,'18'0'16,"-18"0"-1,18 0-15,-1 0 16,-17 0-16,18 0 15,-1 0-15,1 0 16,-18 0-16,18 0 16,-1 0-16,1 0 15,-18 0-15,18 0 31,-18 0 94</inkml:trace>
  <inkml:trace contextRef="#ctx0" brushRef="#br0" timeOffset="8">21273 5062 0,'0'0'78,"0"18"-63,0 0-15,0-1 16,0 1-16,0 0 15,0-1-15,0-17 16,0 18-16,0-18 16,0 35-1,0-35 1,0 18-1,0-18-15,0 17 32</inkml:trace>
  <inkml:trace contextRef="#ctx0" brushRef="#br0" timeOffset="9">22348 5080 0,'0'18'16,"0"-18"-1,0 17-15,0 1 16,18 17-16,-18-35 15,18 18 1,-18-18-16,0 17 16,0 1-16,0-18 15,0 18 1,0-18-16</inkml:trace>
  <inkml:trace contextRef="#ctx0" brushRef="#br0" timeOffset="10">23477 5098 0,'-17'0'47,"17"0"-32,0 0-15,0 35 16,0-17-16,0-1 15,0 18-15,0-35 16,0 36-16,0-19 16,0-17-16,0 18 15,0 0 1,0-18-1,0 17 1,0-17 15,0 36-15</inkml:trace>
  <inkml:trace contextRef="#ctx0" brushRef="#br0" timeOffset="11">20073 3422 0,'18'0'0,"-18"0"31,17 0-31,-17 0 16,18 0 0,0 0-16,-1 0 15,-17 0-15,18 0 16,0 0-16,-18 0 15,17 0-15,-17 0 16,18 0 0</inkml:trace>
  <inkml:trace contextRef="#ctx0" brushRef="#br0" timeOffset="12">19967 2522 0,'18'0'15,"-18"0"-15,18 0 16,-1 0-1,1 0 1,-18 0 0,17 0-16,1 0 15,0 0-15,-1 0 16,1 0-16,0 0 15,-18 0-15,17 0 78</inkml:trace>
  <inkml:trace contextRef="#ctx0" brushRef="#br0" timeOffset="13">21184 2505 0</inkml:trace>
  <inkml:trace contextRef="#ctx0" brushRef="#br0" timeOffset="14">20338 2487 0,'17'0'16,"1"0"30,0 0-30,-1 0 0,-17 0-1,18 0-15,-18 0 16,17 0 31,-17 0-47,36 0 15</inkml:trace>
  <inkml:trace contextRef="#ctx0" brushRef="#br0" timeOffset="15">20708 2487 0,'35'0'15,"-35"0"1,18 0-1,0 0-15,-18 0 16,17 0-16,-17 0 31,36-18-15</inkml:trace>
  <inkml:trace contextRef="#ctx0" brushRef="#br0" timeOffset="16">20990 2469 0,'18'0'31,"0"0"16,-1 0-32</inkml:trace>
  <inkml:trace contextRef="#ctx0" brushRef="#br0" timeOffset="17">21220 2734 0,'0'0'32,"0"18"-17,0-18 1,0 17 15,0 1 0,0-18-15,0 18-16,0-18 15,0 35 1</inkml:trace>
  <inkml:trace contextRef="#ctx0" brushRef="#br0" timeOffset="18">21220 2999 0,'0'17'47,"0"-17"-16,0 18-15,0-18 0,0 18-16,0-1 15,0-17-15,0 35 16,0-17-1,0-18-15</inkml:trace>
  <inkml:trace contextRef="#ctx0" brushRef="#br0" timeOffset="19">21255 3387 0,'0'17'31,"0"-17"-15,0 18-16,18 0 16,-18-1-1,0-17 16,0 36-15</inkml:trace>
  <inkml:trace contextRef="#ctx0" brushRef="#br0" timeOffset="20">21237 3704 0,'0'18'16,"0"-18"15,0 17-15,0 1-1,0-18-15,0 18 16,0-18-16,0 17 16,0-17-16,0 18 15</inkml:trace>
  <inkml:trace contextRef="#ctx0" brushRef="#br0" timeOffset="21">21273 4075 0,'0'17'15,"0"-17"1,0 18 0,0 0 15,0-1-16,0 1 1,0-18 0</inkml:trace>
  <inkml:trace contextRef="#ctx0" brushRef="#br0" timeOffset="22">21325 4322 0,'0'0'15,"0"17"-15,0-17 16,0 18-16,0-1 16,0 1 15,0-18 0,-17 35-15</inkml:trace>
  <inkml:trace contextRef="#ctx0" brushRef="#br0" timeOffset="23">21308 4621 0,'0'0'15,"0"18"1,0 0-16,0-18 16,0 17-1</inkml:trace>
  <inkml:trace contextRef="#ctx0" brushRef="#br0" timeOffset="24">20496 4304 0,'18'0'0,"0"0"16,-18 0-1,17 0 1,-17 0-1,18 0 1,-18 0 0,18 0-16,-1 0 15,-17 0-15,36-18 16</inkml:trace>
  <inkml:trace contextRef="#ctx0" brushRef="#br0" timeOffset="25">20849 4286 0,'0'0'0,"18"0"16,-18 0-1,17 0 17,1 0-17,-18 0-15,18 0 16,-18 0-1</inkml:trace>
  <inkml:trace contextRef="#ctx0" brushRef="#br0" timeOffset="26">21131 4286 0,'0'0'16,"18"0"-16,-18 0 15</inkml:trace>
  <inkml:trace contextRef="#ctx0" brushRef="#br0" timeOffset="27">19738 5045 0,'0'-53'15,"18"35"-15,-1 1 16,-17-1-16,18 0 16,17-52-1,-35 34 1,18 19-16,17-18 15,-35 17-15,18-17 16,-1 35-16,-17-18 16,0 0-1,18 1-15,-18-1 16,18 18-16,-1-35 15,-17-1 1,18 19-16,0-18 16,-1 17-16,-17 0 15,18 18-15,-18-17 16,0-1-16,17 0 15,1 1-15,-18-1 16,18 0-16,-18 1 16,17 17-16,1-35 15,-18 35-15,35-18 16,-35 0-16,18-17 15,0 17-15,-1 1 16,1-1-16,-18 0 16,0 18-16,17-17 15,1-18 1,-18 17-16,18 0 15,-18 18 1,17-17-16,-17-1 16,18 0-16,-18 1 15,18-19-15,-1 36 16,-17-17-16,18-19 15,0 19-15,-18-1 16,17 1-16,1-19 16,-1 36-16,1-35 15,-18 17-15,18 1 16,-1-1-16,1 0 15,0 1-15,-18-1 16,17-17-16,1 35 16,-18-18-16,18 1 15,-18-1 1,0 0-16,17 1 15,1-19-15,-18 19 16,18-1-16,-1-17 16,1 17-16,-1-17 15,1 17 1,-18 1-16,35-1 15,-35 0-15,18 1 16,-18-1-16,18 18 16,-18-18-16,17 1 15,-17-1-15,18-17 16,0 17-16,-18 1 15,35-1-15,-35 0 16,17-17-16,19 17 16,-36-17-16,17 18 15,1-1-15,-18 0 16,0 1-16,18-1 15,-18 18-15,17-35 16,1 35-16,-18-36 16,18 1-1,-1 35 1,-17-35-16,18 17 15,-1-17-15,1 17 16,0 1-16,-18-19 16,17 19-1,1-1-15,-18 18 0,18-35 16,-1 17-1,1-35 1,0 18-16,-1 17 16,19-17-16,-1-18 15,-35 36-15,35-19 16,-35 1-16,18 17 15,-1-17-15,1 17 16,0 1-16,-1-18 16,-17 17-16,36-17 15,-19 17-15,-17-17 16,18 17-1,-1 18-15,-17-18 16,0 1 0,18-1-16,-18 0 15,18 1-15,-1-1 16,-17 1-16,18-1 15,0 0-15,-18-17 16,17 17-16,1-17 16,-18 17-16,18 1 15,-1-18 1,-17 35 15,0-36-31,18 19 31,-1-1-31,-17 18 16,18-35-1,0 17 17,-18 0-32,17 18 15,-17-17 1,18-18 15,0 17-15,-1-17-16,-17 35 15,18-18 1,-18 0-1,0 1 1,18-1 15,-1 0 16,-17 18 31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4T13:03:18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20003 1076 0,'0'0'16,"0"18"-1,0 17-15,0-35 16,0 18-16,0 34 15,0 1 1,0-17-16,0 17 16,0 17-16,0-35 15,17 36-15,-17-18 16,18 35-16,-18-35 15,0 0-15,17 53 16,1-18-16,-18-35 16,0 17-16,18 36 15,-18-53-15,0 18 16,0-1-16,0 1 15,0-1-15,0 19 16,17-1-16,1 0 16,0-17-16,-1-19 15,-17 19-15,18 0 16,-18-19-16,0 19 15,0 0-15,0-19 16,0 19-16,0-18 16,0 18-16,0 17 15,0-18-15,0 1 16,0-1-16,18 54 15,-18-36 1,0-35-16,0 0 16,0 17-16,0-34 15,0 17-15,0-18 16,0 18-16,0-36 15,0 19-15,0-19 16,0 19-16,17-1 16,-17-17-1,0-1-15,0-17 16,0 18-16,0-1 15,0 1-15,0 0 16,0-1-16,0 1 16,18 17-16,-18-17 15,0 0-15,0 17 16,0 0-16,17 18 15,-17-35-15,0 17 16,0 0-16,0 18 16,0-18-16,0-17 15,0 0-15,0 17 16,0-35-16,0 18 15,0-1 1,0 1-16,0 0 16,0-1-16,0-17 15,0 0 94,0-17-93,0-36-16,18-18 16,-18 1-16</inkml:trace>
  <inkml:trace contextRef="#ctx0" brushRef="#br0" timeOffset="1">20020 1058 0,'-17'0'31,"-1"36"-15,18-19-1,-18 19-15,1-1 16,17 0-16,-18 0 16,0 1-16,1-1 15,-19 0-15,19 0 16,-1-17-16,0 17 15,18-17-15,-17 17 16,-1-35-16,18 18 16,0-18 140,18-71-141,-1 18-15,1 1 16,0-1-16,-1 0 15,1 17-15</inkml:trace>
  <inkml:trace contextRef="#ctx0" brushRef="#br0" timeOffset="2">20038 1076 0,'0'0'16,"17"18"-16,-17-18 15,36 17-15,-36-17 16,17 18-16,1 0 15,0-18-15,-1 35 16,19-18-16,-19 1 16,1 0-16,-1-1 15,1 1-15,0-18 16,-1 18-16,19-1 15,-36 1-15,17-18 16,-17 0 0,18 18-16,0-18 78,-18 0-63,17 0 1,-17 0-16,18 0 15,-1 17-15</inkml:trace>
  <inkml:trace contextRef="#ctx0" brushRef="#br0" timeOffset="3">19950 5203 0,'0'0'78,"17"0"-78,19 0 16,-1 0-1,35 0-15,1 0 16,35 0-16,17 0 16,18 0-16,0 0 15,18 0-15,0 0 16,-18 0-16,18 0 16,-18 0-16,18 0 15,-1 0-15,1 0 16,18 0-16,-36 0 15,0 0-15,35 0 16,-17 0-16,-18 0 16,18 0-16,0 0 15,-18 0-15,-18 0 16,1 0-16,-1 0 15,-17 0-15,0 0 16,0 0-16,-36 0 16,1 0-16,17 0 15,-18 0-15,19 0 16,-1 0-16,-18 0 15,1 0-15,-36 0 16,18 0 0,-18 0-16,18 0 15,-17 0-15,-1 0 16,18 0-16,0 0 15,0 0-15,0 0 16,-1 0-16,1 0 16,18 0-16,-18 0 15,0 0-15,17 0 16,-34 0-16,16 0 15,-34 0-15,35 0 16,-53 0-16,18 0 16,-18 0-16,17 0 15,1 0 1,-18 0-16,18 0 15,-1 0-15,1 0 16,17 0-16,-35 0 16,18 0-16,35-17 15,-53 17 1</inkml:trace>
  <inkml:trace contextRef="#ctx0" brushRef="#br0" timeOffset="4">25682 5062 0,'0'0'16,"18"0"-1,-18 0-15,18 0 16,17 0-1,0 18 1,-17-18-16,17 18 16,-17-1-16,17-17 15,-35 0-15,35 18 16,0 0-16,-17-18 15,0 17-15,-18-17 32,17 0-32,-17 0 15,18 0-15,-18 18 141,0-18-126,-18 35 1,1-35-1,-19 35-15,19-17 16,-18 17-16,17 1 16,-17-1-16,35 0 15,-18-17-15,-17-1 16,35 19-16,-18-19 15,0 19-15,18-36 16,-17 17 0,17-17-1,0 18 32,-18-18 47,1 0-94,-1 0 15,0-18 1</inkml:trace>
  <inkml:trace contextRef="#ctx0" brushRef="#br0" timeOffset="5">20073 4286 0,'18'0'16,"-18"0"0,17 0-16,1 0 15,-18 0-15,18 0 16,-18 0-16,17 0 15,1 0-15,0 0 16,-18 0-16,17 0 16,1 0 46,-1 0-46,-17 0-1,18 0-15</inkml:trace>
  <inkml:trace contextRef="#ctx0" brushRef="#br0" timeOffset="6">19491 4004 0,'18'0'32,"-18"0"-17,35-18-15,-35 1 16,18-1-1,-18 0 17,17 18-17,-17-17 1,0 17-1,18-18 110,-1 18-109,1 35-16,-18-17 15,0 17-15,0 18 16,0-53-16,0 18 16,0 17-16,0-17 15,0 0-15,0-1 16,0 1-16,0-1 15,0-17-15,0 18 16,0-18 78,0 0-48,0 0-30,-18 0 0,1 0-16</inkml:trace>
  <inkml:trace contextRef="#ctx0" brushRef="#br0" timeOffset="7">19526 4233 0,'18'0'16,"-18"0"-1,18 0-15,-1 0 16,-17 0-16,18 0 15,-1 0-15,1 0 16,-18 0-16,18 0 16,-1 0-16,1 0 15,-18 0-15,18 0 31,-18 0 94</inkml:trace>
  <inkml:trace contextRef="#ctx0" brushRef="#br0" timeOffset="8">21273 5062 0,'0'0'78,"0"18"-63,0 0-15,0-1 16,0 1-16,0 0 15,0-1-15,0-17 16,0 18-16,0-18 16,0 35-1,0-35 1,0 18-1,0-18-15,0 17 32</inkml:trace>
  <inkml:trace contextRef="#ctx0" brushRef="#br0" timeOffset="9">22348 5080 0,'0'18'16,"0"-18"-1,0 17-15,0 1 16,18 17-16,-18-35 15,18 18 1,-18-18-16,0 17 16,0 1-16,0-18 15,0 18 1,0-18-16</inkml:trace>
  <inkml:trace contextRef="#ctx0" brushRef="#br0" timeOffset="10">23477 5098 0,'-17'0'47,"17"0"-32,0 0-15,0 35 16,0-17-16,0-1 15,0 18-15,0-35 16,0 36-16,0-19 16,0-17-16,0 18 15,0 0 1,0-18-1,0 17 1,0-17 15,0 36-15</inkml:trace>
  <inkml:trace contextRef="#ctx0" brushRef="#br0" timeOffset="11">20073 3422 0,'18'0'0,"-18"0"31,17 0-31,-17 0 16,18 0 0,0 0-16,-1 0 15,-17 0-15,18 0 16,0 0-16,-18 0 15,17 0-15,-17 0 16,18 0 0</inkml:trace>
  <inkml:trace contextRef="#ctx0" brushRef="#br0" timeOffset="12">19967 2522 0,'18'0'15,"-18"0"-15,18 0 16,-1 0-1,1 0 1,-18 0 0,17 0-16,1 0 15,0 0-15,-1 0 16,1 0-16,0 0 15,-18 0-15,17 0 78</inkml:trace>
  <inkml:trace contextRef="#ctx0" brushRef="#br0" timeOffset="13">21184 2505 0</inkml:trace>
  <inkml:trace contextRef="#ctx0" brushRef="#br0" timeOffset="14">20338 2487 0,'17'0'16,"1"0"30,0 0-30,-1 0 0,-17 0-1,18 0-15,-18 0 16,17 0 31,-17 0-47,36 0 15</inkml:trace>
  <inkml:trace contextRef="#ctx0" brushRef="#br0" timeOffset="15">20708 2487 0,'35'0'15,"-35"0"1,18 0-1,0 0-15,-18 0 16,17 0-16,-17 0 31,36-18-15</inkml:trace>
  <inkml:trace contextRef="#ctx0" brushRef="#br0" timeOffset="16">20990 2469 0,'18'0'31,"0"0"16,-1 0-32</inkml:trace>
  <inkml:trace contextRef="#ctx0" brushRef="#br0" timeOffset="17">21220 2734 0,'0'0'32,"0"18"-17,0-18 1,0 17 15,0 1 0,0-18-15,0 18-16,0-18 15,0 35 1</inkml:trace>
  <inkml:trace contextRef="#ctx0" brushRef="#br0" timeOffset="18">21220 2999 0,'0'17'47,"0"-17"-16,0 18-15,0-18 0,0 18-16,0-1 15,0-17-15,0 35 16,0-17-1,0-18-15</inkml:trace>
  <inkml:trace contextRef="#ctx0" brushRef="#br0" timeOffset="19">21255 3387 0,'0'17'31,"0"-17"-15,0 18-16,18 0 16,-18-1-1,0-17 16,0 36-15</inkml:trace>
  <inkml:trace contextRef="#ctx0" brushRef="#br0" timeOffset="20">21237 3704 0,'0'18'16,"0"-18"15,0 17-15,0 1-1,0-18-15,0 18 16,0-18-16,0 17 16,0-17-16,0 18 15</inkml:trace>
  <inkml:trace contextRef="#ctx0" brushRef="#br0" timeOffset="21">21273 4075 0,'0'17'15,"0"-17"1,0 18 0,0 0 15,0-1-16,0 1 1,0-18 0</inkml:trace>
  <inkml:trace contextRef="#ctx0" brushRef="#br0" timeOffset="22">21325 4322 0,'0'0'15,"0"17"-15,0-17 16,0 18-16,0-1 16,0 1 15,0-18 0,-17 35-15</inkml:trace>
  <inkml:trace contextRef="#ctx0" brushRef="#br0" timeOffset="23">21308 4621 0,'0'0'15,"0"18"1,0 0-16,0-18 16,0 17-1</inkml:trace>
  <inkml:trace contextRef="#ctx0" brushRef="#br0" timeOffset="24">20496 4304 0,'18'0'0,"0"0"16,-18 0-1,17 0 1,-17 0-1,18 0 1,-18 0 0,18 0-16,-1 0 15,-17 0-15,36-18 16</inkml:trace>
  <inkml:trace contextRef="#ctx0" brushRef="#br0" timeOffset="25">20849 4286 0,'0'0'0,"18"0"16,-18 0-1,17 0 17,1 0-17,-18 0-15,18 0 16,-18 0-1</inkml:trace>
  <inkml:trace contextRef="#ctx0" brushRef="#br0" timeOffset="26">21131 4286 0,'0'0'16,"18"0"-16,-18 0 15</inkml:trace>
  <inkml:trace contextRef="#ctx0" brushRef="#br0" timeOffset="27">19738 5045 0,'0'-53'15,"18"35"-15,-1 1 16,-17-1-16,18 0 16,17-52-1,-35 34 1,18 19-16,17-18 15,-35 17-15,18-17 16,-1 35-16,-17-18 16,0 0-1,18 1-15,-18-1 16,18 18-16,-1-35 15,-17-1 1,18 19-16,0-18 16,-1 17-16,-17 0 15,18 18-15,-18-17 16,0-1-16,17 0 15,1 1-15,-18-1 16,18 0-16,-18 1 16,17 17-16,1-35 15,-18 35-15,35-18 16,-35 0-16,18-17 15,0 17-15,-1 1 16,1-1-16,-18 0 16,0 18-16,17-17 15,1-18 1,-18 17-16,18 0 15,-18 18 1,17-17-16,-17-1 16,18 0-16,-18 1 15,18-19-15,-1 36 16,-17-17-16,18-19 15,0 19-15,-18-1 16,17 1-16,1-19 16,-1 36-16,1-35 15,-18 17-15,18 1 16,-1-1-16,1 0 15,0 1-15,-18-1 16,17-17-16,1 35 16,-18-18-16,18 1 15,-18-1 1,0 0-16,17 1 15,1-19-15,-18 19 16,18-1-16,-1-17 16,1 17-16,-1-17 15,1 17 1,-18 1-16,35-1 15,-35 0-15,18 1 16,-18-1-16,18 18 16,-18-18-16,17 1 15,-17-1-15,18-17 16,0 17-16,-18 1 15,35-1-15,-35 0 16,17-17-16,19 17 16,-36-17-16,17 18 15,1-1-15,-18 0 16,0 1-16,18-1 15,-18 18-15,17-35 16,1 35-16,-18-36 16,18 1-1,-1 35 1,-17-35-16,18 17 15,-1-17-15,1 17 16,0 1-16,-18-19 16,17 19-1,1-1-15,-18 18 0,18-35 16,-1 17-1,1-35 1,0 18-16,-1 17 16,19-17-16,-1-18 15,-35 36-15,35-19 16,-35 1-16,18 17 15,-1-17-15,1 17 16,0 1-16,-1-18 16,-17 17-16,36-17 15,-19 17-15,-17-17 16,18 17-1,-1 18-15,-17-18 16,0 1 0,18-1-16,-18 0 15,18 1-15,-1-1 16,-17 1-16,18-1 15,0 0-15,-18-17 16,17 17-16,1-17 16,-18 17-16,18 1 15,-1-18 1,-17 35 15,0-36-31,18 19 31,-1-1-31,-17 18 16,18-35-1,0 17 17,-18 0-32,17 18 15,-17-17 1,18-18 15,0 17-15,-1-17-16,-17 35 15,18-18 1,-18 0-1,0 1 1,18-1 15,-1 0 16,-17 18 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9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1474 16155 0 0,'-1'-2'738'0'0,"-7"-7"2021"0"0,13 7-3770 0 0,17-1 1318 0 0,123-46 1982 0 0,137-66-2289 0 0,-119 46 38 0 0,766-271-1043 0 0,-333 136 899 0 0,-226 75 632 0 0,8-10 454 0 0,142-45 264 0 0,-271 109-801 0 0,3 10 0 0 0,64 0-443 0 0,-265 59-8 0 0,-26 4-1 0 0,-1-2-1 0 0,23-6 10 0 0,-36 8-1256 0 0,-11 5-1918 0 0,-18 9-5348 0 0,9-5 4465 0 0,-1 0-2699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4T13:03:18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20003 1076 0,'0'0'16,"0"18"-1,0 17-15,0-35 16,0 18-16,0 34 15,0 1 1,0-17-16,0 17 16,0 17-16,0-35 15,17 36-15,-17-18 16,18 35-16,-18-35 15,0 0-15,17 53 16,1-18-16,-18-35 16,0 17-16,18 36 15,-18-53-15,0 18 16,0-1-16,0 1 15,0-1-15,0 19 16,17-1-16,1 0 16,0-17-16,-1-19 15,-17 19-15,18 0 16,-18-19-16,0 19 15,0 0-15,0-19 16,0 19-16,0-18 16,0 18-16,0 17 15,0-18-15,0 1 16,0-1-16,18 54 15,-18-36 1,0-35-16,0 0 16,0 17-16,0-34 15,0 17-15,0-18 16,0 18-16,0-36 15,0 19-15,0-19 16,0 19-16,17-1 16,-17-17-1,0-1-15,0-17 16,0 18-16,0-1 15,0 1-15,0 0 16,0-1-16,0 1 16,18 17-16,-18-17 15,0 0-15,0 17 16,0 0-16,17 18 15,-17-35-15,0 17 16,0 0-16,0 18 16,0-18-16,0-17 15,0 0-15,0 17 16,0-35-16,0 18 15,0-1 1,0 1-16,0 0 16,0-1-16,0-17 15,0 0 94,0-17-93,0-36-16,18-18 16,-18 1-16</inkml:trace>
  <inkml:trace contextRef="#ctx0" brushRef="#br0" timeOffset="1">20020 1058 0,'-17'0'31,"-1"36"-15,18-19-1,-18 19-15,1-1 16,17 0-16,-18 0 16,0 1-16,1-1 15,-19 0-15,19 0 16,-1-17-16,0 17 15,18-17-15,-17 17 16,-1-35-16,18 18 16,0-18 140,18-71-141,-1 18-15,1 1 16,0-1-16,-1 0 15,1 17-15</inkml:trace>
  <inkml:trace contextRef="#ctx0" brushRef="#br0" timeOffset="2">20038 1076 0,'0'0'16,"17"18"-16,-17-18 15,36 17-15,-36-17 16,17 18-16,1 0 15,0-18-15,-1 35 16,19-18-16,-19 1 16,1 0-16,-1-1 15,1 1-15,0-18 16,-1 18-16,19-1 15,-36 1-15,17-18 16,-17 0 0,18 18-16,0-18 78,-18 0-63,17 0 1,-17 0-16,18 0 15,-1 17-15</inkml:trace>
  <inkml:trace contextRef="#ctx0" brushRef="#br0" timeOffset="3">19950 5203 0,'0'0'78,"17"0"-78,19 0 16,-1 0-1,35 0-15,1 0 16,35 0-16,17 0 16,18 0-16,0 0 15,18 0-15,0 0 16,-18 0-16,18 0 16,-18 0-16,18 0 15,-1 0-15,1 0 16,18 0-16,-36 0 15,0 0-15,35 0 16,-17 0-16,-18 0 16,18 0-16,0 0 15,-18 0-15,-18 0 16,1 0-16,-1 0 15,-17 0-15,0 0 16,0 0-16,-36 0 16,1 0-16,17 0 15,-18 0-15,19 0 16,-1 0-16,-18 0 15,1 0-15,-36 0 16,18 0 0,-18 0-16,18 0 15,-17 0-15,-1 0 16,18 0-16,0 0 15,0 0-15,0 0 16,-1 0-16,1 0 16,18 0-16,-18 0 15,0 0-15,17 0 16,-34 0-16,16 0 15,-34 0-15,35 0 16,-53 0-16,18 0 16,-18 0-16,17 0 15,1 0 1,-18 0-16,18 0 15,-1 0-15,1 0 16,17 0-16,-35 0 16,18 0-16,35-17 15,-53 17 1</inkml:trace>
  <inkml:trace contextRef="#ctx0" brushRef="#br0" timeOffset="4">25682 5062 0,'0'0'16,"18"0"-1,-18 0-15,18 0 16,17 0-1,0 18 1,-17-18-16,17 18 16,-17-1-16,17-17 15,-35 0-15,35 18 16,0 0-16,-17-18 15,0 17-15,-18-17 32,17 0-32,-17 0 15,18 0-15,-18 18 141,0-18-126,-18 35 1,1-35-1,-19 35-15,19-17 16,-18 17-16,17 1 16,-17-1-16,35 0 15,-18-17-15,-17-1 16,35 19-16,-18-19 15,0 19-15,18-36 16,-17 17 0,17-17-1,0 18 32,-18-18 47,1 0-94,-1 0 15,0-18 1</inkml:trace>
  <inkml:trace contextRef="#ctx0" brushRef="#br0" timeOffset="5">20073 4286 0,'18'0'16,"-18"0"0,17 0-16,1 0 15,-18 0-15,18 0 16,-18 0-16,17 0 15,1 0-15,0 0 16,-18 0-16,17 0 16,1 0 46,-1 0-46,-17 0-1,18 0-15</inkml:trace>
  <inkml:trace contextRef="#ctx0" brushRef="#br0" timeOffset="6">19491 4004 0,'18'0'32,"-18"0"-17,35-18-15,-35 1 16,18-1-1,-18 0 17,17 18-17,-17-17 1,0 17-1,18-18 110,-1 18-109,1 35-16,-18-17 15,0 17-15,0 18 16,0-53-16,0 18 16,0 17-16,0-17 15,0 0-15,0-1 16,0 1-16,0-1 15,0-17-15,0 18 16,0-18 78,0 0-48,0 0-30,-18 0 0,1 0-16</inkml:trace>
  <inkml:trace contextRef="#ctx0" brushRef="#br0" timeOffset="7">19526 4233 0,'18'0'16,"-18"0"-1,18 0-15,-1 0 16,-17 0-16,18 0 15,-1 0-15,1 0 16,-18 0-16,18 0 16,-1 0-16,1 0 15,-18 0-15,18 0 31,-18 0 94</inkml:trace>
  <inkml:trace contextRef="#ctx0" brushRef="#br0" timeOffset="8">21273 5062 0,'0'0'78,"0"18"-63,0 0-15,0-1 16,0 1-16,0 0 15,0-1-15,0-17 16,0 18-16,0-18 16,0 35-1,0-35 1,0 18-1,0-18-15,0 17 32</inkml:trace>
  <inkml:trace contextRef="#ctx0" brushRef="#br0" timeOffset="9">22348 5080 0,'0'18'16,"0"-18"-1,0 17-15,0 1 16,18 17-16,-18-35 15,18 18 1,-18-18-16,0 17 16,0 1-16,0-18 15,0 18 1,0-18-16</inkml:trace>
  <inkml:trace contextRef="#ctx0" brushRef="#br0" timeOffset="10">23477 5098 0,'-17'0'47,"17"0"-32,0 0-15,0 35 16,0-17-16,0-1 15,0 18-15,0-35 16,0 36-16,0-19 16,0-17-16,0 18 15,0 0 1,0-18-1,0 17 1,0-17 15,0 36-15</inkml:trace>
  <inkml:trace contextRef="#ctx0" brushRef="#br0" timeOffset="11">20073 3422 0,'18'0'0,"-18"0"31,17 0-31,-17 0 16,18 0 0,0 0-16,-1 0 15,-17 0-15,18 0 16,0 0-16,-18 0 15,17 0-15,-17 0 16,18 0 0</inkml:trace>
  <inkml:trace contextRef="#ctx0" brushRef="#br0" timeOffset="12">19967 2522 0,'18'0'15,"-18"0"-15,18 0 16,-1 0-1,1 0 1,-18 0 0,17 0-16,1 0 15,0 0-15,-1 0 16,1 0-16,0 0 15,-18 0-15,17 0 78</inkml:trace>
  <inkml:trace contextRef="#ctx0" brushRef="#br0" timeOffset="13">21184 2505 0</inkml:trace>
  <inkml:trace contextRef="#ctx0" brushRef="#br0" timeOffset="14">20338 2487 0,'17'0'16,"1"0"30,0 0-30,-1 0 0,-17 0-1,18 0-15,-18 0 16,17 0 31,-17 0-47,36 0 15</inkml:trace>
  <inkml:trace contextRef="#ctx0" brushRef="#br0" timeOffset="15">20708 2487 0,'35'0'15,"-35"0"1,18 0-1,0 0-15,-18 0 16,17 0-16,-17 0 31,36-18-15</inkml:trace>
  <inkml:trace contextRef="#ctx0" brushRef="#br0" timeOffset="16">20990 2469 0,'18'0'31,"0"0"16,-1 0-32</inkml:trace>
  <inkml:trace contextRef="#ctx0" brushRef="#br0" timeOffset="17">21220 2734 0,'0'0'32,"0"18"-17,0-18 1,0 17 15,0 1 0,0-18-15,0 18-16,0-18 15,0 35 1</inkml:trace>
  <inkml:trace contextRef="#ctx0" brushRef="#br0" timeOffset="18">21220 2999 0,'0'17'47,"0"-17"-16,0 18-15,0-18 0,0 18-16,0-1 15,0-17-15,0 35 16,0-17-1,0-18-15</inkml:trace>
  <inkml:trace contextRef="#ctx0" brushRef="#br0" timeOffset="19">21255 3387 0,'0'17'31,"0"-17"-15,0 18-16,18 0 16,-18-1-1,0-17 16,0 36-15</inkml:trace>
  <inkml:trace contextRef="#ctx0" brushRef="#br0" timeOffset="20">21237 3704 0,'0'18'16,"0"-18"15,0 17-15,0 1-1,0-18-15,0 18 16,0-18-16,0 17 16,0-17-16,0 18 15</inkml:trace>
  <inkml:trace contextRef="#ctx0" brushRef="#br0" timeOffset="21">21273 4075 0,'0'17'15,"0"-17"1,0 18 0,0 0 15,0-1-16,0 1 1,0-18 0</inkml:trace>
  <inkml:trace contextRef="#ctx0" brushRef="#br0" timeOffset="22">21325 4322 0,'0'0'15,"0"17"-15,0-17 16,0 18-16,0-1 16,0 1 15,0-18 0,-17 35-15</inkml:trace>
  <inkml:trace contextRef="#ctx0" brushRef="#br0" timeOffset="23">21308 4621 0,'0'0'15,"0"18"1,0 0-16,0-18 16,0 17-1</inkml:trace>
  <inkml:trace contextRef="#ctx0" brushRef="#br0" timeOffset="24">20496 4304 0,'18'0'0,"0"0"16,-18 0-1,17 0 1,-17 0-1,18 0 1,-18 0 0,18 0-16,-1 0 15,-17 0-15,36-18 16</inkml:trace>
  <inkml:trace contextRef="#ctx0" brushRef="#br0" timeOffset="25">20849 4286 0,'0'0'0,"18"0"16,-18 0-1,17 0 17,1 0-17,-18 0-15,18 0 16,-18 0-1</inkml:trace>
  <inkml:trace contextRef="#ctx0" brushRef="#br0" timeOffset="26">21131 4286 0,'0'0'16,"18"0"-16,-18 0 15</inkml:trace>
  <inkml:trace contextRef="#ctx0" brushRef="#br0" timeOffset="27">19738 5045 0,'0'-53'15,"18"35"-15,-1 1 16,-17-1-16,18 0 16,17-52-1,-35 34 1,18 19-16,17-18 15,-35 17-15,18-17 16,-1 35-16,-17-18 16,0 0-1,18 1-15,-18-1 16,18 18-16,-1-35 15,-17-1 1,18 19-16,0-18 16,-1 17-16,-17 0 15,18 18-15,-18-17 16,0-1-16,17 0 15,1 1-15,-18-1 16,18 0-16,-18 1 16,17 17-16,1-35 15,-18 35-15,35-18 16,-35 0-16,18-17 15,0 17-15,-1 1 16,1-1-16,-18 0 16,0 18-16,17-17 15,1-18 1,-18 17-16,18 0 15,-18 18 1,17-17-16,-17-1 16,18 0-16,-18 1 15,18-19-15,-1 36 16,-17-17-16,18-19 15,0 19-15,-18-1 16,17 1-16,1-19 16,-1 36-16,1-35 15,-18 17-15,18 1 16,-1-1-16,1 0 15,0 1-15,-18-1 16,17-17-16,1 35 16,-18-18-16,18 1 15,-18-1 1,0 0-16,17 1 15,1-19-15,-18 19 16,18-1-16,-1-17 16,1 17-16,-1-17 15,1 17 1,-18 1-16,35-1 15,-35 0-15,18 1 16,-18-1-16,18 18 16,-18-18-16,17 1 15,-17-1-15,18-17 16,0 17-16,-18 1 15,35-1-15,-35 0 16,17-17-16,19 17 16,-36-17-16,17 18 15,1-1-15,-18 0 16,0 1-16,18-1 15,-18 18-15,17-35 16,1 35-16,-18-36 16,18 1-1,-1 35 1,-17-35-16,18 17 15,-1-17-15,1 17 16,0 1-16,-18-19 16,17 19-1,1-1-15,-18 18 0,18-35 16,-1 17-1,1-35 1,0 18-16,-1 17 16,19-17-16,-1-18 15,-35 36-15,35-19 16,-35 1-16,18 17 15,-1-17-15,1 17 16,0 1-16,-1-18 16,-17 17-16,36-17 15,-19 17-15,-17-17 16,18 17-1,-1 18-15,-17-18 16,0 1 0,18-1-16,-18 0 15,18 1-15,-1-1 16,-17 1-16,18-1 15,0 0-15,-18-17 16,17 17-16,1-17 16,-18 17-16,18 1 15,-1-18 1,-17 35 15,0-36-31,18 19 31,-1-1-31,-17 18 16,18-35-1,0 17 17,-18 0-32,17 18 15,-17-17 1,18-18 15,0 17-15,-1-17-16,-17 35 15,18-18 1,-18 0-1,0 1 1,18-1 15,-1 0 16,-17 18 31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4T13:03:18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20003 1076 0,'0'0'16,"0"18"-1,0 17-15,0-35 16,0 18-16,0 34 15,0 1 1,0-17-16,0 17 16,0 17-16,0-35 15,17 36-15,-17-18 16,18 35-16,-18-35 15,0 0-15,17 53 16,1-18-16,-18-35 16,0 17-16,18 36 15,-18-53-15,0 18 16,0-1-16,0 1 15,0-1-15,0 19 16,17-1-16,1 0 16,0-17-16,-1-19 15,-17 19-15,18 0 16,-18-19-16,0 19 15,0 0-15,0-19 16,0 19-16,0-18 16,0 18-16,0 17 15,0-18-15,0 1 16,0-1-16,18 54 15,-18-36 1,0-35-16,0 0 16,0 17-16,0-34 15,0 17-15,0-18 16,0 18-16,0-36 15,0 19-15,0-19 16,0 19-16,17-1 16,-17-17-1,0-1-15,0-17 16,0 18-16,0-1 15,0 1-15,0 0 16,0-1-16,0 1 16,18 17-16,-18-17 15,0 0-15,0 17 16,0 0-16,17 18 15,-17-35-15,0 17 16,0 0-16,0 18 16,0-18-16,0-17 15,0 0-15,0 17 16,0-35-16,0 18 15,0-1 1,0 1-16,0 0 16,0-1-16,0-17 15,0 0 94,0-17-93,0-36-16,18-18 16,-18 1-16</inkml:trace>
  <inkml:trace contextRef="#ctx0" brushRef="#br0" timeOffset="1">20020 1058 0,'-17'0'31,"-1"36"-15,18-19-1,-18 19-15,1-1 16,17 0-16,-18 0 16,0 1-16,1-1 15,-19 0-15,19 0 16,-1-17-16,0 17 15,18-17-15,-17 17 16,-1-35-16,18 18 16,0-18 140,18-71-141,-1 18-15,1 1 16,0-1-16,-1 0 15,1 17-15</inkml:trace>
  <inkml:trace contextRef="#ctx0" brushRef="#br0" timeOffset="2">20038 1076 0,'0'0'16,"17"18"-16,-17-18 15,36 17-15,-36-17 16,17 18-16,1 0 15,0-18-15,-1 35 16,19-18-16,-19 1 16,1 0-16,-1-1 15,1 1-15,0-18 16,-1 18-16,19-1 15,-36 1-15,17-18 16,-17 0 0,18 18-16,0-18 78,-18 0-63,17 0 1,-17 0-16,18 0 15,-1 17-15</inkml:trace>
  <inkml:trace contextRef="#ctx0" brushRef="#br0" timeOffset="3">19950 5203 0,'0'0'78,"17"0"-78,19 0 16,-1 0-1,35 0-15,1 0 16,35 0-16,17 0 16,18 0-16,0 0 15,18 0-15,0 0 16,-18 0-16,18 0 16,-18 0-16,18 0 15,-1 0-15,1 0 16,18 0-16,-36 0 15,0 0-15,35 0 16,-17 0-16,-18 0 16,18 0-16,0 0 15,-18 0-15,-18 0 16,1 0-16,-1 0 15,-17 0-15,0 0 16,0 0-16,-36 0 16,1 0-16,17 0 15,-18 0-15,19 0 16,-1 0-16,-18 0 15,1 0-15,-36 0 16,18 0 0,-18 0-16,18 0 15,-17 0-15,-1 0 16,18 0-16,0 0 15,0 0-15,0 0 16,-1 0-16,1 0 16,18 0-16,-18 0 15,0 0-15,17 0 16,-34 0-16,16 0 15,-34 0-15,35 0 16,-53 0-16,18 0 16,-18 0-16,17 0 15,1 0 1,-18 0-16,18 0 15,-1 0-15,1 0 16,17 0-16,-35 0 16,18 0-16,35-17 15,-53 17 1</inkml:trace>
  <inkml:trace contextRef="#ctx0" brushRef="#br0" timeOffset="4">25682 5062 0,'0'0'16,"18"0"-1,-18 0-15,18 0 16,17 0-1,0 18 1,-17-18-16,17 18 16,-17-1-16,17-17 15,-35 0-15,35 18 16,0 0-16,-17-18 15,0 17-15,-18-17 32,17 0-32,-17 0 15,18 0-15,-18 18 141,0-18-126,-18 35 1,1-35-1,-19 35-15,19-17 16,-18 17-16,17 1 16,-17-1-16,35 0 15,-18-17-15,-17-1 16,35 19-16,-18-19 15,0 19-15,18-36 16,-17 17 0,17-17-1,0 18 32,-18-18 47,1 0-94,-1 0 15,0-18 1</inkml:trace>
  <inkml:trace contextRef="#ctx0" brushRef="#br0" timeOffset="5">20073 4286 0,'18'0'16,"-18"0"0,17 0-16,1 0 15,-18 0-15,18 0 16,-18 0-16,17 0 15,1 0-15,0 0 16,-18 0-16,17 0 16,1 0 46,-1 0-46,-17 0-1,18 0-15</inkml:trace>
  <inkml:trace contextRef="#ctx0" brushRef="#br0" timeOffset="6">19491 4004 0,'18'0'32,"-18"0"-17,35-18-15,-35 1 16,18-1-1,-18 0 17,17 18-17,-17-17 1,0 17-1,18-18 110,-1 18-109,1 35-16,-18-17 15,0 17-15,0 18 16,0-53-16,0 18 16,0 17-16,0-17 15,0 0-15,0-1 16,0 1-16,0-1 15,0-17-15,0 18 16,0-18 78,0 0-48,0 0-30,-18 0 0,1 0-16</inkml:trace>
  <inkml:trace contextRef="#ctx0" brushRef="#br0" timeOffset="7">19526 4233 0,'18'0'16,"-18"0"-1,18 0-15,-1 0 16,-17 0-16,18 0 15,-1 0-15,1 0 16,-18 0-16,18 0 16,-1 0-16,1 0 15,-18 0-15,18 0 31,-18 0 94</inkml:trace>
  <inkml:trace contextRef="#ctx0" brushRef="#br0" timeOffset="8">21273 5062 0,'0'0'78,"0"18"-63,0 0-15,0-1 16,0 1-16,0 0 15,0-1-15,0-17 16,0 18-16,0-18 16,0 35-1,0-35 1,0 18-1,0-18-15,0 17 32</inkml:trace>
  <inkml:trace contextRef="#ctx0" brushRef="#br0" timeOffset="9">22348 5080 0,'0'18'16,"0"-18"-1,0 17-15,0 1 16,18 17-16,-18-35 15,18 18 1,-18-18-16,0 17 16,0 1-16,0-18 15,0 18 1,0-18-16</inkml:trace>
  <inkml:trace contextRef="#ctx0" brushRef="#br0" timeOffset="10">23477 5098 0,'-17'0'47,"17"0"-32,0 0-15,0 35 16,0-17-16,0-1 15,0 18-15,0-35 16,0 36-16,0-19 16,0-17-16,0 18 15,0 0 1,0-18-1,0 17 1,0-17 15,0 36-15</inkml:trace>
  <inkml:trace contextRef="#ctx0" brushRef="#br0" timeOffset="11">20073 3422 0,'18'0'0,"-18"0"31,17 0-31,-17 0 16,18 0 0,0 0-16,-1 0 15,-17 0-15,18 0 16,0 0-16,-18 0 15,17 0-15,-17 0 16,18 0 0</inkml:trace>
  <inkml:trace contextRef="#ctx0" brushRef="#br0" timeOffset="12">19967 2522 0,'18'0'15,"-18"0"-15,18 0 16,-1 0-1,1 0 1,-18 0 0,17 0-16,1 0 15,0 0-15,-1 0 16,1 0-16,0 0 15,-18 0-15,17 0 78</inkml:trace>
  <inkml:trace contextRef="#ctx0" brushRef="#br0" timeOffset="13">21184 2505 0</inkml:trace>
  <inkml:trace contextRef="#ctx0" brushRef="#br0" timeOffset="14">20338 2487 0,'17'0'16,"1"0"30,0 0-30,-1 0 0,-17 0-1,18 0-15,-18 0 16,17 0 31,-17 0-47,36 0 15</inkml:trace>
  <inkml:trace contextRef="#ctx0" brushRef="#br0" timeOffset="15">20708 2487 0,'35'0'15,"-35"0"1,18 0-1,0 0-15,-18 0 16,17 0-16,-17 0 31,36-18-15</inkml:trace>
  <inkml:trace contextRef="#ctx0" brushRef="#br0" timeOffset="16">20990 2469 0,'18'0'31,"0"0"16,-1 0-32</inkml:trace>
  <inkml:trace contextRef="#ctx0" brushRef="#br0" timeOffset="17">21220 2734 0,'0'0'32,"0"18"-17,0-18 1,0 17 15,0 1 0,0-18-15,0 18-16,0-18 15,0 35 1</inkml:trace>
  <inkml:trace contextRef="#ctx0" brushRef="#br0" timeOffset="18">21220 2999 0,'0'17'47,"0"-17"-16,0 18-15,0-18 0,0 18-16,0-1 15,0-17-15,0 35 16,0-17-1,0-18-15</inkml:trace>
  <inkml:trace contextRef="#ctx0" brushRef="#br0" timeOffset="19">21255 3387 0,'0'17'31,"0"-17"-15,0 18-16,18 0 16,-18-1-1,0-17 16,0 36-15</inkml:trace>
  <inkml:trace contextRef="#ctx0" brushRef="#br0" timeOffset="20">21237 3704 0,'0'18'16,"0"-18"15,0 17-15,0 1-1,0-18-15,0 18 16,0-18-16,0 17 16,0-17-16,0 18 15</inkml:trace>
  <inkml:trace contextRef="#ctx0" brushRef="#br0" timeOffset="21">21273 4075 0,'0'17'15,"0"-17"1,0 18 0,0 0 15,0-1-16,0 1 1,0-18 0</inkml:trace>
  <inkml:trace contextRef="#ctx0" brushRef="#br0" timeOffset="22">21325 4322 0,'0'0'15,"0"17"-15,0-17 16,0 18-16,0-1 16,0 1 15,0-18 0,-17 35-15</inkml:trace>
  <inkml:trace contextRef="#ctx0" brushRef="#br0" timeOffset="23">21308 4621 0,'0'0'15,"0"18"1,0 0-16,0-18 16,0 17-1</inkml:trace>
  <inkml:trace contextRef="#ctx0" brushRef="#br0" timeOffset="24">20496 4304 0,'18'0'0,"0"0"16,-18 0-1,17 0 1,-17 0-1,18 0 1,-18 0 0,18 0-16,-1 0 15,-17 0-15,36-18 16</inkml:trace>
  <inkml:trace contextRef="#ctx0" brushRef="#br0" timeOffset="25">20849 4286 0,'0'0'0,"18"0"16,-18 0-1,17 0 17,1 0-17,-18 0-15,18 0 16,-18 0-1</inkml:trace>
  <inkml:trace contextRef="#ctx0" brushRef="#br0" timeOffset="26">21131 4286 0,'0'0'16,"18"0"-16,-18 0 15</inkml:trace>
  <inkml:trace contextRef="#ctx0" brushRef="#br0" timeOffset="27">19738 5045 0,'0'-53'15,"18"35"-15,-1 1 16,-17-1-16,18 0 16,17-52-1,-35 34 1,18 19-16,17-18 15,-35 17-15,18-17 16,-1 35-16,-17-18 16,0 0-1,18 1-15,-18-1 16,18 18-16,-1-35 15,-17-1 1,18 19-16,0-18 16,-1 17-16,-17 0 15,18 18-15,-18-17 16,0-1-16,17 0 15,1 1-15,-18-1 16,18 0-16,-18 1 16,17 17-16,1-35 15,-18 35-15,35-18 16,-35 0-16,18-17 15,0 17-15,-1 1 16,1-1-16,-18 0 16,0 18-16,17-17 15,1-18 1,-18 17-16,18 0 15,-18 18 1,17-17-16,-17-1 16,18 0-16,-18 1 15,18-19-15,-1 36 16,-17-17-16,18-19 15,0 19-15,-18-1 16,17 1-16,1-19 16,-1 36-16,1-35 15,-18 17-15,18 1 16,-1-1-16,1 0 15,0 1-15,-18-1 16,17-17-16,1 35 16,-18-18-16,18 1 15,-18-1 1,0 0-16,17 1 15,1-19-15,-18 19 16,18-1-16,-1-17 16,1 17-16,-1-17 15,1 17 1,-18 1-16,35-1 15,-35 0-15,18 1 16,-18-1-16,18 18 16,-18-18-16,17 1 15,-17-1-15,18-17 16,0 17-16,-18 1 15,35-1-15,-35 0 16,17-17-16,19 17 16,-36-17-16,17 18 15,1-1-15,-18 0 16,0 1-16,18-1 15,-18 18-15,17-35 16,1 35-16,-18-36 16,18 1-1,-1 35 1,-17-35-16,18 17 15,-1-17-15,1 17 16,0 1-16,-18-19 16,17 19-1,1-1-15,-18 18 0,18-35 16,-1 17-1,1-35 1,0 18-16,-1 17 16,19-17-16,-1-18 15,-35 36-15,35-19 16,-35 1-16,18 17 15,-1-17-15,1 17 16,0 1-16,-1-18 16,-17 17-16,36-17 15,-19 17-15,-17-17 16,18 17-1,-1 18-15,-17-18 16,0 1 0,18-1-16,-18 0 15,18 1-15,-1-1 16,-17 1-16,18-1 15,0 0-15,-18-17 16,17 17-16,1-17 16,-18 17-16,18 1 15,-1-18 1,-17 35 15,0-36-31,18 19 31,-1-1-31,-17 18 16,18-35-1,0 17 17,-18 0-32,17 18 15,-17-17 1,18-18 15,0 17-15,-1-17-16,-17 35 15,18-18 1,-18 0-1,0 1 1,18-1 15,-1 0 16,-17 18 31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5T02:53:12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10336 0,'0'0'31,"0"36"-15,0-19-16,0-17 15,0 18-15,0 17 16,0 1-16,0-19 16,0 36-16,18-18 15,-18-17-15,17 17 16,-17 1-16,18 16 15,-18-16-15,18-1 16,-1 18-16,1-35 16,17-1-1,-17 36-15,-18-35 16,18 17-16,-1-17 15,1-1-15,-1 1 16,1 0-16,0-1 16,35 1-16,-18-18 15,0 35-15,18 0 16,0-35-16,18 36 15,17-19-15,-35 1 16,17 0-16,1-1 16,-1-17-16,1 18 15,17 0-15,18-1 16,-18 1-16,18-1 15,17 1-15,-17 0 16,18-1-16,-1 19 16,1-1-16,34-17 15,-69-18-15,52 0 16,18 0-16,-36 0 15,18 0-15,0 0 16,0 0-16,-17 0 16,17 0-1,-18 0-15,1 0 16,-1 0-16,1 0 15,17 0-15,0 0 16,18 0-16,-18 0 16,-18 0-16,18 0 15,1 0-15,-1 0 16,-18 0-16,18 0 15,-17 0-15,-1 0 16,1 0-16,-18 0 16,-36 0-16,1 0 15,-18 0-15,-1 0 16,1 0-16,0 0 15,-17 0-15,34 0 16,-17 0-16,0 0 16,18 0-16,-19 0 15,19 0-15,17 0 16,0 0-16,1 0 15,16 0-15,-16 0 16,16 0-16,-34 0 16,35 0-1,17 0-15,-17 0 16,53 0-16,-18 0 15,0 0-15,0 0 16,-35 0-16,-18 0 16,18 0-16,0 0 15,-36 0-15,19 0 16,34 0-16,1 0 15,-1 0-15,1 0 16,-36 0-16,35 0 16,-35 0-16,-17 0 15,-18 0-15,0 0 16,-18 17-16,-17-17 15,70 18-15,-35-1 16,0-17-16,0 18 16,0 0-16,-1-18 15,1 17-15,-35-17 16,0 0-16,17 18 15,0 0-15,1-18 16,34 17-16,-35-17 16,36 0-1,-36 18-15,0 0 16,-17-1-16,17-17 15,-17 18-15,0 0 16,-18-18-16,17 0 16,1 0-16,17 17 15,-35 1-15,35-18 16,-17 17-1,0 1-15,-1-18 16,1 18-16,17-1 16,-35 1-16,18-18 15,-18 18-15,18-18 16,-1 17-16,-17 1 15,18-18 1,0 18-16,-1-1 16,1-17-16,-18 18 15,35-18-15,-35 35 16,18-35-16,-1 18 31,-17-18 0,18 17-15,0 1-1,-18-18 1,17 35-16,-17-35 16,18 18-1,-18 0-15,0-1 16,18-17-1,-1 18 1,-17-1 0,18 1-16,-18-18 15,17 35-15,-17-35 16,18 18-1,0 17 1,-18-17 0,17 0-16,-17-18 15,18 17 16,0 1-15,-18 0 0,17-18-1,-17 17-15,18 1 16,-18-18 15,0 17 16,0-17-47,0 18 203,0-18-172,-18 0-16,1 0 1</inkml:trace>
  <inkml:trace contextRef="#ctx0" brushRef="#br0" timeOffset="5823.333">7303 10372 0,'0'0'47,"0"0"-32,17 35 1,-17-17-1,18-1-15,-1-17 16,-17 36-16,18-19 16,0 1-1,-18 17-15,17 0 16,1-17-16,17 17 15,-17-17-15,0 17 16,-1-35-16,-17 35 16,18-35-16,-18 18 15,17-18-15,1 35 16,-18-35-16,35 18 15,-17 0-15,0-18 16,-1 0 0,19 35-16,-19-35 15,18 18-15,-35-18 16,36 17-16,-1-17 15,-17 18-15,17-1 16,-35-17-16,35 0 16,1 18-16,-36-18 15,35 0-15,0 18 16,18-1-16,-35-17 15,-1 0-15,19 0 16,-1 18-16,-18-18 16,36 18-1,-17-18-15,-1 17 16,0-17-16,-17 0 15,35 18-15,-18-18 16,0 18-16,-17-18 16,35 17-16,-35-17 15,17 0-15,18 0 16,-18 18-16,18 0 15,-35-18-15,34 17 16,-16-17-16,17 0 16,-18 0-16,0 0 15,0 0-15,1 0 16,-1 0-16,18 0 15,0 0-15,-35 0 16,34 18-16,1-1 16,-17 1-16,-19-18 15,36 0-15,0 0 16,-18 0-16,18 0 15,0 0-15,0 0 16,-18 0-16,18 0 16,0 0-1,-17 0-15,16 0 16,1 0-16,0 0 15,0 0-15,18 0 16,-18 0-16,0 0 16,-1 0-16,19 0 15,-36 0-15,18 0 16,-17 0-16,-1 0 15,18 0-15,-18 0 16,18 0-16,-18 0 16,18 0-16,18 0 15,-18 0-15,17 0 16,18 0-16,-35 0 15,0 0-15,18 0 16,-18 0-16,0 0 16,17 0-16,-17 0 15,0 0-15,0 0 16,0 0-16,0 0 15,17 0-15,18 0 16,-17 0-16,0 0 16,-1 0-1,1 0-15,-1 0 16,-17 0-16,0 0 15,-18 0-15,1 0 16,-1 0-16,18 0 16,-18 0-16,36 0 15,-18 0-15,-1 0 16,1 0-16,0 0 15,0 0-15,0 0 16,0 0-16,-18 0 16,1 0-16,17 0 15,-1 0-15,-16 0 16,17 0-16,0 0 15,-1 0-15,1 0 16,0 0-16,0 0 16,0 0-16,0 0 15,0 0-15,18 0 16,-1 0-16,-17 0 15,18 0-15,-1 0 16,-17 0-16,0 0 16,0 0-1,0 0-15,17 0 16,1 0-16,17 0 15,-35 0-15,18 0 16,-1 0-16,1 0 16,-1 0-16,18 0 15,-17 0-15,0 0 16,-1 0-16,18 0 15,-17 0-15,-1 0 16,36 18-16,-35-1 16,-36-17-16,53 0 15,-35 18-15,0 0 16,0-1-16,0 1 15,35 0-15,0-18 16,18 17-16,0-17 16,-18 0-16,0 0 15,-17 0-15,-1 0 16,1 18-16,-18-18 15,0 0-15,-18 0 16,18 17-16,-35-17 16,17 18-1,-17-18-15,-1 0 0,36 18 16,-53-18-1,18 0-15,17 17 16,-35-17-16,35 0 16,18 18-16,-35-18 15,17 0-15,0 18 16,-17-1-16,0 1 15,17-18-15,18 0 16,-35 18-16,17-1 16,0-17-16,0 18 15,-17-1-15,0-17 16,-1 18-16,19 0 15,-1-1 1,-17-17 0,17 0-1,0 18-15,-17 0 16,17-18-16,-17 17 15,-1-17-15,1 18 16,-18-18 0,35 0-16,-35 18 15,35-18 1,-35 0-1,36 17-15,-19 1 16,-17-18-16,36 18 16,-19-1-16,1-17 15,-18 0-15,35 18 16,-17-18-16,-1 17 15,1 1-15,0-18 16,-1 18-16,1-1 16,-18-17-16,35 18 15,-17 0-15,17-18 16,-17 17-16,-18 1 15,18-18-15,-1 18 16,1-18-16,-1 17 16,1 1-16,0-18 15,-1 17-15,-17-17 16,18 18-16,0 0 15,-1-18-15,1 17 16,0 1-16,-1-18 16,1 18-16,-1-18 15,1 17-15,0 1 16,-1-18-1,1 18-15,-18-18 16,35 17-16,-17 1 16,0-18-16,-1 17 15,1 1-15,-1-18 16,-17 18-16,36-1 15,-19-17 1,1 18-16,-18-18 16,18 18-16,-1-1 15,1-17-15,-18 18 16,35-18-16,-17 18 15,0-1-15,-1-17 16,-17 18-16,35-18 16,-17 18-16,0-1 15,-18-17-15,17 18 16,-17-1-1,18-17-15,0 0 47,-18 18-16,17-18-15,-17 0 156,-17 0-157,-1 0 1</inkml:trace>
  <inkml:trace contextRef="#ctx0" brushRef="#br0" timeOffset="9927.564">10407 10354 0,'0'0'63,"0"0"-48,18 0-15,-18 0 16,17 18-1,-17-1-15,18-17 16,0 18-16,-18-18 16,17 18-16,1-18 15,-1 17-15,1 1 16,0-18-16,17 18 15,-17-1-15,17 1 16,0-1-16,0 1 16,-17 0-16,35-1 15,-35 1-15,17-18 16,0 18-16,0-1 15,-17 1-15,35-18 16,-35 18-16,17-1 16,18 1-16,-18-18 15,-17 17-15,17 1 16,18 0-16,-18-1 15,-17-17-15,35 18 16,-18-18-16,18 18 16,-35-18-16,35 0 15,-1 0-15,1 17 16,-17 1-1,-1-18-15,0 0 16,18 0-16,0 0 16,35 18-16,-35-18 15,18 0-15,-1 0 16,1 0-16,-1 0 15,19 0-15,-19 0 16,-17 0-16,18 0 16,-1 0-16,18 0 15,-35 0-15,0 0 16,18 0-16,17 0 15,0 0-15,-17 0 16,-1 0-16,1 0 16,-18 0-16,0 0 15,0 0-15,17 0 16,1 0-16,-18 0 15,17 0-15,1 0 16,-1 0-16,1 0 16,17 0-16,-17 0 15,-19 0-15,19 0 16,-18 0-1,18 0-15,-19 0 16,19 0-16,-18 0 16,17 0-16,-17 0 15,0 0-15,18 0 16,-18 0-16,-18 0 15,18 0-15,-18 0 16,1 0-16,16 0 16,-16 0-16,17 0 15,0 0-15,-1 0 16,1 0-16,0 0 15,0 0-15,0 0 16,-18 0-16,1 0 16,17 0-16,-36 0 15,19 0-15,-19 0 16,36 0-16,-35 0 15,17 0-15,0 0 16,1 0-16,-1 0 16,0 0-16,-17 0 15,17 0-15,0 0 16,1 0-1,-19 0-15,18 0 16,-17 0-16,17 0 16,-17 0-16,35 0 15,-53 0-15,18 0 16,35 0-16,-36 0 15,18 0-15,-17 0 16,35 0-16,-35 0 16,-1 0-16,19 0 15,16 17-15,-52-17 16,36 0-16,-1 0 15,-17 0-15,-1 0 16,19 0-16,-36 0 16,17 0-16,18 0 15,-17 0-15,0 0 16,52 18-16,-52-1 15,0-17-15,17 0 16,0 0-16,0 0 16,1 0-16,-19 0 15,54 0-15,-18 0 16,0 0-1,0 0-15,0 0 16,-1 0-16,-16 0 16,17 0-16,-18 0 15,18 0-15,0 0 16,-18 0-16,0 0 15,18 0-15,18 0 16,-1 0-16,1 0 16,17 0-16,36 0 15,-19 0-15,54 0 16,0 0-16,-18 0 15,-17 0-15,-19 0 16,-16 0-16,16 0 16,1 0-16,-18 0 15,18 0-15,-18 0 16,36 0-16,-1 0 15,-17 0-15,0 0 16,18 0-16,-19 0 16,-16 0-16,16 0 15,-34 0-15,35 0 16,-36 0-1,36 18-15,-53 0 16,-18-18-16,1 0 16,17 17-16,-1 1 15,-16 0-15,-1-18 16,0 0-16,-17 0 15,17 0-15,18 17 16,0 1-16,0 0 16,18-18-16,-19 17 15,19 19-15,0-19 16,-19 1-16,-16-18 15,-1 17-15,-17-17 16,17 18-16,-17 0 16,17-18-16,0 17 15,0 19-15,18-36 16,18 35-16,-18 0 15,0-35-15,-18 18 16,18-1-16,-35 1 16,-1 0-16,-17-1 15,18-17 16,-18 0-31,35 18 16,-17 0-16,-1-1 16,-17 1-16,18 0 15,0-18-15,-18 17 16,0 1 15,17-1-31,-17-17 16,18 18-16,0 0 15,-18 17-15,17-17 16,1-1-16,-18 1 15,17 0-15,1-18 16,-18 17 0,0 1-16,18 0 15,-18-1 1,17 1-16,-17-18 15,18 17-15,-18 1 16,0 17-16,18-17 16,-1 0-16,-17-18 15,0 35 1,0-35-1,18 35 1,-18-17 0,0-1-16,18 19 15,-18-36-15,17 17 16,-17 1-1,0 0-15,18-1 16,-18-17-16,18 36 16,-18-19-16,17 18 15,1-17-15,-1 0 16,1 17-16,0-17 15,-18-1-15,0 1 16,17 0 0,-17-1-16,18 1 15,0-18-15,-18 35 16,0-17-1,17-1 1,-17 1 0,18 0-16,-18-1 15,18 1 1,-1 0-1,-17-1 157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5T02:53:12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10336 0,'0'0'31,"0"36"-15,0-19-16,0-17 15,0 18-15,0 17 16,0 1-16,0-19 16,0 36-16,18-18 15,-18-17-15,17 17 16,-17 1-16,18 16 15,-18-16-15,18-1 16,-1 18-16,1-35 16,17-1-1,-17 36-15,-18-35 16,18 17-16,-1-17 15,1-1-15,-1 1 16,1 0-16,0-1 16,35 1-16,-18-18 15,0 35-15,18 0 16,0-35-16,18 36 15,17-19-15,-35 1 16,17 0-16,1-1 16,-1-17-16,1 18 15,17 0-15,18-1 16,-18 1-16,18-1 15,17 1-15,-17 0 16,18-1-16,-1 19 16,1-1-16,34-17 15,-69-18-15,52 0 16,18 0-16,-36 0 15,18 0-15,0 0 16,0 0-16,-17 0 16,17 0-1,-18 0-15,1 0 16,-1 0-16,1 0 15,17 0-15,0 0 16,18 0-16,-18 0 16,-18 0-16,18 0 15,1 0-15,-1 0 16,-18 0-16,18 0 15,-17 0-15,-1 0 16,1 0-16,-18 0 16,-36 0-16,1 0 15,-18 0-15,-1 0 16,1 0-16,0 0 15,-17 0-15,34 0 16,-17 0-16,0 0 16,18 0-16,-19 0 15,19 0-15,17 0 16,0 0-16,1 0 15,16 0-15,-16 0 16,16 0-16,-34 0 16,35 0-1,17 0-15,-17 0 16,53 0-16,-18 0 15,0 0-15,0 0 16,-35 0-16,-18 0 16,18 0-16,0 0 15,-36 0-15,19 0 16,34 0-16,1 0 15,-1 0-15,1 0 16,-36 0-16,35 0 16,-35 0-16,-17 0 15,-18 0-15,0 0 16,-18 17-16,-17-17 15,70 18-15,-35-1 16,0-17-16,0 18 16,0 0-16,-1-18 15,1 17-15,-35-17 16,0 0-16,17 18 15,0 0-15,1-18 16,34 17-16,-35-17 16,36 0-1,-36 18-15,0 0 16,-17-1-16,17-17 15,-17 18-15,0 0 16,-18-18-16,17 0 16,1 0-16,17 17 15,-35 1-15,35-18 16,-17 17-1,0 1-15,-1-18 16,1 18-16,17-1 16,-35 1-16,18-18 15,-18 18-15,18-18 16,-1 17-16,-17 1 15,18-18 1,0 18-16,-1-1 16,1-17-16,-18 18 15,35-18-15,-35 35 16,18-35-16,-1 18 31,-17-18 0,18 17-15,0 1-1,-18-18 1,17 35-16,-17-35 16,18 18-1,-18 0-15,0-1 16,18-17-1,-1 18 1,-17-1 0,18 1-16,-18-18 15,17 35-15,-17-35 16,18 18-1,0 17 1,-18-17 0,17 0-16,-17-18 15,18 17 16,0 1-15,-18 0 0,17-18-1,-17 17-15,18 1 16,-18-18 15,0 17 16,0-17-47,0 18 203,0-18-172,-18 0-16,1 0 1</inkml:trace>
  <inkml:trace contextRef="#ctx0" brushRef="#br0" timeOffset="5823.333">7303 10372 0,'0'0'47,"0"0"-32,17 35 1,-17-17-1,18-1-15,-1-17 16,-17 36-16,18-19 16,0 1-1,-18 17-15,17 0 16,1-17-16,17 17 15,-17-17-15,0 17 16,-1-35-16,-17 35 16,18-35-16,-18 18 15,17-18-15,1 35 16,-18-35-16,35 18 15,-17 0-15,0-18 16,-1 0 0,19 35-16,-19-35 15,18 18-15,-35-18 16,36 17-16,-1-17 15,-17 18-15,17-1 16,-35-17-16,35 0 16,1 18-16,-36-18 15,35 0-15,0 18 16,18-1-16,-35-17 15,-1 0-15,19 0 16,-1 18-16,-18-18 16,36 18-1,-17-18-15,-1 17 16,0-17-16,-17 0 15,35 18-15,-18-18 16,0 18-16,-17-18 16,35 17-16,-35-17 15,17 0-15,18 0 16,-18 18-16,18 0 15,-35-18-15,34 17 16,-16-17-16,17 0 16,-18 0-16,0 0 15,0 0-15,1 0 16,-1 0-16,18 0 15,0 0-15,-35 0 16,34 18-16,1-1 16,-17 1-16,-19-18 15,36 0-15,0 0 16,-18 0-16,18 0 15,0 0-15,0 0 16,-18 0-16,18 0 16,0 0-1,-17 0-15,16 0 16,1 0-16,0 0 15,0 0-15,18 0 16,-18 0-16,0 0 16,-1 0-16,19 0 15,-36 0-15,18 0 16,-17 0-16,-1 0 15,18 0-15,-18 0 16,18 0-16,-18 0 16,18 0-16,18 0 15,-18 0-15,17 0 16,18 0-16,-35 0 15,0 0-15,18 0 16,-18 0-16,0 0 16,17 0-16,-17 0 15,0 0-15,0 0 16,0 0-16,0 0 15,17 0-15,18 0 16,-17 0-16,0 0 16,-1 0-1,1 0-15,-1 0 16,-17 0-16,0 0 15,-18 0-15,1 0 16,-1 0-16,18 0 16,-18 0-16,36 0 15,-18 0-15,-1 0 16,1 0-16,0 0 15,0 0-15,0 0 16,0 0-16,-18 0 16,1 0-16,17 0 15,-1 0-15,-16 0 16,17 0-16,0 0 15,-1 0-15,1 0 16,0 0-16,0 0 16,0 0-16,0 0 15,0 0-15,18 0 16,-1 0-16,-17 0 15,18 0-15,-1 0 16,-17 0-16,0 0 16,0 0-1,0 0-15,17 0 16,1 0-16,17 0 15,-35 0-15,18 0 16,-1 0-16,1 0 16,-1 0-16,18 0 15,-17 0-15,0 0 16,-1 0-16,18 0 15,-17 0-15,-1 0 16,36 18-16,-35-1 16,-36-17-16,53 0 15,-35 18-15,0 0 16,0-1-16,0 1 15,35 0-15,0-18 16,18 17-16,0-17 16,-18 0-16,0 0 15,-17 0-15,-1 0 16,1 18-16,-18-18 15,0 0-15,-18 0 16,18 17-16,-35-17 16,17 18-1,-17-18-15,-1 0 0,36 18 16,-53-18-1,18 0-15,17 17 16,-35-17-16,35 0 16,18 18-16,-35-18 15,17 0-15,0 18 16,-17-1-16,0 1 15,17-18-15,18 0 16,-35 18-16,17-1 16,0-17-16,0 18 15,-17-1-15,0-17 16,-1 18-16,19 0 15,-1-1 1,-17-17 0,17 0-1,0 18-15,-17 0 16,17-18-16,-17 17 15,-1-17-15,1 18 16,-18-18 0,35 0-16,-35 18 15,35-18 1,-35 0-1,36 17-15,-19 1 16,-17-18-16,36 18 16,-19-1-16,1-17 15,-18 0-15,35 18 16,-17-18-16,-1 17 15,1 1-15,0-18 16,-1 18-16,1-1 16,-18-17-16,35 18 15,-17 0-15,17-18 16,-17 17-16,-18 1 15,18-18-15,-1 18 16,1-18-16,-1 17 16,1 1-16,0-18 15,-1 17-15,-17-17 16,18 18-16,0 0 15,-1-18-15,1 17 16,0 1-16,-1-18 16,1 18-16,-1-18 15,1 17-15,0 1 16,-1-18-1,1 18-15,-18-18 16,35 17-16,-17 1 16,0-18-16,-1 17 15,1 1-15,-1-18 16,-17 18-16,36-1 15,-19-17 1,1 18-16,-18-18 16,18 18-16,-1-1 15,1-17-15,-18 18 16,35-18-16,-17 18 15,0-1-15,-1-17 16,-17 18-16,35-18 16,-17 18-16,0-1 15,-18-17-15,17 18 16,-17-1-1,18-17-15,0 0 47,-18 18-16,17-18-15,-17 0 156,-17 0-157,-1 0 1</inkml:trace>
  <inkml:trace contextRef="#ctx0" brushRef="#br0" timeOffset="9927.564">10407 10354 0,'0'0'63,"0"0"-48,18 0-15,-18 0 16,17 18-1,-17-1-15,18-17 16,0 18-16,-18-18 16,17 18-16,1-18 15,-1 17-15,1 1 16,0-18-16,17 18 15,-17-1-15,17 1 16,0-1-16,0 1 16,-17 0-16,35-1 15,-35 1-15,17-18 16,0 18-16,0-1 15,-17 1-15,35-18 16,-35 18-16,17-1 16,18 1-16,-18-18 15,-17 17-15,17 1 16,18 0-16,-18-1 15,-17-17-15,35 18 16,-18-18-16,18 18 16,-35-18-16,35 0 15,-1 0-15,1 17 16,-17 1-1,-1-18-15,0 0 16,18 0-16,0 0 16,35 18-16,-35-18 15,18 0-15,-1 0 16,1 0-16,-1 0 15,19 0-15,-19 0 16,-17 0-16,18 0 16,-1 0-16,18 0 15,-35 0-15,0 0 16,18 0-16,17 0 15,0 0-15,-17 0 16,-1 0-16,1 0 16,-18 0-16,0 0 15,0 0-15,17 0 16,1 0-16,-18 0 15,17 0-15,1 0 16,-1 0-16,1 0 16,17 0-16,-17 0 15,-19 0-15,19 0 16,-18 0-1,18 0-15,-19 0 16,19 0-16,-18 0 16,17 0-16,-17 0 15,0 0-15,18 0 16,-18 0-16,-18 0 15,18 0-15,-18 0 16,1 0-16,16 0 16,-16 0-16,17 0 15,0 0-15,-1 0 16,1 0-16,0 0 15,0 0-15,0 0 16,-18 0-16,1 0 16,17 0-16,-36 0 15,19 0-15,-19 0 16,36 0-16,-35 0 15,17 0-15,0 0 16,1 0-16,-1 0 16,0 0-16,-17 0 15,17 0-15,0 0 16,1 0-1,-19 0-15,18 0 16,-17 0-16,17 0 16,-17 0-16,35 0 15,-53 0-15,18 0 16,35 0-16,-36 0 15,18 0-15,-17 0 16,35 0-16,-35 0 16,-1 0-16,19 0 15,16 17-15,-52-17 16,36 0-16,-1 0 15,-17 0-15,-1 0 16,19 0-16,-36 0 16,17 0-16,18 0 15,-17 0-15,0 0 16,52 18-16,-52-1 15,0-17-15,17 0 16,0 0-16,0 0 16,1 0-16,-19 0 15,54 0-15,-18 0 16,0 0-1,0 0-15,0 0 16,-1 0-16,-16 0 16,17 0-16,-18 0 15,18 0-15,0 0 16,-18 0-16,0 0 15,18 0-15,18 0 16,-1 0-16,1 0 16,17 0-16,36 0 15,-19 0-15,54 0 16,0 0-16,-18 0 15,-17 0-15,-19 0 16,-16 0-16,16 0 16,1 0-16,-18 0 15,18 0-15,-18 0 16,36 0-16,-1 0 15,-17 0-15,0 0 16,18 0-16,-19 0 16,-16 0-16,16 0 15,-34 0-15,35 0 16,-36 0-1,36 18-15,-53 0 16,-18-18-16,1 0 16,17 17-16,-1 1 15,-16 0-15,-1-18 16,0 0-16,-17 0 15,17 0-15,18 17 16,0 1-16,0 0 16,18-18-16,-19 17 15,19 19-15,0-19 16,-19 1-16,-16-18 15,-1 17-15,-17-17 16,17 18-16,-17 0 16,17-18-16,0 17 15,0 19-15,18-36 16,18 35-16,-18 0 15,0-35-15,-18 18 16,18-1-16,-35 1 16,-1 0-16,-17-1 15,18-17 16,-18 0-31,35 18 16,-17 0-16,-1-1 16,-17 1-16,18 0 15,0-18-15,-18 17 16,0 1 15,17-1-31,-17-17 16,18 18-16,0 0 15,-18 17-15,17-17 16,1-1-16,-18 1 15,17 0-15,1-18 16,-18 17 0,0 1-16,18 0 15,-18-1 1,17 1-16,-17-18 15,18 17-15,-18 1 16,0 17-16,18-17 16,-1 0-16,-17-18 15,0 35 1,0-35-1,18 35 1,-18-17 0,0-1-16,18 19 15,-18-36-15,17 17 16,-17 1-1,0 0-15,18-1 16,-18-17-16,18 36 16,-18-19-16,17 18 15,1-17-15,-1 0 16,1 17-16,0-17 15,-18-1-15,0 1 16,17 0 0,-17-1-16,18 1 15,0-18-15,-18 35 16,0-17-1,17-1 1,-17 1 0,18 0-16,-18-1 15,18 1 1,-1 0-1,-17-1 157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5T02:57:26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15434 16404 0,'18'0'78,"17"18"-62,-35-18 0,18 17-16,-18-17 15,17 18-15,1 0 16,0-18-16,-18 17 15,17-17-15,18 18 16,-17 0 0,-18-18-16,18 17 15,-1-17-15,1 18 16,-18 0-16,18-18 15,-18 17-15,17-17 16,1 0-16,-18 0 16,18 0-16,-1 0 15,-17 0-15,35 0 16,-17 0-16,0 0 15,17 0-15,-17 0 16,-1 0-16,19 0 16,-36 0-16,17 0 15,1 0-15,-1 0 16,19 0-1,-19 0-15,19 0 16,-1 0-16,0 0 16,1 0-16,-19 0 15,18 0-15,1 0 16,52 0-16,-70 0 15,52-17-15,-35-1 16,18 18-16,0 0 16,-18-18-16,-17 18 15,35-17-15,-18 17 16,1 0-16,-1 0 15,0 0-15,18 0 16,0 0-16,-18 0 16,1 0-16,16 0 15,1 0-15,-17 0 16,17 0-16,-1 0 15,1 0-15,-17 0 16,-1 0-16,0 0 16,1 0-16,16 0 15,1 0-15,0 0 16,0 0-1,0 0-15,-18 0 16,18 0-16,0 0 16,0 0-16,-18 0 15,18 0-15,-17 0 16,-1 0-16,18 0 15,17 0-15,-17 17 16,0-17-16,18 0 16,-18 18-16,0 0 15,-18-1-15,0-17 16,0 18-16,-17-18 15,17 0-15,1 17 16,-1 1-16,0-18 16,-17 18-16,-18-18 15,35 17-15,0 1 16,-35-18-16,36 18 15,-19-18-15,1 17 16,-18 1-16,18-18 16,-18 18-16,17-18 15,1 17-15,-18 1 16,17 0-1,-17-18 1,0 17 0,18 1-1,0-18 126,-18-18-126,17 1 1,-17 17-16,18-36 15,0 36-15,-18-35 16,35 17-16,-35 1 16,35-1-16,-17-17 15,-1 17-15,1 0 16,-18 1-1,35-1-15,-17 18 16,0-17-16,-1-1 16,1 18-16,35-18 15,-35 1-15,-1 17 16,1 0-16,17-18 15,-17 0-15,17 18 16,-35 0-16,35 0 16,18-17-16,-53 17 15,53-18-15,-18 18 16,1 0-16,34-18 15,-35 18-15,18 0 16,18 0-16,0 0 16,-19 0-16,1 0 15,18 0-15,17 0 16,-17 0-16,-18 0 15,17 0-15,1 0 16,-1 0-16,18 0 16,-17 0-16,0 0 15,-1 0 1,1 0-16,-1 0 15,1 0-15,-1 0 16,1 0-16,-1 0 16,-17 0-16,18 0 15,17 0-15,-35 0 16,0 0-16,17 0 15,1 0-15,-18 0 16,0 0-16,17 0 16,-34 0-16,34 0 15,-17 0-15,0 0 16,-18 0-16,1 0 15,-1 0-15,0 0 16,18 0-16,-18 0 16,18 0-16,0 0 15,0 0-15,-18 0 16,1 0-16,17 0 15,0 0-15,-1-17 16,-16-1-16,-1 1 16,-17 17-16,35 0 15,-36 0 1,36-18-16,-18 0 15,18 1-15,-35 17 16,17 0-16,1-18 16,-19 18-16,1 0 15,17-18-15,0 1 16,-35 17-16,36 0 15,17-18 1,-36 0-16,1 18 16,17 0-16,-35-17 15,18-1-15,17 18 16,-17-17-1,17-1 1,-35 18-16,18-18 16,-18 1-1,17 17 1,-17 0 265,0 0-281,-17 0 15</inkml:trace>
  <inkml:trace contextRef="#ctx0" brushRef="#br0" timeOffset="5228.299">18662 17374 0,'0'0'249,"0"0"-249,-18 0 16,-17 18 0,17 0 15,1-18-31,17 17 15,-18-17-15,0 18 16,-17-18 0,0 18-16,17-1 15,-17-17-15,-18 18 16,35-1-16,-17 1 15,0-18-15,0 18 16,-1-1-16,-17 1 16,1 0-16,-1-1 15,35 1-15,-17 0 16,-18-1-16,17 1 15,19-18-15,-36 17 16,18 1-16,17 0 16,-35-18-16,35 17 15,1 1-15,-36 0 16,35-18-16,-17 17 15,0 1-15,-1-18 16,1 18-16,0-1 16,-36 1-16,54-18 15,-36 0 1,17 0-16,-34 17 15,17 1-15,0 0 16,0-1-16,18-17 16,0 0-16,-18 0 15,-18 18-15,54-18 16,-54 18-16,18-1 15,18-17-15,-53 0 16,35 0-16,-18 0 16,18 0-16,0 0 15,0 0-15,0 0 16,1 0-16,-1 0 15,0 0-15,17 0 16,-17 0-16,18 0 16,18 0-16,-1 0 15,-17 0-15,17 0 16,0 0-16,-17 0 15,17 0-15,1 0 16,-18 0-16,-1 0 16,1 0-16,0 0 15,-1 0 1,-16 0-16,-1 0 15,0 0-15,-18 0 16,18 0-16,-17 0 16,-1 0-16,18 0 15,-17 0-15,-1 0 16,-17 0-16,17 0 15,18 0-15,-17 0 16,-1 0-16,1 0 16,-18 0-16,17 0 15,18 0-15,0 0 16,0 0-16,0 0 15,-17 0-15,17 0 16,-18 0-16,18 0 16,0 0-16,18 0 15,0 0-15,17 0 16,-17 0-16,0 0 15,-18 0-15,35 0 16,-17-17-16,17 17 16,1 0-16,-19 0 15,-17-18 1,53 18-16,-35-18 15,0 18-15,-18-17 16,18 17-16,-18 0 16,0-18-16,0 0 15,0 1-15,-18 17 16,19 0-16,-19-18 15,36 18-15,-36-17 16,18-1-16,0 0 16,0 1-16,18 17 15,0 0-15,-53-18 16,35 0-16,0 1 15,0 17-15,0-18 16,18 18-16,-54-18 16,37 1-16,-1-1 15,17 18-15,1 0 16,-18-17-16,-17-1 15,34 0-15,-17 1 16,-17 17-16,-1-18 16,36-17-16,0 17 15,-18 18 1,0-35-16,18 17 15,-1 18-15,1-17 16,-18-19-16,18 36 16,-18-17-16,0-1 15,-17-17-15,34 17 16,1 0-16,0 1 15,-18-1-15,17 0 16,1 1-16,-18-1 16,0-17-16,18 17 15,0 18-15,-18-35 16,18 17-16,17 18 15,-17-35-15,-1 17 16,1 1-16,0-18 16,0 35-16,17-18 15,-35 0-15,35 1 16,-17-1-16,-18 0 15,36 18-15,-1-35 16,-17 17-16,17 18 16,-17-17-16,-1-1 15,19 1 1,-36-1-16,18 0 15,-1-17-15,1 17 16,0 1-16,0-19 16,-1 36-16,1-17 15,17-19-15,-17 36 16,0-35-16,17 18 15,-17-1-15,0 0 16,17 18-16,-35-35 16,35 17-16,-17-17 15,0 17-15,17 1 16,-17-18-16,17 17 15,1 0-15,-1 18 16,-17-35-16,35 17 16,-36-17-16,36 17 15,-17 1-15,-18-18 16,17 17-16,0 0 15,18 1-15,-35-19 16,35 36-16,-18-35 16,1 17-16,17 1 15,-36-1 1,36 0-16,-17 1 15,-1-1-15,18-17 16,-18 17-16,1 1 16,17-19-16,-35 19 15,35-1-15,-18 18 16,0-35-16,18 35 15,0-35-15,-17 35 16,-1-18-16,18-17 16,-18 35-16,18-18 15,0 0-15,0 1 16,0 17-16,-17-36 15,-1 19-15,18-1 16,-18-17-16,18 35 16,-17-35-16,17 17 15,0 0-15,-18-17 16,1 17-16,17 1 15,0-1-15,-18-17 16,18 17-16,-18 1 16,18-1-16,-17-17 15,17 35 1,-18-36-16,0 1 15,18 0 1,-17 17-16,-1-17 16,18 17-16,-18 1 15,1-1-15,17 0 16,-18 1-16,1-1 15,17 0 1,0 1-16,0-1 16,-18-17-1,18 35-15,-18-18 16,18 1-1,-17-1-15,17-35 16,-18 35 0,0 1-16,1-19 15,17 36-15,-18-35 16,18 35-1,0-17-15,0-1 16,-18 0-16,1-17 16,17 35-1,0-35 1,0 35-1,0-18 1,-18 18-16,18 0 203,0 0-203,0 18 15,-18-1-15,18 19 16,0-36-16,0 17 16,0 19-16,-17-19 15,17 1 1,0-1-1,0 1-15,-18 17 16,18-35 0,0 18-16,0 0 15,0-1 1,0-17-1,-17 18-15,-1 0 16,18-1 0,0-17-1,0 18-15,0-18 187,0 0-187,0-18 16,0 1-16,0 17 16,0-18-16,0 18 15,0-18-15,0 1 16,0-1-1,0 18 1,-18-18-16</inkml:trace>
  <inkml:trace contextRef="#ctx0" brushRef="#br0" timeOffset="6249.357">8449 14552 0,'0'0'16,"18"0"-1,-18 0 1,17 0-1,1 0-15,17 0 16,-35 0 0,36 18-1,-36-18 1,17 0-16,1 17 15,-1-17 1,19 0-16,-36 18 16,17-18-16,1 0 31,0 0-31,-18 0 15,17 0-15,1 18 16,0-18 0,-1 0-16,-17 0 15,18 0-15,-1 0 16,-17 17-16,18-17 140,-18 18-124</inkml:trace>
  <inkml:trace contextRef="#ctx0" brushRef="#br0" timeOffset="9783.559">4710 13741 0,'0'-18'32,"0"18"-1,17 18-31,1-18 15,17 17-15,-35 1 16,18-18-16,-18 18 16,35-18-16,-35 0 15,18 17-15,-1 1 16,1-18-16,0 18 15,-18-18-15,17 0 16,1 0-16,17 17 16,-35-17-1,35 18-15,18-18 16,-35 17-1,0-17-15,-1 0 16,1 18-16,0-18 16,-1 0-16,1 0 15,35 18-15,-36-18 16,1 0-1,17 0-15,-35 0 16,18 0-16,17 0 16,1 17-16,-19 1 15,1-18 1,-1 0-16,1 0 15,17 0-15,-17 0 16,0 0-16,17 0 16,-17 0-16,-1 0 15,18 0-15,1 0 16,-19 0-16,1 0 15,17 0-15,1 0 16,-19 0-16,18 0 16,1-18-1,-36 18-15,35 0 16,0-17-16,-17-1 15,0 18-15,-1 0 16,19-18-16,-19 18 16,1 0-16,17 0 15,-35 0-15,18 0 16,35-17-16,-36-1 15,1 18-15,35 0 16,-36 0 0,1 0-16,0 0 15,17 0-15,-17 0 16,-1 0-16,19 0 15,-19 0-15,1 0 16,17 0-16,0 0 16,-17 0-16,17 0 15,1 0-15,-1 0 16,-17 0-16,17 0 15,0 0-15,-17 0 16,-1 0-16,19 0 16,17 0-1,-36 0-15,18 0 16,-17 0-16,0 0 15,17 18-15,18-1 16,-35-17 0,-1 18-16,18 0 15,-35-18-15,18 17 16,0-17-16,-1 18 15,19 0-15,-19-18 16,1 17-16,-18 1 16,18-18-16,-18 18 15,17-18-15,1 17 16,0 1-1,-18-18 1,17 17-16,1-17 16,-18 0-1,17 0 94,-17-17-93,18-18-16,-18 35 16,18-18-16,-18 18 15,17-18-15,1 1 16,-18-1-1,18 18-15,-1-35 16,1 35-16,17-18 16,0 0-16,-17 1 15,17-1-15,-17 1 16,35 17-16,-53 0 15,35 0-15,0-18 16,1 18-16,34-18 16,-34 1-16,-19 17 15,36 0-15,-35 0 16,-1 0-16,19 0 15,-1 0-15,0 0 16,-17 0-16,17 0 16,18 0-1,-18 0-15,1 0 16,17 0-16,-18 0 15,0 0-15,36 0 16,-36 0-16,0 0 16,18 0-16,-18 0 15,1 0-15,17 0 16,-18 0-16,18 0 15,-36 0-15,36 0 16,-17 0-16,34 17 16,-35-17-16,36 18 15,-36-18-15,18 18 16,-35-18-16,35 17 15,-36-17-15,36 18 16,-35-18-16,35 17 16,-18-17-16,0 0 15,18 18-15,-17 0 16,-1-18-16,18 17 15,-18-17-15,0 0 16,1 18-16,-19-18 16,54 18-1,-53-18-15,34 17 16,-16-17-16,-1 0 15,18 0-15,-18 0 16,0 0-16,1 0 16,-1 0-16,0 0 15,18 0-15,-35 0 16,17 0-16,-17 0 15,35 0-15,-36 0 16,1 0-16,17 0 16,-17 0-16,17 0 15,-17 0 1,-1 0-16,19-17 15,-1-1 1,-35 18-16,18-18 16,17 18-16,-35-17 15,35-1-15,-35 18 16,35-18-1,-35 18-15,18-35 16,0 35 15,17-17-15,-35-19-1,18 36-15,-1-17 16,-17-19-16,18 36 16,-18-17-16,18-19 15,-18 19-15,0 17 16,0-18-16,0 1 15,17-19-15,-17 19 16,0 17 171,0 0-171,-53 35-16,0-17 15,-52 34-15</inkml:trace>
  <inkml:trace contextRef="#ctx0" brushRef="#br0" timeOffset="11724.67">4374 14693 0,'0'0'31,"0"0"-15,0 18-1,0-1-15,0-17 16,0 36-16,0-19 16,0 1-16,0 17 15,0 1-15,0-19 16,18 19-16,-18-1 15,18-18 1,-1 1-16,-17-18 16,0 18-1,18-1 1,0-17 15,-1 18-31,-17-18 31,18 0-31,0 0 31,-18 0-31,17 0 16,-17-18 0,0 1-1,0-1 1,18 0-16,-18 1 15,0-1-15,0 1 16,0-1-16,0 0 16,0 1-16,0-1 15,0 0-15,0 18 16,0-17-16,0 17 15,0-18 1,0 0-16,0 18 31,17-17 63,-17 17-79,0 17-15,18 19 16,-18-36-16,18 35 16,-18-17-16,0 17 15,0-17-15,0 17 16,17 0-16,-17-17 15,0-1-15,18 1 16,-18 0-16,0-1 16,18 1-16,-1 0 15,-17-1 1,18-17-1,-18 0 1,0 0 109,0 0-125,-18 0 15</inkml:trace>
  <inkml:trace contextRef="#ctx0" brushRef="#br0" timeOffset="12564.718">4763 14746 0,'17'0'15,"-17"0"1,18 18-16,-18-18 15,0 17-15,0 1 16,0 17-16,0 18 16,0-17-1,0 16-15,0-16 16,0 17-16,0-18 15,0 0-15,0 18 16,0-35-16,0 17 16,0-17-16,0-1 15,0 1-15,0 0 16,0-18-16,0 17 15,0 1-15,0-1 16,0-17-16,0 18 16,0 0-16,0-18 31,0 0 94,0-18-110,0-17-15,0 0 16,0 17-16</inkml:trace>
  <inkml:trace contextRef="#ctx0" brushRef="#br0" timeOffset="13596.777">4798 14852 0,'0'0'16,"0"-35"0,35 35-1,-35-36 16,18 36-15,-1-17 0,1 17-1,-18 0-15,18 0 16,-1 0-16,-17 0 15,18 0-15,0 0 16,-1 0-16,1 0 16,-18 0-16,17 0 15,1 0-15,0 0 16,-18 17-1,17-17 1,-17 18 15,18 0-31,-18-1 16,0-17-1,0 18 1,0 0 0,-18-1-16,18-17 15,-17 36-15,17-36 16,-36 17-16,36 1 15,-17-1-15,17-17 16,-18 18-16,1-18 31,17 0-31,-18 0 16,18 0-1,-18 0-15,1 0 16,17 0-16,-18 0 31,18 0-15</inkml:trace>
  <inkml:trace contextRef="#ctx0" brushRef="#br0" timeOffset="15348.874">5380 14887 0,'18'-17'78,"-18"-1"-47,-18 0 1,18 18 14,-18 0-14,18 0-17,-17 0 1,17 0-1,-18 0 1,0 0 0,1 0-1,-1 0 48,18 18-32,0-18-16,0 18 1,0-18-16,0 17 16,0 1-16,0 0 15,0-18-15,0 17 16,0 1-16,0 17 15,18-35-15,-18 18 16,17 17 0,1-35-1,-18 0 32,18 0-47,-18 0 16,35 0 15,-35 0 0,0 0-15,0-35-16,0 17 15,0-17-15,0 0 16,0-18-16,0 17 16,0 1-16,0-18 15,0 18-15,0 0 16,0-18-16,0 0 15,0 17-15,0 19 16,0-18-16,0-1 16,0 36-16,0-17 15,0-1-15,0 0 16,0 1-16,0 17 15,0-18 1,0 0-16,0 36 94,0 17-79,18-17 1,-1 35-16,-17-35 15,0 34-15,18 19 16,-1 17-16,-17-35 16,18 18-16,-18-36 15,0 18-15,0 0 16,0-18-16,0 0 15,0-17-15,0 17 16,0-17-16,0 0 16,18 17-16,-18-18 15,0 1 1,17 0-16,-17-18 125,0 0-125,-17-18 31</inkml:trace>
  <inkml:trace contextRef="#ctx0" brushRef="#br0" timeOffset="16668.953">5821 14905 0,'0'-18'47,"0"1"-32,0-1-15,-18 18 16,18-18 0,-17 18 46,17 0-62,-18 0 31,18 0-31,-35 0 31,35 0-15,0 18 0,-18 17-16,0-35 15,18 36 1,-17-1-16,17-18 31,0 1-31,0 0 16,0-1-16,0 1 15,0-18-15,0 18 16,0-1-16,0-17 15,0 18-15,0-18 16,0 18-16,0-18 16,17 0 15,-17 0 0,36 0-15,-36 0-1,17-36 1,1 1-1,-18 35-15,0-35 16,0 17-16,0 0 16,0-17-16,0 35 15,0-17-15,18-19 16,-18 36-16,0-17 15,0-1 1,17 18 0,1 0 30,-1 18-30,1-1 0,-18-17-16,18 18 15,-1-18-15,1 18 16,-18-1-16,18 1 15,-1-18-15,1 17 16,-18 1-16,18-18 31,-18 18-31,17-18 16,1 0-1,-18 0 110,0 0-109,0-36-16</inkml:trace>
  <inkml:trace contextRef="#ctx0" brushRef="#br0" timeOffset="17295.989">6191 14499 0,'0'18'15,"0"17"-15,0 0 16,0 1-16,18 34 16,-18-17-16,0 0 15,0 0-15,18 18 16,-18-36-16,17 0 15,-17 0-15,0-17 16,0 0-16,18-1 16,-18-17-1,0 18 1,0-18 109,-35-18-125,35 1 15,-18-19-15,-17 1 16,35 0-16</inkml:trace>
  <inkml:trace contextRef="#ctx0" brushRef="#br0" timeOffset="17853.021">5980 14799 0,'0'0'0,"17"0"15,1 0-15,35 0 16,-36 0 0,19 0-16,-19 0 15,36 0-15,-35 0 16,0 0-16,17 0 15,-18 0-15,1 0 16,0 0-16,-18 0 16,17 0-16,1 0 15,0 0-15,-18 0 16,17 0-16,-17 0 156,0 0-156,18 35 15</inkml:trace>
  <inkml:trace contextRef="#ctx0" brushRef="#br0" timeOffset="19037.088">6579 14975 0,'0'0'15,"18"0"16,17 0-31,-35 0 32,18-17-32,-18-1 15,18 18-15,-1-17 16,-17 17-16,18-36 15,-1 19-15,-17-1 16,18 0-16,-18 1 16,0-1-16,0 18 15,0-18-15,0 1 16,0-19-16,0 36 15,-18-17-15,1 17 32,17 0-17,-18 0 16,18 0-31,-35 0 16,35 0 0,-18 0-1,1 17 1,-1-17-16,18 18 15,-18 0 1,1 17 0,17-17-1,0-18 1,0 17-16,0 1 15,0 0-15,0-18 16,0 35-16,0-35 16,0 18-16,0-1 15,0 1-15,0-1 16,17 1-16,-17 0 15,0-1-15,0 1 16,18-18 15,0 0-15,-18 0-1,17 0-15,-17 0 16,18 0-16,-18 0 16,18 0-16,-1 0 15,-17 0-15,18 0 16,-18 0-16,17 0 15,1 0 1,-18 0 0,18 0-16,-18 0 15,17 0-15,-17 0 16,18 0-1,0 0 1,-1 0-16,-17 0 16,18 0-1</inkml:trace>
  <inkml:trace contextRef="#ctx0" brushRef="#br0" timeOffset="23125.322">7338 14376 0,'0'35'47,"0"0"-47,-18 1 15,-17-1-15,35 0 16,-18 0-16,1 1 15,-1-1 1,0 0-16,1-17 16,-1 17-16,18 0 15,0-35 1,0 18-16,0-18 15,-18 18 1,18-1-16,-17-17 78,-1 0 0,18 0-62,-18 0-1</inkml:trace>
  <inkml:trace contextRef="#ctx0" brushRef="#br0" timeOffset="24271.388">7003 14993 0,'0'18'0,"0"-18"15,0 17 1,0-17-16,0 18 16,0 0-1,0-18-15,17 17 16,-17-17-16,18 18 31,-18-18 16,18 0-47,-1 0 31,-17 0 16,0 0 0,0-18-16,0 18-16,0-17 1,0-1 0,0 18-1,0-18 1,-17 18 62,17-17-47,-18 17 94</inkml:trace>
  <inkml:trace contextRef="#ctx0" brushRef="#br0" timeOffset="26012.487">7320 14376 0,'0'-18'47,"18"18"-16,-1 0-16,1 18 1,0-1-16,-1-17 16,-17 0-1,18 18 1,0-18 15,-18 0-31,17 0 16,-17 0-16,18 18 46,-18-18-30,18 17-16,-18 1 31,0-18-15,0 18-1,0-18 17,0 17-17,0 1 1,0-18-16,0 17 15,-18 1-15,18 0 16,-18-18-16,18 17 16,-17 1-16,-1 0 15,18-18-15,-18 17 16,18 1-1,-17 0 1,-1-18 0,0 17-1,1 18 1,-1-35-1,1 0 1,17 18 0,-36-18 15,36 18-31,-17-1 31,-1-17 0,0 18-15,1-18 15,17 18-15,-18-1-1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5T02:53:12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10336 0,'0'0'31,"0"36"-15,0-19-16,0-17 15,0 18-15,0 17 16,0 1-16,0-19 16,0 36-16,18-18 15,-18-17-15,17 17 16,-17 1-16,18 16 15,-18-16-15,18-1 16,-1 18-16,1-35 16,17-1-1,-17 36-15,-18-35 16,18 17-16,-1-17 15,1-1-15,-1 1 16,1 0-16,0-1 16,35 1-16,-18-18 15,0 35-15,18 0 16,0-35-16,18 36 15,17-19-15,-35 1 16,17 0-16,1-1 16,-1-17-16,1 18 15,17 0-15,18-1 16,-18 1-16,18-1 15,17 1-15,-17 0 16,18-1-16,-1 19 16,1-1-16,34-17 15,-69-18-15,52 0 16,18 0-16,-36 0 15,18 0-15,0 0 16,0 0-16,-17 0 16,17 0-1,-18 0-15,1 0 16,-1 0-16,1 0 15,17 0-15,0 0 16,18 0-16,-18 0 16,-18 0-16,18 0 15,1 0-15,-1 0 16,-18 0-16,18 0 15,-17 0-15,-1 0 16,1 0-16,-18 0 16,-36 0-16,1 0 15,-18 0-15,-1 0 16,1 0-16,0 0 15,-17 0-15,34 0 16,-17 0-16,0 0 16,18 0-16,-19 0 15,19 0-15,17 0 16,0 0-16,1 0 15,16 0-15,-16 0 16,16 0-16,-34 0 16,35 0-1,17 0-15,-17 0 16,53 0-16,-18 0 15,0 0-15,0 0 16,-35 0-16,-18 0 16,18 0-16,0 0 15,-36 0-15,19 0 16,34 0-16,1 0 15,-1 0-15,1 0 16,-36 0-16,35 0 16,-35 0-16,-17 0 15,-18 0-15,0 0 16,-18 17-16,-17-17 15,70 18-15,-35-1 16,0-17-16,0 18 16,0 0-16,-1-18 15,1 17-15,-35-17 16,0 0-16,17 18 15,0 0-15,1-18 16,34 17-16,-35-17 16,36 0-1,-36 18-15,0 0 16,-17-1-16,17-17 15,-17 18-15,0 0 16,-18-18-16,17 0 16,1 0-16,17 17 15,-35 1-15,35-18 16,-17 17-1,0 1-15,-1-18 16,1 18-16,17-1 16,-35 1-16,18-18 15,-18 18-15,18-18 16,-1 17-16,-17 1 15,18-18 1,0 18-16,-1-1 16,1-17-16,-18 18 15,35-18-15,-35 35 16,18-35-16,-1 18 31,-17-18 0,18 17-15,0 1-1,-18-18 1,17 35-16,-17-35 16,18 18-1,-18 0-15,0-1 16,18-17-1,-1 18 1,-17-1 0,18 1-16,-18-18 15,17 35-15,-17-35 16,18 18-1,0 17 1,-18-17 0,17 0-16,-17-18 15,18 17 16,0 1-15,-18 0 0,17-18-1,-17 17-15,18 1 16,-18-18 15,0 17 16,0-17-47,0 18 203,0-18-172,-18 0-16,1 0 1</inkml:trace>
  <inkml:trace contextRef="#ctx0" brushRef="#br0" timeOffset="5823.333">7303 10372 0,'0'0'47,"0"0"-32,17 35 1,-17-17-1,18-1-15,-1-17 16,-17 36-16,18-19 16,0 1-1,-18 17-15,17 0 16,1-17-16,17 17 15,-17-17-15,0 17 16,-1-35-16,-17 35 16,18-35-16,-18 18 15,17-18-15,1 35 16,-18-35-16,35 18 15,-17 0-15,0-18 16,-1 0 0,19 35-16,-19-35 15,18 18-15,-35-18 16,36 17-16,-1-17 15,-17 18-15,17-1 16,-35-17-16,35 0 16,1 18-16,-36-18 15,35 0-15,0 18 16,18-1-16,-35-17 15,-1 0-15,19 0 16,-1 18-16,-18-18 16,36 18-1,-17-18-15,-1 17 16,0-17-16,-17 0 15,35 18-15,-18-18 16,0 18-16,-17-18 16,35 17-16,-35-17 15,17 0-15,18 0 16,-18 18-16,18 0 15,-35-18-15,34 17 16,-16-17-16,17 0 16,-18 0-16,0 0 15,0 0-15,1 0 16,-1 0-16,18 0 15,0 0-15,-35 0 16,34 18-16,1-1 16,-17 1-16,-19-18 15,36 0-15,0 0 16,-18 0-16,18 0 15,0 0-15,0 0 16,-18 0-16,18 0 16,0 0-1,-17 0-15,16 0 16,1 0-16,0 0 15,0 0-15,18 0 16,-18 0-16,0 0 16,-1 0-16,19 0 15,-36 0-15,18 0 16,-17 0-16,-1 0 15,18 0-15,-18 0 16,18 0-16,-18 0 16,18 0-16,18 0 15,-18 0-15,17 0 16,18 0-16,-35 0 15,0 0-15,18 0 16,-18 0-16,0 0 16,17 0-16,-17 0 15,0 0-15,0 0 16,0 0-16,0 0 15,17 0-15,18 0 16,-17 0-16,0 0 16,-1 0-1,1 0-15,-1 0 16,-17 0-16,0 0 15,-18 0-15,1 0 16,-1 0-16,18 0 16,-18 0-16,36 0 15,-18 0-15,-1 0 16,1 0-16,0 0 15,0 0-15,0 0 16,0 0-16,-18 0 16,1 0-16,17 0 15,-1 0-15,-16 0 16,17 0-16,0 0 15,-1 0-15,1 0 16,0 0-16,0 0 16,0 0-16,0 0 15,0 0-15,18 0 16,-1 0-16,-17 0 15,18 0-15,-1 0 16,-17 0-16,0 0 16,0 0-1,0 0-15,17 0 16,1 0-16,17 0 15,-35 0-15,18 0 16,-1 0-16,1 0 16,-1 0-16,18 0 15,-17 0-15,0 0 16,-1 0-16,18 0 15,-17 0-15,-1 0 16,36 18-16,-35-1 16,-36-17-16,53 0 15,-35 18-15,0 0 16,0-1-16,0 1 15,35 0-15,0-18 16,18 17-16,0-17 16,-18 0-16,0 0 15,-17 0-15,-1 0 16,1 18-16,-18-18 15,0 0-15,-18 0 16,18 17-16,-35-17 16,17 18-1,-17-18-15,-1 0 0,36 18 16,-53-18-1,18 0-15,17 17 16,-35-17-16,35 0 16,18 18-16,-35-18 15,17 0-15,0 18 16,-17-1-16,0 1 15,17-18-15,18 0 16,-35 18-16,17-1 16,0-17-16,0 18 15,-17-1-15,0-17 16,-1 18-16,19 0 15,-1-1 1,-17-17 0,17 0-1,0 18-15,-17 0 16,17-18-16,-17 17 15,-1-17-15,1 18 16,-18-18 0,35 0-16,-35 18 15,35-18 1,-35 0-1,36 17-15,-19 1 16,-17-18-16,36 18 16,-19-1-16,1-17 15,-18 0-15,35 18 16,-17-18-16,-1 17 15,1 1-15,0-18 16,-1 18-16,1-1 16,-18-17-16,35 18 15,-17 0-15,17-18 16,-17 17-16,-18 1 15,18-18-15,-1 18 16,1-18-16,-1 17 16,1 1-16,0-18 15,-1 17-15,-17-17 16,18 18-16,0 0 15,-1-18-15,1 17 16,0 1-16,-1-18 16,1 18-16,-1-18 15,1 17-15,0 1 16,-1-18-1,1 18-15,-18-18 16,35 17-16,-17 1 16,0-18-16,-1 17 15,1 1-15,-1-18 16,-17 18-16,36-1 15,-19-17 1,1 18-16,-18-18 16,18 18-16,-1-1 15,1-17-15,-18 18 16,35-18-16,-17 18 15,0-1-15,-1-17 16,-17 18-16,35-18 16,-17 18-16,0-1 15,-18-17-15,17 18 16,-17-1-1,18-17-15,0 0 47,-18 18-16,17-18-15,-17 0 156,-17 0-157,-1 0 1</inkml:trace>
  <inkml:trace contextRef="#ctx0" brushRef="#br0" timeOffset="9927.564">10407 10354 0,'0'0'63,"0"0"-48,18 0-15,-18 0 16,17 18-1,-17-1-15,18-17 16,0 18-16,-18-18 16,17 18-16,1-18 15,-1 17-15,1 1 16,0-18-16,17 18 15,-17-1-15,17 1 16,0-1-16,0 1 16,-17 0-16,35-1 15,-35 1-15,17-18 16,0 18-16,0-1 15,-17 1-15,35-18 16,-35 18-16,17-1 16,18 1-16,-18-18 15,-17 17-15,17 1 16,18 0-16,-18-1 15,-17-17-15,35 18 16,-18-18-16,18 18 16,-35-18-16,35 0 15,-1 0-15,1 17 16,-17 1-1,-1-18-15,0 0 16,18 0-16,0 0 16,35 18-16,-35-18 15,18 0-15,-1 0 16,1 0-16,-1 0 15,19 0-15,-19 0 16,-17 0-16,18 0 16,-1 0-16,18 0 15,-35 0-15,0 0 16,18 0-16,17 0 15,0 0-15,-17 0 16,-1 0-16,1 0 16,-18 0-16,0 0 15,0 0-15,17 0 16,1 0-16,-18 0 15,17 0-15,1 0 16,-1 0-16,1 0 16,17 0-16,-17 0 15,-19 0-15,19 0 16,-18 0-1,18 0-15,-19 0 16,19 0-16,-18 0 16,17 0-16,-17 0 15,0 0-15,18 0 16,-18 0-16,-18 0 15,18 0-15,-18 0 16,1 0-16,16 0 16,-16 0-16,17 0 15,0 0-15,-1 0 16,1 0-16,0 0 15,0 0-15,0 0 16,-18 0-16,1 0 16,17 0-16,-36 0 15,19 0-15,-19 0 16,36 0-16,-35 0 15,17 0-15,0 0 16,1 0-16,-1 0 16,0 0-16,-17 0 15,17 0-15,0 0 16,1 0-1,-19 0-15,18 0 16,-17 0-16,17 0 16,-17 0-16,35 0 15,-53 0-15,18 0 16,35 0-16,-36 0 15,18 0-15,-17 0 16,35 0-16,-35 0 16,-1 0-16,19 0 15,16 17-15,-52-17 16,36 0-16,-1 0 15,-17 0-15,-1 0 16,19 0-16,-36 0 16,17 0-16,18 0 15,-17 0-15,0 0 16,52 18-16,-52-1 15,0-17-15,17 0 16,0 0-16,0 0 16,1 0-16,-19 0 15,54 0-15,-18 0 16,0 0-1,0 0-15,0 0 16,-1 0-16,-16 0 16,17 0-16,-18 0 15,18 0-15,0 0 16,-18 0-16,0 0 15,18 0-15,18 0 16,-1 0-16,1 0 16,17 0-16,36 0 15,-19 0-15,54 0 16,0 0-16,-18 0 15,-17 0-15,-19 0 16,-16 0-16,16 0 16,1 0-16,-18 0 15,18 0-15,-18 0 16,36 0-16,-1 0 15,-17 0-15,0 0 16,18 0-16,-19 0 16,-16 0-16,16 0 15,-34 0-15,35 0 16,-36 0-1,36 18-15,-53 0 16,-18-18-16,1 0 16,17 17-16,-1 1 15,-16 0-15,-1-18 16,0 0-16,-17 0 15,17 0-15,18 17 16,0 1-16,0 0 16,18-18-16,-19 17 15,19 19-15,0-19 16,-19 1-16,-16-18 15,-1 17-15,-17-17 16,17 18-16,-17 0 16,17-18-16,0 17 15,0 19-15,18-36 16,18 35-16,-18 0 15,0-35-15,-18 18 16,18-1-16,-35 1 16,-1 0-16,-17-1 15,18-17 16,-18 0-31,35 18 16,-17 0-16,-1-1 16,-17 1-16,18 0 15,0-18-15,-18 17 16,0 1 15,17-1-31,-17-17 16,18 18-16,0 0 15,-18 17-15,17-17 16,1-1-16,-18 1 15,17 0-15,1-18 16,-18 17 0,0 1-16,18 0 15,-18-1 1,17 1-16,-17-18 15,18 17-15,-18 1 16,0 17-16,18-17 16,-1 0-16,-17-18 15,0 35 1,0-35-1,18 35 1,-18-17 0,0-1-16,18 19 15,-18-36-15,17 17 16,-17 1-1,0 0-15,18-1 16,-18-17-16,18 36 16,-18-19-16,17 18 15,1-17-15,-1 0 16,1 17-16,0-17 15,-18-1-15,0 1 16,17 0 0,-17-1-16,18 1 15,0-18-15,-18 35 16,0-17-1,17-1 1,-17 1 0,18 0-16,-18-1 15,18 1 1,-1 0-1,-17-1 157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5T02:57:26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15434 16404 0,'18'0'78,"17"18"-62,-35-18 0,18 17-16,-18-17 15,17 18-15,1 0 16,0-18-16,-18 17 15,17-17-15,18 18 16,-17 0 0,-18-18-16,18 17 15,-1-17-15,1 18 16,-18 0-16,18-18 15,-18 17-15,17-17 16,1 0-16,-18 0 16,18 0-16,-1 0 15,-17 0-15,35 0 16,-17 0-16,0 0 15,17 0-15,-17 0 16,-1 0-16,19 0 16,-36 0-16,17 0 15,1 0-15,-1 0 16,19 0-1,-19 0-15,19 0 16,-1 0-16,0 0 16,1 0-16,-19 0 15,18 0-15,1 0 16,52 0-16,-70 0 15,52-17-15,-35-1 16,18 18-16,0 0 16,-18-18-16,-17 18 15,35-17-15,-18 17 16,1 0-16,-1 0 15,0 0-15,18 0 16,0 0-16,-18 0 16,1 0-16,16 0 15,1 0-15,-17 0 16,17 0-16,-1 0 15,1 0-15,-17 0 16,-1 0-16,0 0 16,1 0-16,16 0 15,1 0-15,0 0 16,0 0-1,0 0-15,-18 0 16,18 0-16,0 0 16,0 0-16,-18 0 15,18 0-15,-17 0 16,-1 0-16,18 0 15,17 0-15,-17 17 16,0-17-16,18 0 16,-18 18-16,0 0 15,-18-1-15,0-17 16,0 18-16,-17-18 15,17 0-15,1 17 16,-1 1-16,0-18 16,-17 18-16,-18-18 15,35 17-15,0 1 16,-35-18-16,36 18 15,-19-18-15,1 17 16,-18 1-16,18-18 16,-18 18-16,17-18 15,1 17-15,-18 1 16,17 0-1,-17-18 1,0 17 0,18 1-1,0-18 126,-18-18-126,17 1 1,-17 17-16,18-36 15,0 36-15,-18-35 16,35 17-16,-35 1 16,35-1-16,-17-17 15,-1 17-15,1 0 16,-18 1-1,35-1-15,-17 18 16,0-17-16,-1-1 16,1 18-16,35-18 15,-35 1-15,-1 17 16,1 0-16,17-18 15,-17 0-15,17 18 16,-35 0-16,35 0 16,18-17-16,-53 17 15,53-18-15,-18 18 16,1 0-16,34-18 15,-35 18-15,18 0 16,18 0-16,0 0 16,-19 0-16,1 0 15,18 0-15,17 0 16,-17 0-16,-18 0 15,17 0-15,1 0 16,-1 0-16,18 0 16,-17 0-16,0 0 15,-1 0 1,1 0-16,-1 0 15,1 0-15,-1 0 16,1 0-16,-1 0 16,-17 0-16,18 0 15,17 0-15,-35 0 16,0 0-16,17 0 15,1 0-15,-18 0 16,0 0-16,17 0 16,-34 0-16,34 0 15,-17 0-15,0 0 16,-18 0-16,1 0 15,-1 0-15,0 0 16,18 0-16,-18 0 16,18 0-16,0 0 15,0 0-15,-18 0 16,1 0-16,17 0 15,0 0-15,-1-17 16,-16-1-16,-1 1 16,-17 17-16,35 0 15,-36 0 1,36-18-16,-18 0 15,18 1-15,-35 17 16,17 0-16,1-18 16,-19 18-16,1 0 15,17-18-15,0 1 16,-35 17-16,36 0 15,17-18 1,-36 0-16,1 18 16,17 0-16,-35-17 15,18-1-15,17 18 16,-17-17-1,17-1 1,-35 18-16,18-18 16,-18 1-1,17 17 1,-17 0 265,0 0-281,-17 0 15</inkml:trace>
  <inkml:trace contextRef="#ctx0" brushRef="#br0" timeOffset="5228.299">18662 17374 0,'0'0'249,"0"0"-249,-18 0 16,-17 18 0,17 0 15,1-18-31,17 17 15,-18-17-15,0 18 16,-17-18 0,0 18-16,17-1 15,-17-17-15,-18 18 16,35-1-16,-17 1 15,0-18-15,0 18 16,-1-1-16,-17 1 16,1 0-16,-1-1 15,35 1-15,-17 0 16,-18-1-16,17 1 15,19-18-15,-36 17 16,18 1-16,17 0 16,-35-18-16,35 17 15,1 1-15,-36 0 16,35-18-16,-17 17 15,0 1-15,-1-18 16,1 18-16,0-1 16,-36 1-16,54-18 15,-36 0 1,17 0-16,-34 17 15,17 1-15,0 0 16,0-1-16,18-17 16,0 0-16,-18 0 15,-18 18-15,54-18 16,-54 18-16,18-1 15,18-17-15,-53 0 16,35 0-16,-18 0 16,18 0-16,0 0 15,0 0-15,0 0 16,1 0-16,-1 0 15,0 0-15,17 0 16,-17 0-16,18 0 16,18 0-16,-1 0 15,-17 0-15,17 0 16,0 0-16,-17 0 15,17 0-15,1 0 16,-18 0-16,-1 0 16,1 0-16,0 0 15,-1 0 1,-16 0-16,-1 0 15,0 0-15,-18 0 16,18 0-16,-17 0 16,-1 0-16,18 0 15,-17 0-15,-1 0 16,-17 0-16,17 0 15,18 0-15,-17 0 16,-1 0-16,1 0 16,-18 0-16,17 0 15,18 0-15,0 0 16,0 0-16,0 0 15,-17 0-15,17 0 16,-18 0-16,18 0 16,0 0-16,18 0 15,0 0-15,17 0 16,-17 0-16,0 0 15,-18 0-15,35 0 16,-17-17-16,17 17 16,1 0-16,-19 0 15,-17-18 1,53 18-16,-35-18 15,0 18-15,-18-17 16,18 17-16,-18 0 16,0-18-16,0 0 15,0 1-15,-18 17 16,19 0-16,-19-18 15,36 18-15,-36-17 16,18-1-16,0 0 16,0 1-16,18 17 15,0 0-15,-53-18 16,35 0-16,0 1 15,0 17-15,0-18 16,18 18-16,-54-18 16,37 1-16,-1-1 15,17 18-15,1 0 16,-18-17-16,-17-1 15,34 0-15,-17 1 16,-17 17-16,-1-18 16,36-17-16,0 17 15,-18 18 1,0-35-16,18 17 15,-1 18-15,1-17 16,-18-19-16,18 36 16,-18-17-16,0-1 15,-17-17-15,34 17 16,1 0-16,0 1 15,-18-1-15,17 0 16,1 1-16,-18-1 16,0-17-16,18 17 15,0 18-15,-18-35 16,18 17-16,17 18 15,-17-35-15,-1 17 16,1 1-16,0-18 16,0 35-16,17-18 15,-35 0-15,35 1 16,-17-1-16,-18 0 15,36 18-15,-1-35 16,-17 17-16,17 18 16,-17-17-16,-1-1 15,19 1 1,-36-1-16,18 0 15,-1-17-15,1 17 16,0 1-16,0-19 16,-1 36-16,1-17 15,17-19-15,-17 36 16,0-35-16,17 18 15,-17-1-15,0 0 16,17 18-16,-35-35 16,35 17-16,-17-17 15,0 17-15,17 1 16,-17-18-16,17 17 15,1 0-15,-1 18 16,-17-35-16,35 17 16,-36-17-16,36 17 15,-17 1-15,-18-18 16,17 17-16,0 0 15,18 1-15,-35-19 16,35 36-16,-18-35 16,1 17-16,17 1 15,-36-1 1,36 0-16,-17 1 15,-1-1-15,18-17 16,-18 17-16,1 1 16,17-19-16,-35 19 15,35-1-15,-18 18 16,0-35-16,18 35 15,0-35-15,-17 35 16,-1-18-16,18-17 16,-18 35-16,18-18 15,0 0-15,0 1 16,0 17-16,-17-36 15,-1 19-15,18-1 16,-18-17-16,18 35 16,-17-35-16,17 17 15,0 0-15,-18-17 16,1 17-16,17 1 15,0-1-15,-18-17 16,18 17-16,-18 1 16,18-1-16,-17-17 15,17 35 1,-18-36-16,0 1 15,18 0 1,-17 17-16,-1-17 16,18 17-16,-18 1 15,1-1-15,17 0 16,-18 1-16,1-1 15,17 0 1,0 1-16,0-1 16,-18-17-1,18 35-15,-18-18 16,18 1-1,-17-1-15,17-35 16,-18 35 0,0 1-16,1-19 15,17 36-15,-18-35 16,18 35-1,0-17-15,0-1 16,-18 0-16,1-17 16,17 35-1,0-35 1,0 35-1,0-18 1,-18 18-16,18 0 203,0 0-203,0 18 15,-18-1-15,18 19 16,0-36-16,0 17 16,0 19-16,-17-19 15,17 1 1,0-1-1,0 1-15,-18 17 16,18-35 0,0 18-16,0 0 15,0-1 1,0-17-1,-17 18-15,-1 0 16,18-1 0,0-17-1,0 18-15,0-18 187,0 0-187,0-18 16,0 1-16,0 17 16,0-18-16,0 18 15,0-18-15,0 1 16,0-1-1,0 18 1,-18-18-16</inkml:trace>
  <inkml:trace contextRef="#ctx0" brushRef="#br0" timeOffset="6249.357">8449 14552 0,'0'0'16,"18"0"-1,-18 0 1,17 0-1,1 0-15,17 0 16,-35 0 0,36 18-1,-36-18 1,17 0-16,1 17 15,-1-17 1,19 0-16,-36 18 16,17-18-16,1 0 31,0 0-31,-18 0 15,17 0-15,1 18 16,0-18 0,-1 0-16,-17 0 15,18 0-15,-1 0 16,-17 17-16,18-17 140,-18 18-124</inkml:trace>
  <inkml:trace contextRef="#ctx0" brushRef="#br0" timeOffset="9783.559">4710 13741 0,'0'-18'32,"0"18"-1,17 18-31,1-18 15,17 17-15,-35 1 16,18-18-16,-18 18 16,35-18-16,-35 0 15,18 17-15,-1 1 16,1-18-16,0 18 15,-18-18-15,17 0 16,1 0-16,17 17 16,-35-17-1,35 18-15,18-18 16,-35 17-1,0-17-15,-1 0 16,1 18-16,0-18 16,-1 0-16,1 0 15,35 18-15,-36-18 16,1 0-1,17 0-15,-35 0 16,18 0-16,17 0 16,1 17-16,-19 1 15,1-18 1,-1 0-16,1 0 15,17 0-15,-17 0 16,0 0-16,17 0 16,-17 0-16,-1 0 15,18 0-15,1 0 16,-19 0-16,1 0 15,17 0-15,1 0 16,-19 0-16,18 0 16,1-18-1,-36 18-15,35 0 16,0-17-16,-17-1 15,0 18-15,-1 0 16,19-18-16,-19 18 16,1 0-16,17 0 15,-35 0-15,18 0 16,35-17-16,-36-1 15,1 18-15,35 0 16,-36 0 0,1 0-16,0 0 15,17 0-15,-17 0 16,-1 0-16,19 0 15,-19 0-15,1 0 16,17 0-16,0 0 16,-17 0-16,17 0 15,1 0-15,-1 0 16,-17 0-16,17 0 15,0 0-15,-17 0 16,-1 0-16,19 0 16,17 0-1,-36 0-15,18 0 16,-17 0-16,0 0 15,17 18-15,18-1 16,-35-17 0,-1 18-16,18 0 15,-35-18-15,18 17 16,0-17-16,-1 18 15,19 0-15,-19-18 16,1 17-16,-18 1 16,18-18-16,-18 18 15,17-18-15,1 17 16,0 1-1,-18-18 1,17 17-16,1-17 16,-18 0-1,17 0 94,-17-17-93,18-18-16,-18 35 16,18-18-16,-18 18 15,17-18-15,1 1 16,-18-1-1,18 18-15,-1-35 16,1 35-16,17-18 16,0 0-16,-17 1 15,17-1-15,-17 1 16,35 17-16,-53 0 15,35 0-15,0-18 16,1 18-16,34-18 16,-34 1-16,-19 17 15,36 0-15,-35 0 16,-1 0-16,19 0 15,-1 0-15,0 0 16,-17 0-16,17 0 16,18 0-1,-18 0-15,1 0 16,17 0-16,-18 0 15,0 0-15,36 0 16,-36 0-16,0 0 16,18 0-16,-18 0 15,1 0-15,17 0 16,-18 0-16,18 0 15,-36 0-15,36 0 16,-17 0-16,34 17 16,-35-17-16,36 18 15,-36-18-15,18 18 16,-35-18-16,35 17 15,-36-17-15,36 18 16,-35-18-16,35 17 16,-18-17-16,0 0 15,18 18-15,-17 0 16,-1-18-16,18 17 15,-18-17-15,0 0 16,1 18-16,-19-18 16,54 18-1,-53-18-15,34 17 16,-16-17-16,-1 0 15,18 0-15,-18 0 16,0 0-16,1 0 16,-1 0-16,0 0 15,18 0-15,-35 0 16,17 0-16,-17 0 15,35 0-15,-36 0 16,1 0-16,17 0 16,-17 0-16,17 0 15,-17 0 1,-1 0-16,19-17 15,-1-1 1,-35 18-16,18-18 16,17 18-16,-35-17 15,35-1-15,-35 18 16,35-18-1,-35 18-15,18-35 16,0 35 15,17-17-15,-35-19-1,18 36-15,-1-17 16,-17-19-16,18 36 16,-18-17-16,18-19 15,-18 19-15,0 17 16,0-18-16,0 1 15,17-19-15,-17 19 16,0 17 171,0 0-171,-53 35-16,0-17 15,-52 34-15</inkml:trace>
  <inkml:trace contextRef="#ctx0" brushRef="#br0" timeOffset="11724.67">4374 14693 0,'0'0'31,"0"0"-15,0 18-1,0-1-15,0-17 16,0 36-16,0-19 16,0 1-16,0 17 15,0 1-15,0-19 16,18 19-16,-18-1 15,18-18 1,-1 1-16,-17-18 16,0 18-1,18-1 1,0-17 15,-1 18-31,-17-18 31,18 0-31,0 0 31,-18 0-31,17 0 16,-17-18 0,0 1-1,0-1 1,18 0-16,-18 1 15,0-1-15,0 1 16,0-1-16,0 0 16,0 1-16,0-1 15,0 0-15,0 18 16,0-17-16,0 17 15,0-18 1,0 0-16,0 18 31,17-17 63,-17 17-79,0 17-15,18 19 16,-18-36-16,18 35 16,-18-17-16,0 17 15,0-17-15,0 17 16,17 0-16,-17-17 15,0-1-15,18 1 16,-18 0-16,0-1 16,18 1-16,-1 0 15,-17-1 1,18-17-1,-18 0 1,0 0 109,0 0-125,-18 0 15</inkml:trace>
  <inkml:trace contextRef="#ctx0" brushRef="#br0" timeOffset="12564.718">4763 14746 0,'17'0'15,"-17"0"1,18 18-16,-18-18 15,0 17-15,0 1 16,0 17-16,0 18 16,0-17-1,0 16-15,0-16 16,0 17-16,0-18 15,0 0-15,0 18 16,0-35-16,0 17 16,0-17-16,0-1 15,0 1-15,0 0 16,0-18-16,0 17 15,0 1-15,0-1 16,0-17-16,0 18 16,0 0-16,0-18 31,0 0 94,0-18-110,0-17-15,0 0 16,0 17-16</inkml:trace>
  <inkml:trace contextRef="#ctx0" brushRef="#br0" timeOffset="13596.777">4798 14852 0,'0'0'16,"0"-35"0,35 35-1,-35-36 16,18 36-15,-1-17 0,1 17-1,-18 0-15,18 0 16,-1 0-16,-17 0 15,18 0-15,0 0 16,-1 0-16,1 0 16,-18 0-16,17 0 15,1 0-15,0 0 16,-18 17-1,17-17 1,-17 18 15,18 0-31,-18-1 16,0-17-1,0 18 1,0 0 0,-18-1-16,18-17 15,-17 36-15,17-36 16,-36 17-16,36 1 15,-17-1-15,17-17 16,-18 18-16,1-18 31,17 0-31,-18 0 16,18 0-1,-18 0-15,1 0 16,17 0-16,-18 0 31,18 0-15</inkml:trace>
  <inkml:trace contextRef="#ctx0" brushRef="#br0" timeOffset="15348.874">5380 14887 0,'18'-17'78,"-18"-1"-47,-18 0 1,18 18 14,-18 0-14,18 0-17,-17 0 1,17 0-1,-18 0 1,0 0 0,1 0-1,-1 0 48,18 18-32,0-18-16,0 18 1,0-18-16,0 17 16,0 1-16,0 0 15,0-18-15,0 17 16,0 1-16,0 17 15,18-35-15,-18 18 16,17 17 0,1-35-1,-18 0 32,18 0-47,-18 0 16,35 0 15,-35 0 0,0 0-15,0-35-16,0 17 15,0-17-15,0 0 16,0-18-16,0 17 16,0 1-16,0-18 15,0 18-15,0 0 16,0-18-16,0 0 15,0 17-15,0 19 16,0-18-16,0-1 16,0 36-16,0-17 15,0-1-15,0 0 16,0 1-16,0 17 15,0-18 1,0 0-16,0 36 94,0 17-79,18-17 1,-1 35-16,-17-35 15,0 34-15,18 19 16,-1 17-16,-17-35 16,18 18-16,-18-36 15,0 18-15,0 0 16,0-18-16,0 0 15,0-17-15,0 17 16,0-17-16,0 0 16,18 17-16,-18-18 15,0 1 1,17 0-16,-17-18 125,0 0-125,-17-18 31</inkml:trace>
  <inkml:trace contextRef="#ctx0" brushRef="#br0" timeOffset="16668.953">5821 14905 0,'0'-18'47,"0"1"-32,0-1-15,-18 18 16,18-18 0,-17 18 46,17 0-62,-18 0 31,18 0-31,-35 0 31,35 0-15,0 18 0,-18 17-16,0-35 15,18 36 1,-17-1-16,17-18 31,0 1-31,0 0 16,0-1-16,0 1 15,0-18-15,0 18 16,0-1-16,0-17 15,0 18-15,0-18 16,0 18-16,0-18 16,17 0 15,-17 0 0,36 0-15,-36 0-1,17-36 1,1 1-1,-18 35-15,0-35 16,0 17-16,0 0 16,0-17-16,0 35 15,0-17-15,18-19 16,-18 36-16,0-17 15,0-1 1,17 18 0,1 0 30,-1 18-30,1-1 0,-18-17-16,18 18 15,-1-18-15,1 18 16,-18-1-16,18 1 15,-1-18-15,1 17 16,-18 1-16,18-18 31,-18 18-31,17-18 16,1 0-1,-18 0 110,0 0-109,0-36-16</inkml:trace>
  <inkml:trace contextRef="#ctx0" brushRef="#br0" timeOffset="17295.989">6191 14499 0,'0'18'15,"0"17"-15,0 0 16,0 1-16,18 34 16,-18-17-16,0 0 15,0 0-15,18 18 16,-18-36-16,17 0 15,-17 0-15,0-17 16,0 0-16,18-1 16,-18-17-1,0 18 1,0-18 109,-35-18-125,35 1 15,-18-19-15,-17 1 16,35 0-16</inkml:trace>
  <inkml:trace contextRef="#ctx0" brushRef="#br0" timeOffset="17853.021">5980 14799 0,'0'0'0,"17"0"15,1 0-15,35 0 16,-36 0 0,19 0-16,-19 0 15,36 0-15,-35 0 16,0 0-16,17 0 15,-18 0-15,1 0 16,0 0-16,-18 0 16,17 0-16,1 0 15,0 0-15,-18 0 16,17 0-16,-17 0 156,0 0-156,18 35 15</inkml:trace>
  <inkml:trace contextRef="#ctx0" brushRef="#br0" timeOffset="19037.088">6579 14975 0,'0'0'15,"18"0"16,17 0-31,-35 0 32,18-17-32,-18-1 15,18 18-15,-1-17 16,-17 17-16,18-36 15,-1 19-15,-17-1 16,18 0-16,-18 1 16,0-1-16,0 18 15,0-18-15,0 1 16,0-19-16,0 36 15,-18-17-15,1 17 32,17 0-17,-18 0 16,18 0-31,-35 0 16,35 0 0,-18 0-1,1 17 1,-1-17-16,18 18 15,-18 0 1,1 17 0,17-17-1,0-18 1,0 17-16,0 1 15,0 0-15,0-18 16,0 35-16,0-35 16,0 18-16,0-1 15,0 1-15,0-1 16,17 1-16,-17 0 15,0-1-15,0 1 16,18-18 15,0 0-15,-18 0-1,17 0-15,-17 0 16,18 0-16,-18 0 16,18 0-16,-1 0 15,-17 0-15,18 0 16,-18 0-16,17 0 15,1 0 1,-18 0 0,18 0-16,-18 0 15,17 0-15,-17 0 16,18 0-1,0 0 1,-1 0-16,-17 0 16,18 0-1</inkml:trace>
  <inkml:trace contextRef="#ctx0" brushRef="#br0" timeOffset="23125.322">7338 14376 0,'0'35'47,"0"0"-47,-18 1 15,-17-1-15,35 0 16,-18 0-16,1 1 15,-1-1 1,0 0-16,1-17 16,-1 17-16,18 0 15,0-35 1,0 18-16,0-18 15,-18 18 1,18-1-16,-17-17 78,-1 0 0,18 0-62,-18 0-1</inkml:trace>
  <inkml:trace contextRef="#ctx0" brushRef="#br0" timeOffset="24271.388">7003 14993 0,'0'18'0,"0"-18"15,0 17 1,0-17-16,0 18 16,0 0-1,0-18-15,17 17 16,-17-17-16,18 18 31,-18-18 16,18 0-47,-1 0 31,-17 0 16,0 0 0,0-18-16,0 18-16,0-17 1,0-1 0,0 18-1,0-18 1,-17 18 62,17-17-47,-18 17 94</inkml:trace>
  <inkml:trace contextRef="#ctx0" brushRef="#br0" timeOffset="26012.487">7320 14376 0,'0'-18'47,"18"18"-16,-1 0-16,1 18 1,0-1-16,-1-17 16,-17 0-1,18 18 1,0-18 15,-18 0-31,17 0 16,-17 0-16,18 18 46,-18-18-30,18 17-16,-18 1 31,0-18-15,0 18-1,0-18 17,0 17-17,0 1 1,0-18-16,0 17 15,-18 1-15,18 0 16,-18-18-16,18 17 16,-17 1-16,-1 0 15,18-18-15,-18 17 16,18 1-1,-17 0 1,-1-18 0,0 17-1,1 18 1,-1-35-1,1 0 1,17 18 0,-36-18 15,36 18-31,-17-1 31,-1-17 0,0 18-15,1-18 15,17 18-15,-18-1-1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877 160 14523 0 0,'-16'-4'1487'0'0,"-1"1"-1"0"0,1 0 1 0 0,-1 1 0 0 0,-8 1-1487 0 0,-28 1 1260 0 0,-38 6-1260 0 0,31-2 1263 0 0,43-2-1207 0 0,1 0 0 0 0,0 1 0 0 0,0 0 0 0 0,0 2 0 0 0,0 0 0 0 0,0 0 0 0 0,1 2 0 0 0,0 0-1 0 0,0 0 1 0 0,0 2-56 0 0,-6 5 22 0 0,0 1-1 0 0,1 0 0 0 0,0 2 0 0 0,2 0 0 0 0,0 1 0 0 0,-5 7-21 0 0,-9 16 18 0 0,2 2 0 0 0,1 0-1 0 0,2 2 1 0 0,3 1-1 0 0,1 1 1 0 0,-1 9-18 0 0,7-9-1 0 0,2 0-1 0 0,2 1 0 0 0,2 0 1 0 0,2 1-1 0 0,2 0 1 0 0,3 0-1 0 0,1 0 0 0 0,3 1 1 0 0,2-1-1 0 0,2 1 1 0 0,6 23 1 0 0,-2-28-11 0 0,1-1 0 0 0,3 0 1 0 0,1-1-1 0 0,2-1 1 0 0,2 0-1 0 0,2-1 1 0 0,2 0-1 0 0,1-2 1 0 0,2-1-1 0 0,2-1 1 0 0,1-1-1 0 0,23 22 11 0 0,-32-39-12 0 0,1 0-1 0 0,2-1 1 0 0,-1-1 0 0 0,2-1-1 0 0,0-1 1 0 0,1-1-1 0 0,1 0 1 0 0,0-2 0 0 0,0-1-1 0 0,2-1 1 0 0,-1-2 0 0 0,1 0-1 0 0,0-1 1 0 0,0-2-1 0 0,1-1 1 0 0,0 0 0 0 0,0-2-1 0 0,21-2 13 0 0,-3-2-3 0 0,0-2 0 0 0,0-2 0 0 0,-1-2 0 0 0,0-2 0 0 0,0-2 0 0 0,-1-2 0 0 0,-1-1 0 0 0,0-3 0 0 0,-1-1 0 0 0,-1-2 0 0 0,-1-1 0 0 0,-1-3 0 0 0,-1-1 0 0 0,23-22 3 0 0,-40 30 33 0 0,-2-1 1 0 0,0 0 0 0 0,-1-2-1 0 0,-2 0 1 0 0,0 0-1 0 0,-1-2 1 0 0,-1 0 0 0 0,-1 0-1 0 0,-1-1 1 0 0,0-2-34 0 0,4-17 143 0 0,-2 0 0 0 0,-2 0 1 0 0,-2-1-1 0 0,-2-1 0 0 0,0-21-143 0 0,-2-9 273 0 0,-4 0 1 0 0,-4 0-1 0 0,-2 0 0 0 0,-11-46-273 0 0,-13-32 686 0 0,-36-106-686 0 0,55 226 120 0 0,-1 1 0 0 0,-2 0 0 0 0,-1 1 0 0 0,-1 0 0 0 0,-18-23-120 0 0,24 39 64 0 0,-1 0 0 0 0,-1 1 1 0 0,-1 0-1 0 0,0 1 0 0 0,0 0 0 0 0,-1 1 1 0 0,-1 1-1 0 0,0 0 0 0 0,-1 1 0 0 0,0 0 1 0 0,0 1-1 0 0,-3 0-64 0 0,-5 0-16 0 0,0 2 1 0 0,-1 0-1 0 0,0 2 1 0 0,0 0 0 0 0,0 2-1 0 0,0 0 1 0 0,-1 2-1 0 0,1 1 1 0 0,-1 0-1 0 0,1 2 1 0 0,-1 1-1 0 0,1 1 1 0 0,0 1-1 0 0,0 1 1 0 0,1 1-1 0 0,0 1 1 0 0,0 2-1 0 0,1 0 1 0 0,0 1-1 0 0,-6 5 16 0 0,-107 78-488 0 0,80-50-2843 0 0,43-29 20 0 0,5-5-1858 0 0,4-1-1830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1346 22 17580 0 0,'-7'-4'286'0'0,"0"1"-1"0"0,0 0 1 0 0,0 0 0 0 0,0 1 0 0 0,0 0 0 0 0,-1 1 0 0 0,1-1-1 0 0,-1 1 1 0 0,0 1 0 0 0,1-1 0 0 0,-1 1 0 0 0,0 1-1 0 0,1-1 1 0 0,-1 1 0 0 0,1 1 0 0 0,-1-1 0 0 0,1 1 0 0 0,-4 2-286 0 0,-17 5 136 0 0,0 1 0 0 0,0 2 1 0 0,1 1-1 0 0,0 2-136 0 0,-11 7 90 0 0,1 2-1 0 0,2 1 0 0 0,0 2 1 0 0,2 2-1 0 0,-20 21-89 0 0,-16 23 65 0 0,-54 76-65 0 0,73-80 24 0 0,3 1-1 0 0,3 2 0 0 0,3 3 0 0 0,4 0 0 0 0,3 3 0 0 0,-2 17-23 0 0,-47 140 90 0 0,-18 111-90 0 0,73-226 37 0 0,5 1 0 0 0,5 1 0 0 0,-1 116-37 0 0,18-211-2 0 0,2 1 0 0 0,0 0-1 0 0,2-1 1 0 0,1 1 0 0 0,1-1-1 0 0,1 0 1 0 0,2 0 0 0 0,4 10 2 0 0,-9-29-20 0 0,0 0 1 0 0,1 0-1 0 0,0-1 1 0 0,0 1-1 0 0,1-1 0 0 0,0 0 1 0 0,0 0-1 0 0,1 0 1 0 0,-1-1-1 0 0,2 0 1 0 0,-1 0-1 0 0,0-1 1 0 0,1 1-1 0 0,0-1 1 0 0,1-1-1 0 0,-1 0 1 0 0,1 0-1 0 0,-1 0 1 0 0,1-1-1 0 0,1 0 1 0 0,-1 0-1 0 0,0-1 1 0 0,0 0-1 0 0,1 0 1 0 0,-1-1-1 0 0,1-1 1 0 0,0 1-1 0 0,6-1 20 0 0,1-2 39 0 0,0 0 0 0 0,-1-1 0 0 0,1-1 0 0 0,-1 0-1 0 0,1-1 1 0 0,-1-1 0 0 0,-1 0 0 0 0,1-1 0 0 0,-1-1 0 0 0,0 0 0 0 0,-1-1 0 0 0,0 0 0 0 0,0-1-1 0 0,-1-1 1 0 0,-1 1 0 0 0,1-2 0 0 0,-2 0 0 0 0,0 0 0 0 0,0-1 0 0 0,-1 0 0 0 0,0-1 0 0 0,-2 0-1 0 0,1 0 1 0 0,-2-1 0 0 0,1-3-39 0 0,-6 15 75 0 0,0 0-1 0 0,0 1 1 0 0,-1-1-1 0 0,1 0 0 0 0,-1 1 1 0 0,0-1-1 0 0,1 0 1 0 0,-1 0-1 0 0,-1 1 1 0 0,1-1-1 0 0,0 0 1 0 0,-1 0-1 0 0,1 1 0 0 0,-1-1 1 0 0,0 0-1 0 0,0 1 1 0 0,0-1-1 0 0,0 1 1 0 0,0-1-1 0 0,-1 1 1 0 0,1 0-1 0 0,-2-2-74 0 0,0 1 62 0 0,-1 0 0 0 0,1 0 0 0 0,-1 0 0 0 0,0 0 0 0 0,0 0 0 0 0,0 1 0 0 0,0 0 0 0 0,0 0 0 0 0,0 0 0 0 0,-1 0 0 0 0,1 1 0 0 0,-4-1-62 0 0,-6-1 18 0 0,-1 0 0 0 0,1 1-1 0 0,-1 1 1 0 0,1 0-1 0 0,-1 1 1 0 0,0 0 0 0 0,1 2-1 0 0,-3 0-17 0 0,0 1-28 0 0,0 1-1 0 0,0 1 1 0 0,0 0-1 0 0,1 1 1 0 0,0 1-1 0 0,0 1 1 0 0,0 0-1 0 0,1 1 1 0 0,1 1-1 0 0,-1 0 1 0 0,2 1-1 0 0,-1 0 1 0 0,-7 10 28 0 0,3 0-36 0 0,1 0 0 0 0,1 1 1 0 0,1 1-1 0 0,0 0 0 0 0,2 1 1 0 0,1 0-1 0 0,2 1 0 0 0,-5 14 36 0 0,-5 24-3 0 0,3 0 1 0 0,3 1-1 0 0,2 0 0 0 0,4 1 0 0 0,2 1 0 0 0,3-1 0 0 0,3 1 0 0 0,3-1 0 0 0,2 0 0 0 0,9 34 3 0 0,11 31-3 0 0,5-2-1 0 0,6-1 0 0 0,6-1 0 0 0,43 88 4 0 0,-31-98 61 0 0,6-2-1 0 0,4-3 0 0 0,5-3 0 0 0,5-3 1 0 0,85 94-61 0 0,-142-178 27 0 0,2 0 1 0 0,0 0-1 0 0,1-2 0 0 0,1-1 1 0 0,1 0-1 0 0,1-2 1 0 0,11 7-28 0 0,-33-23 16 0 0,0 1 0 0 0,0 0 1 0 0,-1-1-1 0 0,1 1 1 0 0,0-1-1 0 0,0 1 0 0 0,0-1 1 0 0,0 0-1 0 0,-1 1 0 0 0,1-1 1 0 0,0 0-1 0 0,0 0 0 0 0,0 1 1 0 0,0-1-1 0 0,0 0 0 0 0,0 0 1 0 0,0 0-1 0 0,0 0 1 0 0,0 0-1 0 0,0 0 0 0 0,0-1 1 0 0,0 1-1 0 0,0 0 0 0 0,0 0-16 0 0,-6-18 493 0 0,-28-23-3387 0 0,-37-26-11170 0 0,56 54 7404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1 537 16668 0 0,'4'5'5087'0'0,"27"18"-4945"0"0,40 26 1527 0 0,-42-27-854 0 0,1-2-1 0 0,29 14-814 0 0,-51-29 119 0 0,1-1-1 0 0,0 0 1 0 0,1-1-1 0 0,-1 0 1 0 0,1-1-1 0 0,-1 1 1 0 0,1-2 0 0 0,0 0-1 0 0,-1 0 1 0 0,1 0-1 0 0,0-1 1 0 0,6-1-119 0 0,-13 0 51 0 0,0 0 0 0 0,0 0 1 0 0,0-1-1 0 0,-1 1 0 0 0,1-1 0 0 0,0 1 1 0 0,-1-1-1 0 0,1 0 0 0 0,-1 0 1 0 0,1 0-1 0 0,-1 0 0 0 0,0 0 0 0 0,0-1 1 0 0,0 1-1 0 0,0-1 0 0 0,0 0 1 0 0,-1 1-1 0 0,1-1 0 0 0,-1 0 0 0 0,1-2-51 0 0,24-66 312 0 0,-23 61-253 0 0,97-385 144 0 0,-88 342-382 0 0,-9 39-534 0 0,0-1 0 0 0,-2 0-1 0 0,1 0 1 0 0,-2-3 713 0 0,-5-33-9376 0 0,1 36 1201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40.7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1246 11554 0 0,'-2'-1'146'0'0,"0"1"-1"0"0,0-1 1 0 0,0 0-1 0 0,1 0 1 0 0,-1 0-1 0 0,0 0 1 0 0,0 0-1 0 0,1 0 1 0 0,-1 0-1 0 0,0 0 1 0 0,1-1-1 0 0,-1 1 1 0 0,1-1-1 0 0,0 1 1 0 0,-1-1-1 0 0,0-1-145 0 0,2 2 104 0 0,-1 0-1 0 0,1 0 1 0 0,0 0-1 0 0,-1 0 1 0 0,1 0-1 0 0,0-1 0 0 0,0 1 1 0 0,0 0-1 0 0,0 0 1 0 0,0 0-1 0 0,0 0 1 0 0,0 0-1 0 0,0 0 1 0 0,1-1-1 0 0,-1 1 0 0 0,0 0 1 0 0,1 0-1 0 0,-1 0 1 0 0,1 0-1 0 0,-1 0 1 0 0,1-1-104 0 0,1-1 166 0 0,1-1 0 0 0,0 1 1 0 0,0 0-1 0 0,0 0 0 0 0,0 0 1 0 0,0 0-1 0 0,1 0 0 0 0,-1 1 1 0 0,1-1-1 0 0,0 1 1 0 0,-1 0-1 0 0,1 0 0 0 0,3-1-166 0 0,137-48 1324 0 0,79-32-423 0 0,101-40-882 0 0,69-5-19 0 0,340-79-800 0 0,135-41 1165 0 0,-127 29 1520 0 0,-460 139-1458 0 0,-200 62-278 0 0,-58 15-1627 0 0,-44 12-9007 0 0,14-2 3954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93 190 13275 0 0,'-8'-19'1961'0'0,"-7"-11"4535"0"0,15 30-6433 0 0,0 0-1 0 0,0 0 1 0 0,-1 0-1 0 0,1 0 1 0 0,0 0 0 0 0,0-1-1 0 0,-1 1 1 0 0,1 0-1 0 0,0 0 1 0 0,0 0-1 0 0,0 0 1 0 0,-1 0-1 0 0,1 0 1 0 0,0 0 0 0 0,-1 0-1 0 0,1 0 1 0 0,0 0-1 0 0,0 0 1 0 0,-1 0-1 0 0,1 0 1 0 0,0 0-1 0 0,0 0 1 0 0,-1 0 0 0 0,1 0-1 0 0,0 0 1 0 0,0 0-1 0 0,-1 1 1 0 0,1-1-1 0 0,0 0 1 0 0,0 0-1 0 0,0 0 1 0 0,-1 0 0 0 0,1 0-1 0 0,0 1 1 0 0,0-1-1 0 0,0 0 1 0 0,-1 0-63 0 0,-9 21 169 0 0,-3 30-4 0 0,3 0 0 0 0,1 0 1 0 0,3 1-1 0 0,1 17-165 0 0,2-27 167 0 0,-1 3 303 0 0,3 38-470 0 0,2-67 34 0 0,0-1 0 0 0,1 0 1 0 0,0 0-1 0 0,2 0 0 0 0,-1 0 0 0 0,2 0 1 0 0,2 4-35 0 0,-6-17 4 0 0,-1 0 1 0 0,1 1 0 0 0,1-1-1 0 0,-1 0 1 0 0,0 0 0 0 0,0 0-1 0 0,1 0 1 0 0,-1 0 0 0 0,1 0-1 0 0,0 0 1 0 0,0 0 0 0 0,-1 0-1 0 0,1-1 1 0 0,0 1 0 0 0,0-1-1 0 0,1 0 1 0 0,-1 1 0 0 0,0-1-1 0 0,0 0 1 0 0,1 0 0 0 0,-1-1-1 0 0,0 1 1 0 0,2 0-5 0 0,0-1 7 0 0,0 0-1 0 0,0 0 1 0 0,0 0-1 0 0,0-1 1 0 0,0 1-1 0 0,0-1 1 0 0,-1 0 0 0 0,1 0-1 0 0,0-1 1 0 0,0 1-1 0 0,-1-1 1 0 0,1 0-1 0 0,2-1-6 0 0,7-6 46 0 0,1 0 0 0 0,-2-1 0 0 0,0-1 0 0 0,0 1 0 0 0,-1-2 0 0 0,8-9-46 0 0,-6 5 72 0 0,-1-1 0 0 0,-1-1 0 0 0,0 0 0 0 0,-1-1 0 0 0,-1 0 0 0 0,-1 0 0 0 0,0-1 0 0 0,-2 0 0 0 0,1-5-72 0 0,-4 12 95 0 0,0-1 0 0 0,-1 1 0 0 0,-1 0 0 0 0,0-1 0 0 0,-1 1 0 0 0,0-1 0 0 0,-1 1 0 0 0,-1-1 0 0 0,0 1 1 0 0,-1-1-1 0 0,0 1 0 0 0,-1 0 0 0 0,0 1 0 0 0,-7-13-95 0 0,5 13 89 0 0,0 0 1 0 0,-2 1-1 0 0,1 0 0 0 0,-1 0 1 0 0,-1 1-1 0 0,0 0 1 0 0,-1 0-90 0 0,7 7-27 0 0,1 0-1 0 0,-1 1 1 0 0,0 0 0 0 0,0-1 0 0 0,0 1 0 0 0,0 0 0 0 0,0 0 0 0 0,0 1 0 0 0,0-1 0 0 0,-1 1 0 0 0,1 0 0 0 0,-1-1 0 0 0,1 1-1 0 0,-1 1 1 0 0,1-1 0 0 0,-1 1 0 0 0,0-1 0 0 0,1 1 0 0 0,-1 0 0 0 0,1 0 0 0 0,-1 0 0 0 0,0 1 0 0 0,1 0 0 0 0,-1-1-1 0 0,1 1 1 0 0,-1 0 0 0 0,-3 2 27 0 0,67-36-1197 0 0,50-38 1197 0 0,-38 21-4600 0 0,-55 41-372 0 0,-7 9-3499 0 0,-8 1 2945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2 314 7490 0 0,'-1'1'151'0'0,"1"1"0"0"0,0-1 0 0 0,0 0 0 0 0,0 1 0 0 0,-1-1 0 0 0,1 0 1 0 0,1 1-1 0 0,-1-1 0 0 0,0 0 0 0 0,0 1 0 0 0,0-1 0 0 0,1 0 0 0 0,-1 1 0 0 0,1-1 1 0 0,-1 0-1 0 0,1 0 0 0 0,-1 0 0 0 0,1 1 0 0 0,0-1 0 0 0,-1 0 0 0 0,1 0 1 0 0,0 0-1 0 0,0 0 0 0 0,0 0 0 0 0,0 0 0 0 0,0 0 0 0 0,0-1 0 0 0,0 1 1 0 0,0 0-1 0 0,0 0 0 0 0,1-1 0 0 0,-1 1 0 0 0,0-1 0 0 0,0 1 0 0 0,1-1 0 0 0,-1 0 1 0 0,0 1-1 0 0,0-1 0 0 0,1 0 0 0 0,-1 0 0 0 0,0 0 0 0 0,1 0 0 0 0,-1 0 1 0 0,0 0-1 0 0,1 0 0 0 0,-1 0 0 0 0,0-1 0 0 0,1 1 0 0 0,-1 0 0 0 0,0-1 0 0 0,0 1 1 0 0,1-1-1 0 0,-1 1 0 0 0,0-1-151 0 0,6-2 526 0 0,-1 0 0 0 0,1-1 0 0 0,-1 1 0 0 0,0-1 0 0 0,0 0 0 0 0,0-1-1 0 0,-1 0 1 0 0,1 1 0 0 0,2-5-526 0 0,1-3 20 0 0,0 0 0 0 0,-1-1-1 0 0,-1 0 1 0 0,0 0 0 0 0,2-7-20 0 0,0-3-1440 0 0,-1 0 0 0 0,-2-1 1 0 0,0 0-1 0 0,-2 0 1 0 0,0-1-1 0 0,-2 1 1 0 0,-1-1-1 0 0,-1-5 1440 0 0,20 99 10258 0 0,14 33-10258 0 0,-16-49 816 0 0,-6-19-585 0 0,9 25 310 0 0,-16-21-3745 0 0,-8-24-5527 0 0,1-11 3263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10258 0 0,'9'36'3817'0'0,"-3"-24"-3360"0"0,1 0 0 0 0,0 0 0 0 0,1 0 0 0 0,0-1 0 0 0,0 0 0 0 0,1-1 0 0 0,1 0 0 0 0,0 0 0 0 0,0-1 0 0 0,1 0 0 0 0,0-1-1 0 0,1-1 1 0 0,-1 1 0 0 0,6 1-457 0 0,-15-9 44 0 0,-1 1-1 0 0,1-1 1 0 0,-1 1-1 0 0,1-1 1 0 0,0 1-1 0 0,-1-1 0 0 0,1 0 1 0 0,0 0-1 0 0,-1 0 1 0 0,1 0-1 0 0,0 0 1 0 0,-1 0-1 0 0,1-1 0 0 0,0 1 1 0 0,-1 0-1 0 0,1-1 1 0 0,0 1-1 0 0,-1-1 1 0 0,1 0-1 0 0,-1 1 0 0 0,1-1 1 0 0,-1 0-44 0 0,3-2 39 0 0,-1 1 1 0 0,0-1-1 0 0,0 0 1 0 0,0 0-1 0 0,0 0 1 0 0,-1 0 0 0 0,1 0-1 0 0,-1-1 1 0 0,2-1-40 0 0,1-6-388 0 0,1 1 0 0 0,-2-1 1 0 0,1 0-1 0 0,-1 0 0 0 0,-1-1 0 0 0,1-2 388 0 0,0-16-4838 0 0,0-1 0 0 0,-1-20 4838 0 0,-3 28-6028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18308 0 0,'0'-4'378'0'0,"1"0"0"0"0,-1 1 1 0 0,1-1-1 0 0,1 1 0 0 0,-1-1 0 0 0,0 1 0 0 0,1 0 1 0 0,-1-1-1 0 0,1 1 0 0 0,0 0 0 0 0,0 0 1 0 0,0 0-1 0 0,3-2-378 0 0,-4 3 37 0 0,0 0-1 0 0,1 1 1 0 0,0-1 0 0 0,-1 1 0 0 0,1-1 0 0 0,0 1-1 0 0,0-1 1 0 0,-1 1 0 0 0,1 0 0 0 0,0 0 0 0 0,0 0-1 0 0,1 0 1 0 0,-1 0 0 0 0,0 0 0 0 0,0 0 0 0 0,0 1-1 0 0,1-1 1 0 0,-1 1 0 0 0,0 0 0 0 0,0 0 0 0 0,1 0-1 0 0,0 0-36 0 0,-1 1-13 0 0,0 0-1 0 0,0 0 1 0 0,0 0-1 0 0,1 1 1 0 0,-2-1-1 0 0,1 1 1 0 0,0 0-1 0 0,0-1 1 0 0,0 1-1 0 0,-1 0 0 0 0,1 0 1 0 0,-1 0-1 0 0,1 0 1 0 0,-1 0-1 0 0,0 1 1 0 0,0-1-1 0 0,0 0 1 0 0,0 1-1 0 0,0 0 14 0 0,15 51 81 0 0,-15-50-83 0 0,9 72 313 0 0,-4-17-1289 0 0,3-22-2816 0 0,-3-25-215 0 0,0-7-2479 0 0,-6-5 1039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10186 0 0,'0'-3'929'0'0,"1"0"1"0"0,-1 0-1 0 0,1 0 0 0 0,0 0 1 0 0,0 0-1 0 0,0 0 0 0 0,1 0 1 0 0,-1 0-1 0 0,1 0 0 0 0,1-1-929 0 0,38-50 2689 0 0,-31 42-1671 0 0,37-54-110 0 0,-4 4-1889 0 0,-11 26-6081 0 0,-28 37-132 0 0,-2 1 1658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0 508 9818 0 0,'2'-10'4945'0'0,"11"-27"-4059"0"0,20-60-320 0 0,-1-12-566 0 0,-23 71 281 0 0,-2 1 1 0 0,-1-1-1 0 0,-2 0 1 0 0,-1-25-282 0 0,-5 43 146 0 0,0-1-499 0 0,7 31-3095 0 0,103 351 8967 0 0,-104-358-7119 0 0,-6-2-8034 0 0,2-1 4480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12139 0 0,'0'0'2187'0'0,"9"-10"2659"0"0,28-32-3207 0 0,-28 32-1394 0 0,-4 4-154 0 0,0-1-1 0 0,1 1 1 0 0,-1 0 0 0 0,2 1-1 0 0,-1 0 1 0 0,0 0-1 0 0,1 0 1 0 0,0 1-1 0 0,0-1 1 0 0,3 1-91 0 0,6 60-284 0 0,-16-55 198 0 0,1 1 0 0 0,-1 0 1 0 0,1-1-1 0 0,-1 1 0 0 0,1 0 0 0 0,0-1 0 0 0,-1 1 0 0 0,1-1 1 0 0,0 1-1 0 0,0-1 0 0 0,0 0 0 0 0,0 1 0 0 0,1-1 1 0 0,-1 0-1 0 0,0 0 0 0 0,0 0 0 0 0,1 0 0 0 0,-1 0 1 0 0,1 0-1 0 0,-1 0 0 0 0,1 0 0 0 0,-1 0 0 0 0,1-1 0 0 0,-1 1 1 0 0,1-1-1 0 0,0 1 0 0 0,-1-1 0 0 0,1 1 0 0 0,0-1 1 0 0,-1 0-1 0 0,1 0 0 0 0,0 0 0 0 0,0 0 0 0 0,-1 0 0 0 0,1-1 1 0 0,0 1-1 0 0,-1 0 0 0 0,1-1 0 0 0,0 1 0 0 0,-1-1 1 0 0,1 1-1 0 0,0-1 86 0 0,11-5-1538 0 0,-1 0 1 0 0,0 0-1 0 0,0-1 1 0 0,0-1 0 0 0,3-3 1537 0 0,12-6-2349 0 0,-14 10-2712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7 216 22165 0 0,'-1'-6'306'0'0,"-1"-1"0"0"0,1 1 1 0 0,0-1-1 0 0,0 0 0 0 0,0 1 1 0 0,1-1-1 0 0,1 0 0 0 0,0-5-306 0 0,0 3-28 0 0,1-1-1 0 0,0 0 0 0 0,0 1 0 0 0,1-1 1 0 0,1 1-1 0 0,-1 0 0 0 0,2 0 0 0 0,-1 0 0 0 0,1 1 1 0 0,0-1-1 0 0,1 1 0 0 0,0 0 0 0 0,0 1 1 0 0,1 0-1 0 0,3-3 29 0 0,-9 9-48 0 0,-1 0 0 0 0,1 1 0 0 0,0-1 0 0 0,0 0 0 0 0,-1 1 1 0 0,1-1-1 0 0,0 0 0 0 0,0 1 0 0 0,0-1 0 0 0,0 1 0 0 0,0 0 0 0 0,0-1 1 0 0,0 1-1 0 0,0 0 0 0 0,0-1 0 0 0,0 1 0 0 0,0 0 0 0 0,0 0 0 0 0,0 0 0 0 0,0 0 1 0 0,0 0-1 0 0,0 0 0 0 0,0 0 0 0 0,0 0 0 0 0,0 1 0 0 0,0-1 0 0 0,0 0 1 0 0,0 0-1 0 0,0 1 0 0 0,0-1 0 0 0,1 1 48 0 0,-1 1-57 0 0,1 0-1 0 0,0 0 1 0 0,0 0 0 0 0,-1 0-1 0 0,1 0 1 0 0,-1 0 0 0 0,1 1 0 0 0,-1-1-1 0 0,0 0 1 0 0,0 1 0 0 0,0-1-1 0 0,0 3 58 0 0,3 9-11 0 0,-1 0-1 0 0,0 0 1 0 0,-1 1-1 0 0,0 5 12 0 0,-6 104-605 0 0,7-118-5245 0 0,1-13-1166 0 0,-3 1 1690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2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16059 0 0,'1'12'894'0'0,"0"0"1"0"0,0 0-1 0 0,1-1 0 0 0,3 10-894 0 0,32 84 886 0 0,-17-51-242 0 0,20 37-199 0 0,-6-16-1794 0 0,-18-25-4689 0 0,-14-31-39 0 0,-4-16 963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3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 14547 0 0,'8'-8'5104'0'0,"26"-26"-4464"0"0,-8 10-272 0 0,-1-1 0 0 0,10-14-368 0 0,-7-2-4051 0 0,-27 40 3821 0 0,-1 1 0 0 0,1-1 1 0 0,-1 1-1 0 0,0 0 0 0 0,1-1 0 0 0,-1 1 1 0 0,0-1-1 0 0,0 1 0 0 0,1-1 1 0 0,-1 0-1 0 0,0 1 0 0 0,0-1 1 0 0,1 1-1 0 0,-1-1 0 0 0,0 1 0 0 0,0-1 1 0 0,0 0-1 0 0,0 1 0 0 0,0-1 1 0 0,0 1-1 0 0,0-1 0 0 0,0 1 1 0 0,0-1-1 0 0,0 0 0 0 0,-1 1 0 0 0,1-1 1 0 0,0 1-1 0 0,0-1 0 0 0,0 1 1 0 0,-1-1-1 0 0,1 1 0 0 0,0-1 1 0 0,-1 1-1 0 0,1-1 0 0 0,0 1 0 0 0,-1-1 1 0 0,1 1-1 0 0,-1-1 230 0 0,-3 1-5190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2:2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10410 0 0,'3'2'5702'0'0,"33"30"-4270"0"0,-32-26-1318 0 0,14 15 96 0 0,0 0 0 0 0,1-1 0 0 0,5 3-210 0 0,-19-18 74 0 0,1-1 0 0 0,0 0 1 0 0,-1 0-1 0 0,1 0 0 0 0,1 0 0 0 0,-1-1 1 0 0,0 0-1 0 0,1 0 0 0 0,0-1 0 0 0,-1 0 1 0 0,1 0-1 0 0,0-1 0 0 0,0 1 0 0 0,0-2 0 0 0,1 1-74 0 0,3-3 124 0 0,0 0-1 0 0,0 0 1 0 0,0-1-1 0 0,-1-1 0 0 0,1 0 1 0 0,-1 0-1 0 0,0-1 1 0 0,0 0-1 0 0,0-1 0 0 0,-1 0 1 0 0,0-1-1 0 0,5-4-123 0 0,2 0 14 0 0,0 0 0 0 0,1 1 0 0 0,12-5-14 0 0,-15 10-51 0 0,0-1-1 0 0,0 2 0 0 0,0 0 0 0 0,0 1 0 0 0,1 0 0 0 0,5 1 52 0 0,-12 1-26 0 0,0 1 1 0 0,0 0-1 0 0,0 1 1 0 0,0 0-1 0 0,0 0 0 0 0,0 0 1 0 0,0 1-1 0 0,0 1 1 0 0,0-1-1 0 0,-1 1 0 0 0,1 0 1 0 0,2 3 25 0 0,7 4 190 0 0,1-1 0 0 0,1-1 1 0 0,-1 0-1 0 0,1-1 1 0 0,12 2-191 0 0,-23-8 60 0 0,-1 1 0 0 0,1-2 0 0 0,-1 1 0 0 0,1-1 0 0 0,0 0 0 0 0,-1 0 0 0 0,1-1 0 0 0,-1 0 1 0 0,1 0-1 0 0,-1-1 0 0 0,0 0 0 0 0,1-1 0 0 0,-1 1 0 0 0,0-1 0 0 0,0 0 0 0 0,2-2-60 0 0,40-25-81 0 0,-27 16 50 0 0,0 1 0 0 0,1 1 0 0 0,1 1 0 0 0,7-2 31 0 0,-22 10-4 0 0,-1 0 1 0 0,1 1-1 0 0,0 1 0 0 0,0-1 0 0 0,0 1 0 0 0,1 1 0 0 0,-1 0 0 0 0,0 0 0 0 0,0 1 0 0 0,0 0 0 0 0,0 1 0 0 0,0-1 0 0 0,0 2 0 0 0,2 0 4 0 0,43 17-65 0 0,-30-11 97 0 0,0-1 0 0 0,0-1-1 0 0,1 0 1 0 0,4-2-32 0 0,-19-3 55 0 0,-1-2-1 0 0,1 1 0 0 0,0-2 1 0 0,-1 1-1 0 0,1-1 1 0 0,0-1-1 0 0,-1 1 1 0 0,0-2-1 0 0,1 1 1 0 0,-1-1-1 0 0,0-1 0 0 0,0 1 1 0 0,0-2-55 0 0,66-38-275 0 0,-54 29 112 0 0,1 1 0 0 0,0 1 0 0 0,1 2 0 0 0,21-8 163 0 0,-39 17 9 0 0,0 0-1 0 0,-1 0 1 0 0,1 1-1 0 0,0 0 1 0 0,0 0-1 0 0,0 0 1 0 0,0 0 0 0 0,-1 1-1 0 0,1 0 1 0 0,0 0-1 0 0,0 0 1 0 0,-1 1-1 0 0,1 0 1 0 0,-1-1 0 0 0,1 2-1 0 0,-1-1 1 0 0,0 0-1 0 0,1 2-8 0 0,15 9 87 0 0,-1 1 0 0 0,-1 0 0 0 0,8 9-87 0 0,24 19 82 0 0,-45-38-39 0 0,1 0-1 0 0,-1-1 0 0 0,1 0 0 0 0,-1 0 0 0 0,1 0 0 0 0,0-1 0 0 0,0 0 0 0 0,1 0 0 0 0,-1 0 0 0 0,0-1 0 0 0,0 0 0 0 0,1 0 0 0 0,-1-1 0 0 0,1 1 1 0 0,1-2-43 0 0,-3 0 8 0 0,1 0-1 0 0,-1 0 1 0 0,0-1 0 0 0,1 0 0 0 0,-1 0 0 0 0,0 0 0 0 0,0 0 0 0 0,0-1 0 0 0,0 0 0 0 0,-1 0 0 0 0,1-1 0 0 0,-1 1 0 0 0,0-1 0 0 0,0 0 0 0 0,0 0 0 0 0,-1 0 0 0 0,1-1 0 0 0,-1 1-8 0 0,0 0-5 0 0,0 0 1 0 0,-1 1-1 0 0,1 0 0 0 0,1-1 0 0 0,-1 1 0 0 0,0 0 0 0 0,1 1 0 0 0,0-1 1 0 0,-1 1-1 0 0,1-1 0 0 0,0 1 0 0 0,0 0 0 0 0,0 1 0 0 0,1-1 0 0 0,-1 1 1 0 0,0 0-1 0 0,1 0 0 0 0,-1 0 0 0 0,0 0 0 0 0,1 1 0 0 0,-1 0 0 0 0,1 0 1 0 0,-1 0-1 0 0,1 0 0 0 0,2 1 5 0 0,9 3 13 0 0,-1 1-1 0 0,0 0 1 0 0,0 1 0 0 0,0 1 0 0 0,-1 0 0 0 0,8 6-13 0 0,-21-12 0 0 0,19 10 32 0 0,0-1-1 0 0,1-1 1 0 0,0 0 0 0 0,1-2-1 0 0,0 0 1 0 0,0-1-1 0 0,7-1-31 0 0,-13-3 25 0 0,1-1 0 0 0,-1 0-1 0 0,0-1 1 0 0,1-1 0 0 0,-1-1 0 0 0,1 0-1 0 0,-1-1 1 0 0,0-1 0 0 0,-1-1-1 0 0,9-3-24 0 0,78-33-296 0 0,-55 21 120 0 0,1 2-1 0 0,10-1 177 0 0,-40 15 10 0 0,0 0-1 0 0,1 1 1 0 0,0 0-1 0 0,-1 2 1 0 0,1 0-1 0 0,0 1 1 0 0,17 3-10 0 0,5 4 29 0 0,0 2 0 0 0,0 2 0 0 0,29 13-29 0 0,-31-11 31 0 0,0-1-1 0 0,1-1 1 0 0,0-3-1 0 0,2-1-30 0 0,-13-4 1 0 0,0-2 0 0 0,0-1-1 0 0,0-2 1 0 0,0 0 0 0 0,10-4-1 0 0,25-7-943 0 0,51-18 943 0 0,-49 10-126 0 0,-21 6 212 0 0,-1 3 0 0 0,41-7-86 0 0,-69 17 52 0 0,-1 0 0 0 0,1 2-1 0 0,0-1 1 0 0,-1 2 0 0 0,1 0-1 0 0,0 1 1 0 0,-1 1 0 0 0,1 0-1 0 0,-1 1 1 0 0,8 3-52 0 0,2 2 64 0 0,73 27 87 0 0,1-5-1 0 0,17 0-150 0 0,-104-29-84 0 0,1-1-1 0 0,-1 0 0 0 0,0-1 0 0 0,0-1 0 0 0,1 0 1 0 0,-1 0-1 0 0,9-3 85 0 0,-12 2 16 0 0,1 0 0 0 0,0 0 0 0 0,0 1 0 0 0,0 1 0 0 0,-1 0 0 0 0,1 0 0 0 0,0 1 0 0 0,0 0 0 0 0,0 0 0 0 0,0 1 0 0 0,-1 1 0 0 0,4 1-16 0 0,66 37 259 0 0,-61-30-230 0 0,0-1 0 0 0,1-1 0 0 0,-1 0 0 0 0,2-2 0 0 0,4 2-29 0 0,-7-6-80 0 0,-1-1-1 0 0,1 0 1 0 0,-1-1-1 0 0,1-1 1 0 0,0 0-1 0 0,0-1 1 0 0,-1-1 0 0 0,1-1-1 0 0,-1 0 1 0 0,0-1-1 0 0,2-1 81 0 0,24-9-340 0 0,-1-1-1 0 0,-1-3 0 0 0,25-14 341 0 0,-56 27 88 0 0,1 0 1 0 0,-1 0-1 0 0,1 1 1 0 0,0 0-1 0 0,0 1 1 0 0,0 0-1 0 0,0 1 1 0 0,0 0 0 0 0,1 1-1 0 0,-1 0 1 0 0,1 0-1 0 0,-1 1 1 0 0,1 0-1 0 0,-1 1 1 0 0,1 0-1 0 0,-1 1 1 0 0,0 0-1 0 0,0 1 1 0 0,0 0-1 0 0,0 1 1 0 0,0-1-1 0 0,0 2 1 0 0,-1 0-1 0 0,4 2-88 0 0,-10-5-1 0 0,36 19 50 0 0,0-3 0 0 0,1 0-1 0 0,21 4-48 0 0,-47-18-43 0 0,1 0 0 0 0,-1-1 0 0 0,1-1 0 0 0,0 0 0 0 0,0-1 1 0 0,0-1-1 0 0,0-1 0 0 0,0 0 0 0 0,0 0 0 0 0,0-2 0 0 0,-1 0 0 0 0,2 0 43 0 0,97-38-446 0 0,-88 30 520 0 0,0 1 1 0 0,1 1-1 0 0,0 1 1 0 0,0 2-1 0 0,0 1 1 0 0,14-1-75 0 0,-19 6 68 0 0,0 2 1 0 0,0 0-1 0 0,0 2 0 0 0,0 0 1 0 0,-1 1-1 0 0,1 1 0 0 0,13 7-68 0 0,-11-5 33 0 0,1 0-1 0 0,0-2 0 0 0,0-1 1 0 0,1 0-1 0 0,12-1-32 0 0,-17-4-79 0 0,0-1 1 0 0,-1 0-1 0 0,1-2 0 0 0,0 0 1 0 0,-1-1-1 0 0,0-1 1 0 0,8-4 78 0 0,25-10-1007 0 0,46-26 1007 0 0,-59 25 117 0 0,0 2 0 0 0,2 2 1 0 0,0 2-1 0 0,1 1-117 0 0,-32 11 103 0 0,1 0 0 0 0,0 1 0 0 0,0 0 0 0 0,-1 0 1 0 0,1 2-1 0 0,0-1 0 0 0,0 1 0 0 0,0 1 0 0 0,-1 0 0 0 0,1 0 0 0 0,9 4-103 0 0,9 5 120 0 0,-2 1-1 0 0,1 2 0 0 0,11 8-119 0 0,-20-11-55 0 0,0 0 0 0 0,0-1 0 0 0,1-1 0 0 0,0-1 0 0 0,0-1 0 0 0,1-1 0 0 0,0-1 0 0 0,5 1 55 0 0,-19-6-239 0 0,-1 0 0 0 0,1 0 0 0 0,0 0 0 0 0,0-1 0 0 0,-1 0 0 0 0,1 0 0 0 0,-1-1 0 0 0,1 0 0 0 0,-1 0 0 0 0,1 0 0 0 0,-1-1 0 0 0,0 0 239 0 0,69-45-6339 0 0,-50 31 2654 0 0,-9 6-2295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36 597 17212 0 0,'-24'2'5362'0'0,"13"1"-4962"0"0,13-9 2202 0 0,51-44-2498 0 0,3 3 1 0 0,1 3-1 0 0,58-34-104 0 0,197-103-136 0 0,-222 132 103 0 0,-7 6 105 0 0,-38 21 94 0 0,41-27-166 0 0,-99 52 1357 0 0,12-3-1917 0 0,-1 0 0 0 0,0 0-1 0 0,0-1 1 0 0,0 1 0 0 0,1-1-1 0 0,-1 1 1 0 0,0-1 0 0 0,1 1-1 0 0,-1-1 1 0 0,0 0 0 0 0,1 0-1 0 0,-1 0 1 0 0,1 0 0 0 0,-1 0-1 0 0,1 0 1 0 0,0 0 0 0 0,-1-1-1 0 0,1 1 1 0 0,0 0 0 0 0,0-1 560 0 0,-8-9-5457 0 0,5 4-890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3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 12499 0 0,'0'3'148'0'0,"0"-1"0"0"0,0 1 1 0 0,0-1-1 0 0,1 1 1 0 0,-1-1-1 0 0,1 1 1 0 0,-1-1-1 0 0,1 1 0 0 0,0-1 1 0 0,0 1-1 0 0,0-1 1 0 0,0 0-1 0 0,1 0 0 0 0,-1 1 1 0 0,1-1-1 0 0,-1 0 1 0 0,1 0-1 0 0,0 0 0 0 0,-1-1 1 0 0,1 1-1 0 0,0 0 1 0 0,0-1-1 0 0,1 1 1 0 0,-1-1-1 0 0,0 0 0 0 0,0 1 1 0 0,1-1-1 0 0,-1 0 1 0 0,0-1-1 0 0,1 1 0 0 0,-1 0 1 0 0,1-1-1 0 0,0 1 1 0 0,-1-1-1 0 0,1 0 0 0 0,-1 0 1 0 0,1 0-1 0 0,-1 0 1 0 0,1 0-1 0 0,0 0-148 0 0,4-1 243 0 0,0 1 1 0 0,0-1-1 0 0,0-1 0 0 0,0 1 1 0 0,0-1-1 0 0,0 0 0 0 0,0-1 0 0 0,0 1 1 0 0,-1-1-1 0 0,1-1 0 0 0,-1 1 1 0 0,0-1-1 0 0,5-4-243 0 0,-2-1 120 0 0,-2 0 0 0 0,1 0-1 0 0,-1-1 1 0 0,0 0 0 0 0,-1 0 0 0 0,-1 0-1 0 0,1-1 1 0 0,-1 0 0 0 0,-1 0 0 0 0,2-9-120 0 0,-3 12 27 0 0,-1 0 0 0 0,0 0 0 0 0,0-1-1 0 0,-1 1 1 0 0,0 0 0 0 0,-1-1 0 0 0,0 1 0 0 0,0 0 0 0 0,-1-1 0 0 0,0 1 0 0 0,0 0 0 0 0,-1 0 0 0 0,0 0 0 0 0,-1 0 0 0 0,-2-6-27 0 0,4 12-17 0 0,-1 1 1 0 0,1-1 0 0 0,-1 1 0 0 0,1 0-1 0 0,-1-1 1 0 0,0 1 0 0 0,1 0 0 0 0,-1 0 0 0 0,0 0-1 0 0,0 1 1 0 0,0-1 0 0 0,0 0 0 0 0,0 1-1 0 0,0-1 1 0 0,0 1 0 0 0,0-1 0 0 0,0 1-1 0 0,0 0 1 0 0,0 0 0 0 0,0 0 0 0 0,0 0-1 0 0,0 0 1 0 0,0 1 0 0 0,0-1 0 0 0,0 1 0 0 0,0-1-1 0 0,0 1 1 0 0,0 0 0 0 0,0-1 0 0 0,0 1-1 0 0,0 0 1 0 0,1 0 16 0 0,-7 2-159 0 0,0 0-1 0 0,1 1 0 0 0,-1 0 1 0 0,1 0-1 0 0,0 0 1 0 0,0 1-1 0 0,-4 4 160 0 0,-41 53-470 0 0,30-24-2104 0 0,14-3-6080 0 0,8-30 2598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3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15955 0 0,'9'-5'4515'0'0,"14"-16"-3745"0"0,-1 2-268 0 0,-1 3 55 0 0,0 0 0 0 0,-1-2 0 0 0,4-6-557 0 0,25-32-2805 0 0,-49 55 2564 0 0,0 1 0 0 0,0 0 0 0 0,0 0 0 0 0,0-1 0 0 0,0 1 0 0 0,1 0 0 0 0,-1-1 0 0 0,0 1 0 0 0,0 0 0 0 0,0 0 0 0 0,0-1 0 0 0,0 1 0 0 0,0 0 0 0 0,0-1 0 0 0,0 1 0 0 0,-1 0 0 0 0,1-1 0 0 0,0 1 0 0 0,0 0 0 0 0,0 0 0 0 0,0-1-1 0 0,0 1 1 0 0,0 0 0 0 0,-1 0 0 0 0,1-1 0 0 0,0 1 0 0 0,0 0 0 0 0,0 0 0 0 0,-1-1 0 0 0,1 1 0 0 0,0 0 0 0 0,0 0 0 0 0,0 0 0 0 0,-1 0 0 0 0,1-1 0 0 0,0 1 0 0 0,-1 0 0 0 0,1 0 0 0 0,0 0 0 0 0,0 0 0 0 0,-1 0 0 0 0,1 0 0 0 0,0 0 0 0 0,-1 0 0 0 0,1 0-1 0 0,0 0 1 0 0,0 0 0 0 0,-1 0 0 0 0,1 0 0 0 0,0 0 0 0 0,-1 0 0 0 0,1 0 0 0 0,0 0 0 0 0,0 0 0 0 0,-1 0 0 0 0,1 0 0 0 0,0 0 0 0 0,-1 0 0 0 0,1 1 0 0 0,0-1 0 0 0,0 0 0 0 0,-1 0 0 0 0,1 0 0 0 0,0 1 0 0 0,0-1 0 0 0,-1 0 241 0 0,-3 1-4692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31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9810 0 0,'-6'21'1454'0'0,"1"0"-1"0"0,1 1 1 0 0,0 0-1 0 0,2 4-1453 0 0,-1 22 1935 0 0,2 0-1 0 0,5 30-1934 0 0,-4-75 107 0 0,3 28 385 0 0,-3-30-442 0 0,0 0 0 0 0,0 0 0 0 0,0 0 1 0 0,0 0-1 0 0,0 0 0 0 0,1 0 0 0 0,-1 0 0 0 0,0 0 0 0 0,1 0 1 0 0,-1 0-1 0 0,0 0 0 0 0,1 0 0 0 0,-1 0 0 0 0,1 0 0 0 0,-1 0 1 0 0,1-1-1 0 0,0 1 0 0 0,-1 0 0 0 0,1 0 0 0 0,0-1 1 0 0,0 1-1 0 0,-1 0 0 0 0,2 0-50 0 0,0-2 80 0 0,0 0 1 0 0,0 0-1 0 0,0 0 1 0 0,0 0-1 0 0,0 0 1 0 0,0 0-1 0 0,0-1 1 0 0,0 1-1 0 0,-1-1 1 0 0,1 1 0 0 0,-1-1-1 0 0,1 1 1 0 0,-1-1-1 0 0,1 0 1 0 0,-1-1-81 0 0,22-30 445 0 0,-21 32-403 0 0,36-64 337 0 0,-23 38-347 0 0,2 1-1 0 0,0 0 0 0 0,1 1 0 0 0,17-17-31 0 0,-35 42-25 0 0,1 0 1 0 0,-1-1-1 0 0,0 1 1 0 0,1 0-1 0 0,-1-1 1 0 0,0 1-1 0 0,1 0 1 0 0,-1 0-1 0 0,1-1 1 0 0,-1 1-1 0 0,0 0 0 0 0,1 0 1 0 0,-1 0-1 0 0,1 0 1 0 0,-1 0-1 0 0,1-1 1 0 0,-1 1-1 0 0,1 0 1 0 0,-1 0-1 0 0,0 0 0 0 0,1 0 1 0 0,-1 0-1 0 0,1 0 1 0 0,-1 0-1 0 0,1 0 1 0 0,-1 1-1 0 0,1-1 1 0 0,-1 0-1 0 0,1 0 1 0 0,-1 0-1 0 0,0 0 0 0 0,1 1 1 0 0,-1-1-1 0 0,1 0 1 0 0,-1 0-1 0 0,0 1 1 0 0,1-1-1 0 0,-1 0 1 0 0,0 1-1 0 0,1-1 0 0 0,-1 0 26 0 0,14 25-515 0 0,0 30 331 0 0,-9-9 187 0 0,-5-36 6 0 0,1 1-1 0 0,0-1 1 0 0,0 0-1 0 0,1 0 1 0 0,1 0-1 0 0,-1 0 1 0 0,2 0-1 0 0,2 5-9 0 0,-5-13 7 0 0,1 0 1 0 0,-1-1-1 0 0,1 1 0 0 0,0-1 0 0 0,-1 0 1 0 0,1 0-1 0 0,0 1 0 0 0,0-1 0 0 0,0 0 1 0 0,0 0-1 0 0,0-1 0 0 0,0 1 0 0 0,0 0 1 0 0,0-1-1 0 0,0 1 0 0 0,1-1 0 0 0,-1 0 1 0 0,0 0-1 0 0,0 0 0 0 0,0 0 0 0 0,0 0 1 0 0,1 0-1 0 0,-1 0 0 0 0,0-1 0 0 0,0 1 1 0 0,0-1-1 0 0,1 0-7 0 0,65-22 552 0 0,-52 17-381 0 0,13-5-13 0 0,0-2-1 0 0,11-7-157 0 0,5-10-3173 0 0,-9-8-8037 0 0,-34 34 5714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0:3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21773 0 0,'-1'1'4057'0'0,"1"-2"-7560"0"0,0-3-4784 0 0,1 1 1216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4-29T10:47:03.825"/>
    </inkml:context>
    <inkml:brush xml:id="br0">
      <inkml:brushProperty name="width" value="0.15875" units="cm"/>
      <inkml:brushProperty name="height" value="0.15875" units="cm"/>
      <inkml:brushProperty name="color" value="#3366FF"/>
    </inkml:brush>
  </inkml:definitions>
  <inkml:trace contextRef="#ctx0" brushRef="#br0">21943 5450 0,'0'-17'109,"-18"17"-78,1 0-31,-19-18 16,19 1-1,-1 17-15,0-18 16,1 0-16,-1 18 16,0-35-16,1 35 15,-1-35-15,0 17 16,1-17-16,-1 17 15,18 0-15,-17-17 16,-1 18-16,18-1 16,0 0-16,0-17 15,0 0-15,0-1 16,0 19-16,0-18 15,0-1-15,0 1 16,0 17-16,0 1 16,0-1-1,0-17-15,18 17 16,-1-17-1,-17 35-15,18-18 16,-18 1-16,17-1 16,1 0-16,17 18 15,-35-17-15,18 17 16,-18 0-16,18 0 15,-1 0-15,-17 0 16,18 0-16,-18 0 16,18 0-16,-1 0 15,-17 0-15,18 0 16,0 0-1,-1 0-15,-17 17 16,18 1-16,-1-18 16,1 18-16,-18-18 15,0 17-15,18 19 16,-1-19-1,-17 1 1,0-1-16,0 1 16,0 17-16,0-35 15,0 36 1,0-36-16,0 17 15,-17 19 1,17-36-16,-18 17 16,0 1-16,1-18 15,17 0 1,-18 0-16,1 0 15,-1 0-15,0 0 16,1 0-16,-19 0 16,19-18-16,-1 1 15,0 17-15,1-18 16,17-17-16,-36 17 15,19-35-15,17 35 16,-18 1-16,1-18 16,17 17-16,-18 0 15,0-17-15,1 17 16,17 1-16,0-19 15,0 19-15,0-19 16,0 1-16,0 0 16,0 0-1,0-1-15,0 1 16,0-18-16,0 0 15,0 0-15,0 0 16,0 18-16,0-18 16,0 0-16,17 0 15,-17 36-15,18-36 16,0 18-16,-18-1 15,17-17-15,1 18 16,-1 0-16,1-18 16,0 35-16,-1-17 15,-17 0-15,36-1 16,-19 19-16,-17-18 15,36 17-15,-19-17 16,1 17-16,0 0 16,17 1-16,-18-19 15,36 19-15,-35-1 16,0 0-16,17 1 15,-17-1-15,17 1 16,0 17-16,-17-18 16,17 0-1,-17 18-15,-1-17 16,36-19-16,-35 36 15,17-17-15,18-1 16,-35 18-16,17 0 16,0-18-16,1 18 15,16 0-15,-16-17 16,-1-1-16,-17 18 15,-1 0-15,36-17 16,-35 17-16,-1 0 16,1 0-16,35 0 15,-53 0-15,18 0 16,17 0-16,0-18 15,-17 0-15,-1 18 16,19 0-16,-19 0 16,19-17-16,-36 17 15,17 0 1,-17 0-16,18 0 15,0 0-15,-18 0 266</inkml:trace>
  <inkml:trace contextRef="#ctx0" brushRef="#br0" timeOffset="1392.079">22754 2858 0,'0'0'31,"18"0"-31,-1 0 16,1 17-1,0-17-15,-18 18 16,35-18 0,0 0-16,-17 0 15,17 0 1,-17 17-16,-1-17 15,1 0-15,-18 0 16,35 0-16,-17 18 16,0-18-16,-1 0 15,-17 0 1,18 0-16,0 18 15,-1-18 1,-17 0-16,18 0 31,0 17 0,-18-17 16,17 0-31,-17 0-1,18 0-15,-1 0 125,-17 18-78,0 0-47,-17-1 16,17-17-1,-18 36 1,18-36-16,-17 17 15,-1 1-15,0-1 16,-17 1-16,35 17 16,-35-17-1,17 0-15,0 17 16,1 0-16,-19 0 15,19-17-15,-18 17 16,35-17-16,-18 0 16,-17 17-16,35-35 15,-18 18-15,18-1 16,-18 1-16,1-18 15,17 18-15,-18-1 16,18 1 0,-18-18 171,-17 17-156</inkml:trace>
  <inkml:trace contextRef="#ctx0" brushRef="#br0" timeOffset="6122.35">23354 3687 0,'0'0'31,"18"0"31,-1 0-46,1 17 0,-18-17-16,17 0 15,1 18-15,0-18 16,-1 17-16,1-17 15,0 18-15,-1-18 16,1 18-16,-18-1 16,18-17-1,-1 0 1,-17 0-1,18 0-15,-1 0 16,19 0-16,-19 0 16,1 0-16,17-17 15,1-1-15,-19 18 16,19 0-16,-1-18 15,-18 1-15,1 17 16,0 0-16,17-18 16,-17 1-1,-1 17 1,19 0-16,-19-18 15,-17 18 1,18-18-16,-1 18 16,1 0-1,-18 0-15,18 0 16,-18 0-16,17 0 15,1 0-15,17 18 16,-17-18 0,0 18-16,-18-18 15,35 17-15,-35 1 16,17-18-16,-17 17 15,36 1-15,-19-18 16,1 0 0,-18 0-1,18 18-15,-1-18 16,1 0-1,17 0-15,1 0 16,-36 0-16,52-18 16,-34 18-1,35 0-15,-18 0 16,-17 0-16,17 0 15,18-18-15,-53 18 16,18 0-16,17 0 16,-35 0-16,18 0 15,-1 0-15,1 0 16,0 0-16,17 0 15,-18 0-15,1 18 16,0 0-16,17-18 16,-35 0-16,35 17 15,1 1-15,-19-18 16,1 18-16,0-18 15,-1 0-15,18 17 16,-17-17 0,0 0-16,-1 0 15,1 0-15,0 0 16,17 0-16,18 0 15,-36-17-15,19-1 16,-1 18-16,-17-18 16,-1 18-1,19 0-15,16-17 16,-34 17-16,17 0 15,1-18-15,-19 18 16,19 0-16,-1-18 16,-35 18-16,35 0 15,-35 0-15,18 0 16,35 0-16,-53 0 15,35 0-15,0 18 16,-35-18-16,36 0 16,-1 18-16,-35-18 15,35 17-15,0-17 16,-35 18-16,18-18 15,0 0 1,17 18-16,-17-18 16,-1 0-1,1 0-15,-1 0 16,1 0-16,17 0 15,-17 0-15,0 0 16,35 0-16,-36 0 16,36-18-1,-18 18-15,36-18 16,-53 18-16,52-17 15,-52 17-15,17 0 16,-17 0-16,-1 0 16,19 0-16,-19-18 15,1 18 1,0 0-16,-1 0 15,1 0-15,-1 0 16,1 0-16,0 0 16,17 18-16,-35-1 15,18-17 1,-1 0-16,1 0 15,-18 0-15,18 0 16,-1 0-16,1 0 16,17 0-16,-17 0 15,17 0-15,-17 0 16,17-17-16,-17 17 15,17 0-15,18-18 16,-18 18-16,-35 0 16,35-18-1,1 18-15,-19 0 16,19-17-16,-19 17 15,1 0-15,-1 0 16,1 0-16,0 0 16,17 0-16,-17 0 15,-1 0-15,1 0 16,17 0-16,1 0 15,-19 17-15,18 1 16,-17-18-16,17 18 16,1-1-16,-36-17 15,35 18-15,-17 0 16,17-18-16,-35 17 15,17-17-15,-17 0 16,36 18-16,-36-18 16,17 0-16,19 0 15,-1 0-15,18 0 16,-36 0-16,1 0 15,35-18-15,-35 18 16,35-17-16,-18 17 16,18-18-1,-18 18-15,-17 0 16,52-18-16,-52 18 15,0 0-15,-1 0 16,18 0-16,-35 0 16,36 0-16,-19 0 15,1 0-15,17 0 16,-35 18-16,36-18 15,-19 18-15,1-1 16,17 1-16,-17-18 16,17 18-1,-17-1-15,-1-17 16,-17 0-1,18 0-15,17 0 16,-17 0-16,17 0 16,0-17-16,1-1 15,-1 0-15,0 1 16,18-1-16,-18-17 15,1 17-15,17 18 16,-36 0-16,1 0 16,17 0-1,-35 0-15,18 0 16,17 0-16,-35 0 15,18 0-15,-18 0 16,35 0-16,-35 0 16,18 0-16,-18 0 15,17 0-15,1 0 16,-18 0-16,18 0 15,-1 0-15,1 0 16,0 0-16,-1 0 16,1 0-16,-18 0 15,17 0-15,1 0 16,0 0-16,17-18 15,0 1-15,-17 17 16,0-18-16,-1 1 16,18 17-16,1-18 15,-19 18-15,19-18 16,-19 1-16,1 17 15,0 0 1,-18 0-16,17 0 16,1 0-1,-1 0-15,1 0 16,17 0-16,1 17 15,-36-17 1,35 0-16,-17 0 16,17 18-16,-17-18 15,17 0 1,0 18-16,-17-1 15,-1-17-15,36 0 16,-53 0-16,18 0 16,17 0-16,-35 0 15,18 0-15,-18 0 16,35 0-16,-35 0 15,18 0-15,17 0 16,-35 0 0,18 0-16,-1 0 15,-17 0 16,18-17-31,-18 17 16,18-18-16,-18 18 16,17-18-1,1 1-15,-18-1 16,0 0-16,17 1 15,-17 17 32,0 0-47,-17 0 16,-1 0-16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0 295 17876 0 0,'7'-1'-133'0'0,"0"-1"1"0"0,0 1-1 0 0,-1-1 1 0 0,1-1 0 0 0,0 0-1 0 0,-1 0 1 0 0,0 0 132 0 0,17-7 143 0 0,322-133 1128 0 0,-97 36-1430 0 0,-244 106 364 0 0,1-2-991 0 0,-1 1-1 0 0,0 0 1 0 0,1 1-1 0 0,-1-1 0 0 0,1 1 1 0 0,-1 0-1 0 0,1 0 0 0 0,0 0 1 0 0,-1 0-1 0 0,1 1 1 0 0,0 0-1 0 0,3 0 787 0 0,-8 0-3969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1 318 16636 0 0,'8'-2'-152'0'0,"-1"0"0"0"0,1 0 0 0 0,-1-1 0 0 0,1 0 1 0 0,-1 0-1 0 0,0-1 0 0 0,5-3 152 0 0,6-2 57 0 0,128-59 136 0 0,-11 7 211 0 0,38-29-404 0 0,-161 83 174 0 0,27-15-2653 0 0,-37 21 2238 0 0,-1 0 0 0 0,1 0 0 0 0,-1 0 0 0 0,1 0 1 0 0,-1 0-1 0 0,1-1 0 0 0,-1 1 0 0 0,0 0 0 0 0,0-1 0 0 0,0 1 0 0 0,1-1 0 0 0,-1 1 0 0 0,-1-1 1 0 0,1 1-1 0 0,0-1 0 0 0,0 0 0 0 0,-1 0 0 0 0,1 0 241 0 0,-1-1-1055 0 0,-1-1-3803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15307 0 0,'-5'12'167'0'0,"0"0"-1"0"0,1 0 1 0 0,0 1-1 0 0,0 0 1 0 0,2 0 0 0 0,-1 0-1 0 0,2 0 1 0 0,0 0-1 0 0,0 8-166 0 0,-2 14 120 0 0,-1-1-236 0 0,0-12-169 0 0,1 1 1 0 0,2-1 0 0 0,0 1 0 0 0,1-1 0 0 0,2 1 0 0 0,0 2 284 0 0,-1-23-25 0 0,0-1 0 0 0,-1 0 1 0 0,1 0-1 0 0,0 1 0 0 0,0-1 1 0 0,0 0-1 0 0,0 0 1 0 0,0 0-1 0 0,0 0 0 0 0,0 0 1 0 0,1 0-1 0 0,-1-1 1 0 0,0 1-1 0 0,0 0 0 0 0,1-1 1 0 0,-1 1-1 0 0,0-1 1 0 0,1 1-1 0 0,-1-1 0 0 0,1 1 1 0 0,-1-1-1 0 0,0 0 0 0 0,1 0 1 0 0,-1 0-1 0 0,1 0 1 0 0,-1 0-1 0 0,1 0 0 0 0,-1 0 1 0 0,1 0-1 0 0,-1-1 1 0 0,0 1-1 0 0,1 0 0 0 0,-1-1 1 0 0,1 0 24 0 0,56-14 182 0 0,-54 13-221 0 0,50-19 755 0 0,-2-3-1 0 0,-1-2 1 0 0,41-28-716 0 0,-6 4 256 0 0,98-58 628 0 0,-108 59-4699 0 0,-74 47-129 0 0,-7 5 3384 0 0,-3 1-488 0 0,2-1-3802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2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 15771 0 0,'47'-12'48'0'0,"-14"1"-154"0"0,0-1-1 0 0,-1-1 1 0 0,-1-2-1 0 0,5-5 107 0 0,45-19 101 0 0,-7 7 273 0 0,-1-3 0 0 0,-2-3 0 0 0,-1-4 0 0 0,26-22-374 0 0,-77 45-889 0 0,-17 11-2140 0 0,-16 9-1443 0 0,9 0-663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2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17828 0 0,'24'-19'-3086'0'0,"99"-75"-163"0"0,-40 30 1948 0 0,16-5 1301 0 0,-98 67 11 0 0,1 0 1 0 0,0 1 0 0 0,0 0-1 0 0,0-1 1 0 0,0 1 0 0 0,0 0-1 0 0,1 0 1 0 0,-1 0 0 0 0,0 0-1 0 0,0 1 1 0 0,1-1 0 0 0,-1 0-1 0 0,1 1 1 0 0,-1 0 0 0 0,0 0-1 0 0,1-1 1 0 0,-1 1 0 0 0,1 1-1 0 0,-1-1 1 0 0,0 0 0 0 0,1 1 0 0 0,-1-1-1 0 0,1 1 1 0 0,1 0-12 0 0,-2 2 182 0 0,1-1-1 0 0,0 1 1 0 0,-1 0-1 0 0,1-1 1 0 0,-1 1 0 0 0,0 0-1 0 0,0 1 1 0 0,0-1-1 0 0,0 0 1 0 0,-1 1 0 0 0,1-1-1 0 0,-1 1 1 0 0,0-1 0 0 0,0 1-1 0 0,0 1-181 0 0,27 115 3783 0 0,-18-72-2853 0 0,2-2 0 0 0,10 25-930 0 0,-13-53-379 0 0,-4-14-2723 0 0,-4-12-4234 0 0,-2 3 2475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7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30 497 12779 0 0,'-2'0'342'0'0,"0"0"0"0"0,0 0 0 0 0,0 1 0 0 0,0-1 0 0 0,-1 1-1 0 0,2 0 1 0 0,-1 0 0 0 0,0 0 0 0 0,0 0 0 0 0,0 0 0 0 0,0 0 0 0 0,0 0 0 0 0,1 0 0 0 0,-1 1-342 0 0,2 1 1271 0 0,19-13-240 0 0,23-19-101 0 0,0-3-1 0 0,7-9-929 0 0,-9 7 898 0 0,0 3-1 0 0,19-10-897 0 0,122-67 114 0 0,103-66 138 0 0,-277 170-967 0 0,-4 1 2828 0 0,-4 3-4108 0 0,0-1-2964 0 0,-1-1-4148 0 0,0 1 3195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16412 0 0,'18'35'-693'0'0,"140"153"2187"0"0,-151-175-1994 0 0,-7-11 15 0 0,0-1 0 0 0,0 1 0 0 0,0-1 0 0 0,0 1 0 0 0,0-1 1 0 0,0 1-1 0 0,0-1 0 0 0,-1 0 0 0 0,1 1 0 0 0,-1-1 0 0 0,1 1 0 0 0,-1-1 0 0 0,1 0 1 0 0,-1 1-1 0 0,0-1 0 0 0,0 0 0 0 0,1 1 0 0 0,-1-1 0 0 0,-1 1 485 0 0,-4 6-4907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13963 0 0,'30'-1'204'0'0,"-1"-2"-1"0"0,1-2 1 0 0,-1 0-1 0 0,1-2 1 0 0,-2-2-1 0 0,1 0 1 0 0,-1-2-1 0 0,-1-1 1 0 0,25-14-204 0 0,-22 9-2016 0 0,-2-1 1 0 0,0-1 0 0 0,1-3 2015 0 0,4-4-2837 0 0,-28 22-1787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12155 0 0,'-5'15'248'0'0,"2"0"0"0"0,0 0 1 0 0,1 0-1 0 0,0 1 1 0 0,1-1-1 0 0,1 0 0 0 0,0 1 1 0 0,1-1-1 0 0,1 0 1 0 0,1 0-1 0 0,0 0 0 0 0,1 0 1 0 0,0 0-1 0 0,1 0 1 0 0,1-1-1 0 0,4 8-248 0 0,-6-14 39 0 0,0-1-1 0 0,0 1 1 0 0,0-1 0 0 0,1-1-1 0 0,1 1 1 0 0,-1-1 0 0 0,1 1 0 0 0,0-2-1 0 0,0 1 1 0 0,1-1 0 0 0,-1 0 0 0 0,1 0-1 0 0,1 0 1 0 0,-1-1 0 0 0,0 0-1 0 0,1-1 1 0 0,0 0 0 0 0,0 0 0 0 0,0-1-1 0 0,0 1 1 0 0,0-2 0 0 0,1 1-1 0 0,-1-1 1 0 0,0-1 0 0 0,1 1 0 0 0,-1-2-1 0 0,1 1 1 0 0,-1-1 0 0 0,0 0-1 0 0,7-2-38 0 0,-8 2 97 0 0,1-1 0 0 0,-1 0 0 0 0,1-1 0 0 0,-1 1 0 0 0,0-2 0 0 0,0 1 0 0 0,0-1 0 0 0,0 0 0 0 0,-1 0-1 0 0,1 0 1 0 0,-1-1 0 0 0,0 0 0 0 0,-1-1 0 0 0,1 1 0 0 0,-1-1 0 0 0,0 0 0 0 0,0 0 0 0 0,-1-1 0 0 0,0 1 0 0 0,0-1-1 0 0,-1 0 1 0 0,1 0 0 0 0,-2 0 0 0 0,1-1 0 0 0,-1 1 0 0 0,0-1 0 0 0,0 1 0 0 0,-1-1 0 0 0,0 0 0 0 0,0 0 0 0 0,-1 1-1 0 0,0-1 1 0 0,-1 0 0 0 0,1 0 0 0 0,-2 0 0 0 0,1 1 0 0 0,-1-1 0 0 0,0 1 0 0 0,0-1 0 0 0,-1 1 0 0 0,0 0 0 0 0,-1 0-1 0 0,1 0 1 0 0,-1 0 0 0 0,-1 0-97 0 0,-1 0 71 0 0,0 1 0 0 0,-1-1 1 0 0,0 1-1 0 0,0 0 0 0 0,-1 1 0 0 0,1-1 0 0 0,-1 2 0 0 0,0-1 0 0 0,-1 1 0 0 0,1 0 0 0 0,-1 1 0 0 0,0 0 1 0 0,0 0-1 0 0,0 1 0 0 0,0 0 0 0 0,0 1 0 0 0,0 0-71 0 0,-7-1-360 0 0,-1 0 0 0 0,1 2 0 0 0,0 0 0 0 0,-8 1 360 0 0,11 1-1183 0 0,0-1 0 0 0,-1 2 1 0 0,1 0-1 0 0,0 1 0 0 0,0 0 1183 0 0,9-2-801 0 0,1-1 0 0 0,0 1 0 0 0,-1 0 0 0 0,1 0-1 0 0,0 0 1 0 0,0 1 0 0 0,0-1 0 0 0,0 1 0 0 0,0 0 0 0 0,-1 2 801 0 0,-4 5-5239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3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11258 0 0,'1'11'368'0'0,"1"0"0"0"0,0 0 1 0 0,1 0-1 0 0,0-1 0 0 0,1 1 0 0 0,0-1 0 0 0,1 1 0 0 0,0 0-368 0 0,15 37 1103 0 0,23 102 3209 0 0,-6 4-4312 0 0,29 105 2476 0 0,-20-85-982 0 0,18 56-399 0 0,-62-228-3963 0 0,0-8-893 0 0,-1-18-3676 0 0,0 7 4608 0 0,2-2-1830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4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557 201 9858 0 0,'-1'-56'6862'0'0,"-9"5"-3645"0"0,8 46-3090 0 0,0 0 0 0 0,0 1 0 0 0,0-1 0 0 0,0 1 1 0 0,-1 0-1 0 0,0-1 0 0 0,0 1 0 0 0,0 1 1 0 0,-1-1-1 0 0,1 0 0 0 0,-1 1 0 0 0,0 0 0 0 0,0 0 1 0 0,0 0-1 0 0,0 0 0 0 0,0 0 0 0 0,-1 1 0 0 0,1 0 1 0 0,-1 0-1 0 0,-2-1-127 0 0,-5-1 5 0 0,-1 0-1 0 0,1 1 1 0 0,0 0 0 0 0,-1 1-1 0 0,0 0 1 0 0,1 1 0 0 0,-1 1 0 0 0,0 0-1 0 0,0 0 1 0 0,1 1 0 0 0,-1 1 0 0 0,-3 1-5 0 0,2 1-71 0 0,0 0 1 0 0,1 1 0 0 0,-1 0-1 0 0,2 1 1 0 0,-1 1 0 0 0,0 0-1 0 0,1 0 1 0 0,1 2 0 0 0,-1-1-1 0 0,1 1 1 0 0,1 1 0 0 0,0 0 0 0 0,0 1-1 0 0,1-1 1 0 0,0 2 0 0 0,-4 7 70 0 0,-2 6-7 0 0,1 0 0 0 0,1 1 0 0 0,1 1 0 0 0,2 0 0 0 0,0 0 0 0 0,2 1 0 0 0,1 0 0 0 0,1 1 0 0 0,2 0 0 0 0,1 0 0 0 0,1 0 0 0 0,1 0 0 0 0,3 25 7 0 0,0-30-60 0 0,0-1 0 0 0,2 1 0 0 0,1-1 0 0 0,1 0 0 0 0,0 0 1 0 0,2-1-1 0 0,1 1 0 0 0,0-2 0 0 0,2 1 0 0 0,0-2 0 0 0,2 1 1 0 0,0-2-1 0 0,1 1 0 0 0,1-2 0 0 0,1 0 0 0 0,0-1 0 0 0,4 2 60 0 0,-8-9-138 0 0,0-1-1 0 0,1 0 1 0 0,-1-1-1 0 0,2-1 0 0 0,-1 0 1 0 0,1 0-1 0 0,0-1 1 0 0,1-1-1 0 0,-1-1 0 0 0,1 0 1 0 0,0-1-1 0 0,0 0 1 0 0,0-1-1 0 0,11 0 139 0 0,-15-2-620 0 0,1-1-1 0 0,-1 0 1 0 0,0-1 0 0 0,1 0 0 0 0,-1 0 0 0 0,0-1-1 0 0,0-1 1 0 0,10-4 620 0 0,-11 4-1049 0 0,0-2 0 0 0,0 1 0 0 0,-1-2 1 0 0,0 1-1 0 0,0-1 0 0 0,0 0 0 0 0,-1-1 0 0 0,0 0 0 0 0,5-7 1049 0 0,0-1-3954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1112 8682 0 0,'2'-42'8179'0'0,"3"1"-5185"0"0,-2 21-2722 0 0,-1 1 1 0 0,0-1-1 0 0,-2 0 0 0 0,-1-15-272 0 0,-46-566 229 0 0,47 595-257 0 0,-1-4-86 0 0,0 1-1 0 0,1-1 1 0 0,0 1 0 0 0,1-1-1 0 0,0 1 1 0 0,0 0 0 0 0,1-1-1 0 0,0 1 1 0 0,1 0 0 0 0,2-5 114 0 0,-4 14-134 0 0,0 0 0 0 0,0 0 1 0 0,1 1-1 0 0,-1-1 1 0 0,0 0-1 0 0,0 0 1 0 0,0 1-1 0 0,0-1 0 0 0,0 1 1 0 0,0-1-1 0 0,0 1 1 0 0,0-1-1 0 0,0 1 1 0 0,0 0-1 0 0,0-1 0 0 0,0 1 1 0 0,0 0-1 0 0,0 0 1 0 0,-1 0-1 0 0,1-1 0 0 0,0 1 1 0 0,-1 0-1 0 0,1 0 1 0 0,0 0-1 0 0,-1 1 134 0 0,24 27-497 0 0,14 33 713 0 0,-3 2 0 0 0,-3 1 0 0 0,2 12-216 0 0,50 100 511 0 0,-66-141-313 0 0,2-1 0 0 0,2-1-1 0 0,1-1 1 0 0,2-1 0 0 0,26 26-198 0 0,-1-15 151 0 0,-48-41-141 0 0,1-1 0 0 0,-1 1-1 0 0,1-1 1 0 0,-1 1 0 0 0,1-1-1 0 0,0 0 1 0 0,0 0-1 0 0,-1 0 1 0 0,1 0 0 0 0,0 0-1 0 0,0-1 1 0 0,0 0 0 0 0,0 1-1 0 0,0-1 1 0 0,0 0 0 0 0,0 0-1 0 0,0 0 1 0 0,0-1 0 0 0,0 1-1 0 0,2-2-9 0 0,-3 1 67 0 0,1-1 0 0 0,-1 0 0 0 0,0 1-1 0 0,1-1 1 0 0,-1 0 0 0 0,0-1 0 0 0,0 1 0 0 0,-1 0-1 0 0,1 0 1 0 0,0-1 0 0 0,-1 1 0 0 0,1-1-1 0 0,-1 0 1 0 0,0 1 0 0 0,0-1 0 0 0,0 0 0 0 0,0-2-67 0 0,13-57 572 0 0,-11 46-471 0 0,6-40 56 0 0,-2-2 0 0 0,-3 1 0 0 0,-3-1 0 0 0,-2-2-157 0 0,-21-230 379 0 0,3 81 10 0 0,19 206-551 0 0,-6-42 533 0 0,0 32-4790 0 0,4 11-5065 0 0,2 2 3532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1229 15003 0 0,'-4'-25'5162'0'0,"-10"-16"-3725"0"0,0-2-950 0 0,-19-134 242 0 0,5-35-729 0 0,11 75 179 0 0,10 95-251 0 0,3 0 0 0 0,1-1 0 0 0,2 1 0 0 0,2-1 0 0 0,5-34 72 0 0,-1 72-2572 0 0,4 11 1000 0 0,17 32 523 0 0,22 51 998 0 0,123 266-44 0 0,-152-315 121 0 0,2-2-1 0 0,12 15-25 0 0,-32-52-12 0 0,0 0 0 0 0,1 0-1 0 0,-1 0 1 0 0,0-1 0 0 0,1 1 0 0 0,-1 0 0 0 0,1-1-1 0 0,-1 1 1 0 0,1-1 0 0 0,-1 1 0 0 0,1-1 0 0 0,-1 0-1 0 0,1 0 1 0 0,-1 0 0 0 0,1 0 0 0 0,-1 0 0 0 0,1 0-1 0 0,-1 0 1 0 0,1 0 0 0 0,-1-1 0 0 0,1 1 0 0 0,-1 0-1 0 0,1-1 1 0 0,-1 0 0 0 0,1 1 0 0 0,-1-1 0 0 0,0 0-1 0 0,1 0 1 0 0,-1 1 0 0 0,0-1 0 0 0,1-1 12 0 0,42-27-183 0 0,-32 18 291 0 0,-1-1 1 0 0,-1 0 0 0 0,0-1-1 0 0,0 0 1 0 0,-2 0-1 0 0,1-1 1 0 0,-2 0 0 0 0,0 0-1 0 0,-1-1 1 0 0,0 0 0 0 0,-1 0-1 0 0,0-1 1 0 0,-2 1 0 0 0,0-1-109 0 0,7-41 355 0 0,-2 0 1 0 0,-3-1 0 0 0,-2-13-356 0 0,1-12 225 0 0,-4 1-1 0 0,-3 0 1 0 0,-7-19-225 0 0,-1 52-976 0 0,-1 17-7948 0 0,9 24 2751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 15907 0 0,'0'14'-56'0'0,"1"0"-1"0"0,0-1 1 0 0,1 1-1 0 0,1-1 1 0 0,0 1-1 0 0,1-1 1 0 0,0 0-1 0 0,1 0 1 0 0,1-1-1 0 0,0 1 1 0 0,0-1-1 0 0,9 10 57 0 0,-12-18 16 0 0,0 1-1 0 0,0-1 1 0 0,1 0 0 0 0,0-1-1 0 0,0 1 1 0 0,0 0-1 0 0,0-1 1 0 0,0 0-1 0 0,1 0 1 0 0,-1-1 0 0 0,1 1-1 0 0,0-1 1 0 0,0 0-1 0 0,0 0 1 0 0,0 0 0 0 0,0-1-1 0 0,0 0 1 0 0,0 0-1 0 0,1 0 1 0 0,-1 0 0 0 0,0-1-1 0 0,1 0 1 0 0,-1 0-1 0 0,0-1 1 0 0,1 0 0 0 0,-1 1-1 0 0,0-2 1 0 0,0 1-1 0 0,0-1 1 0 0,0 1 0 0 0,0-1-1 0 0,0-1 1 0 0,0 1-1 0 0,1-1-15 0 0,-1 0 315 0 0,-1-1 1 0 0,1 1-1 0 0,0-1 0 0 0,-1 0 0 0 0,0-1 0 0 0,0 1 0 0 0,0 0 0 0 0,-1-1 0 0 0,1 0 0 0 0,-1 0 0 0 0,0 0 1 0 0,-1 0-1 0 0,1-1 0 0 0,-1 1 0 0 0,0-1 0 0 0,0 0 0 0 0,-1 1 0 0 0,1-1 0 0 0,-1 0 0 0 0,0-4-315 0 0,1-12 300 0 0,0 0 0 0 0,-1 0-1 0 0,-2 0 1 0 0,-2-18-300 0 0,2 29 44 0 0,-2 0 0 0 0,0 0 0 0 0,0 0 0 0 0,-1 0 0 0 0,0 1 1 0 0,-1-1-1 0 0,0 1 0 0 0,0 1 0 0 0,-1-1 0 0 0,-1 1 1 0 0,0 0-1 0 0,0 0 0 0 0,-3-3-44 0 0,-7-5-226 0 0,1 1 1 0 0,-2 1-1 0 0,0 0 1 0 0,-1 1-1 0 0,-20-11 226 0 0,13 13-1142 0 0,11 9-2139 0 0,5 9-5791 0 0,7 0 3278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8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7746 0 0,'4'-2'32'0'0,"0"1"-1"0"0,0 0 1 0 0,1 0 0 0 0,-1 0 0 0 0,1 0 0 0 0,-1 1 0 0 0,0-1 0 0 0,1 1 0 0 0,-1 0 0 0 0,3 1-32 0 0,17-2 203 0 0,35-12 540 0 0,-1-3 1 0 0,-1-2-1 0 0,23-12-743 0 0,31-10 810 0 0,-54 23-1085 0 0,-34 12-639 0 0,-1-2-1 0 0,0-1 1 0 0,14-6 914 0 0,-29 9-4073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1:5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10042 0 0,'-1'10'193'0'0,"1"0"0"0"0,1-1-1 0 0,0 1 1 0 0,0 0 0 0 0,1-1-1 0 0,1 5-192 0 0,32 123 5942 0 0,34 81-5942 0 0,98 233 760 0 0,-161-433-1078 0 0,22 77 1518 0 0,-21-31-4965 0 0,-7-63 1877 0 0,-3-2-3923 0 0,1-3 685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21 16179 0 0,'-20'-13'5450'0'0,"20"13"-5397"0"0,0-1 1 0 0,0 1 0 0 0,0 0-1 0 0,0 0 1 0 0,0 0-1 0 0,-1 0 1 0 0,1-1 0 0 0,0 1-1 0 0,0 0 1 0 0,0 0-1 0 0,0 0 1 0 0,0-1-1 0 0,0 1 1 0 0,0 0 0 0 0,0 0-1 0 0,0 0 1 0 0,0 0-1 0 0,1-1 1 0 0,-1 1 0 0 0,0 0-1 0 0,0 0 1 0 0,0 0-1 0 0,0-1 1 0 0,0 1 0 0 0,0 0-1 0 0,0 0 1 0 0,0 0-1 0 0,0 0 1 0 0,1 0-1 0 0,-1-1 1 0 0,0 1 0 0 0,0 0-1 0 0,0 0 1 0 0,0 0-1 0 0,0 0 1 0 0,1 0 0 0 0,-1 0-1 0 0,0 0 1 0 0,0 0-1 0 0,0 0 1 0 0,0-1 0 0 0,1 1-1 0 0,-1 0 1 0 0,0 0-1 0 0,0 0 1 0 0,0 0-1 0 0,0 0 1 0 0,1 0 0 0 0,-1 0-1 0 0,0 0 1 0 0,0 0-54 0 0,44-1 811 0 0,-27 2-985 0 0,64 2-163 0 0,38 8 337 0 0,33 3-1529 0 0,-138-14 1272 0 0,55 6-895 0 0,-65-6 1076 0 0,0 1 0 0 0,0 0 0 0 0,0 0-1 0 0,0 0 1 0 0,0 0 0 0 0,-1 0-1 0 0,1 1 1 0 0,0 0 0 0 0,-1 0 0 0 0,1 0-1 0 0,-1 0 1 0 0,0 1 0 0 0,1-1-1 0 0,1 3 77 0 0,-4-2 36 0 0,1 0 0 0 0,0 0 0 0 0,-1 1 0 0 0,0-1 0 0 0,1 1 0 0 0,-1-1 0 0 0,-1 1 0 0 0,1-1 0 0 0,-1 1 0 0 0,1 0 0 0 0,-1-1 0 0 0,0 1 0 0 0,0 0 0 0 0,-1 3-36 0 0,-9 58 1059 0 0,7-47-839 0 0,-30 142 1315 0 0,14-80-566 0 0,4 1-1 0 0,1 28-968 0 0,13-82 551 0 0,3-28-2714 0 0,0-15-6233 0 0,-1 6 4766 0 0,2-4-3506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20 233 16251 0 0,'-2'-2'138'0'0,"0"1"-1"0"0,1-1 0 0 0,-1 0 0 0 0,1 1 1 0 0,-1-1-1 0 0,1 0 0 0 0,0 0 0 0 0,0 0 0 0 0,0 0 1 0 0,0 0-1 0 0,0-1 0 0 0,0 1 0 0 0,0 0 0 0 0,1 0 1 0 0,-1 0-1 0 0,1-1 0 0 0,0 1 0 0 0,0 0 0 0 0,0-1 1 0 0,0 1-1 0 0,0 0 0 0 0,0-2-137 0 0,2-2-158 0 0,0 0-1 0 0,0 1 1 0 0,0-1-1 0 0,1 1 1 0 0,0 0-1 0 0,0 0 1 0 0,0 0 0 0 0,4-4 158 0 0,3-4-91 0 0,0 0 1 0 0,1 1 0 0 0,1 0 0 0 0,0 1 0 0 0,1 0-1 0 0,0 1 1 0 0,0 0 0 0 0,1 1 0 0 0,0 1 0 0 0,1 0-1 0 0,6-2 91 0 0,-19 9-40 0 0,1 0-1 0 0,-1 1 0 0 0,1-1 1 0 0,-1 1-1 0 0,0-1 0 0 0,1 1 1 0 0,-1 0-1 0 0,1 0 0 0 0,-1 0 1 0 0,1 0-1 0 0,-1 0 0 0 0,1 1 1 0 0,-1-1-1 0 0,1 1 0 0 0,-1-1 1 0 0,0 1-1 0 0,1 0 0 0 0,-1 0 1 0 0,0 0-1 0 0,0 0 0 0 0,0 1 1 0 0,1 0 40 0 0,1 1 10 0 0,-1 0 1 0 0,0 1 0 0 0,1-1-1 0 0,-2 1 1 0 0,1 0 0 0 0,0 0-1 0 0,-1 0 1 0 0,0 0 0 0 0,0 0-1 0 0,0 1 1 0 0,1 2-11 0 0,3 12 268 0 0,-1 1 1 0 0,-1 0-1 0 0,-1 0 0 0 0,-1 0 0 0 0,0 2-268 0 0,-1 48 893 0 0,-2 0-1 0 0,-4-1 1 0 0,-11 53-893 0 0,8-58 307 0 0,7-51-2042 0 0,2-16-3419 0 0,2-11-11 0 0,-2 3 5482 0 0,1-3-5138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11258 0 0,'33'-41'4264'0'0,"-31"38"-4260"0"0,45-47 1087 0 0,3 3 0 0 0,4-2-1091 0 0,-53 49-158 0 0,-1-1 1 0 0,1 0-1 0 0,0 1 1 0 0,-1-1-1 0 0,1 1 1 0 0,0-1 0 0 0,-1 1-1 0 0,1-1 1 0 0,0 1-1 0 0,0-1 1 0 0,-1 1-1 0 0,1 0 1 0 0,0-1-1 0 0,0 1 1 0 0,0 0-1 0 0,0 0 1 0 0,-1 0 0 0 0,1 0-1 0 0,0 0 1 0 0,0 0-1 0 0,0 0 1 0 0,0 0-1 0 0,0 0 1 0 0,0 0-1 0 0,-1 0 1 0 0,1 0-1 0 0,0 1 1 0 0,0-1-1 0 0,0 0 1 0 0,-1 0 0 0 0,1 1-1 0 0,1 0 158 0 0,-1 0-216 0 0,0 0-1 0 0,-1 0 0 0 0,1 0 1 0 0,0 1-1 0 0,0-1 1 0 0,0 0-1 0 0,-1 1 1 0 0,1-1-1 0 0,-1 0 1 0 0,1 1-1 0 0,-1-1 0 0 0,1 1 1 0 0,-1-1-1 0 0,0 1 1 0 0,0-1-1 0 0,0 1 1 0 0,0-1-1 0 0,0 1 217 0 0,-1 8-4826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1 593 9162 0 0,'4'-1'486'0'0,"1"-1"-1"0"0,-1 0 1 0 0,1-1-1 0 0,-1 1 1 0 0,0-1 0 0 0,0 1-1 0 0,0-1 1 0 0,0-1-1 0 0,-1 1 1 0 0,1 0 0 0 0,-1-1-1 0 0,0 0 1 0 0,3-3-486 0 0,45-62 1449 0 0,-30 37-1800 0 0,-2-1 1 0 0,-1-1 0 0 0,-1 0 0 0 0,-2-2 0 0 0,-2 0 0 0 0,-1 0 0 0 0,-2-1-1 0 0,-2 0 1 0 0,4-34 350 0 0,-5-24-661 0 0,-20 494 3062 0 0,2-145-805 0 0,14 93-1596 0 0,-1-311-29 0 0,2 0 0 0 0,2-1 0 0 0,9 33 29 0 0,-15-65-41 0 0,1 0 0 0 0,0-1 1 0 0,0 1-1 0 0,1 0 0 0 0,-1 0 0 0 0,0 0 1 0 0,1-1-1 0 0,0 1 0 0 0,-1-1 0 0 0,1 0 1 0 0,0 1-1 0 0,3 1 41 0 0,-4-3-58 0 0,0 0 0 0 0,0 0 0 0 0,0-1 0 0 0,1 1 0 0 0,-1 0 0 0 0,1-1 1 0 0,-1 1-1 0 0,0-1 0 0 0,1 1 0 0 0,-1-1 0 0 0,1 0 0 0 0,-1 0 0 0 0,1 1 0 0 0,-1-1 0 0 0,1 0 0 0 0,-1 0 0 0 0,1 0 1 0 0,-1-1-1 0 0,1 1 58 0 0,2-1-26 0 0,0-1 1 0 0,0 1-1 0 0,0-1 1 0 0,0 0-1 0 0,-1 0 0 0 0,1-1 1 0 0,-1 1-1 0 0,1-1 1 0 0,-1 1-1 0 0,0-1 1 0 0,0 0-1 0 0,0-1 1 0 0,0 1-1 0 0,-1 0 1 0 0,1-1-1 0 0,0-1 26 0 0,6-9 35 0 0,-1-1 0 0 0,0 0 0 0 0,-1 0 1 0 0,-1-1-1 0 0,0 0 0 0 0,-1 0 0 0 0,-1-1 0 0 0,0 1 0 0 0,1-17-35 0 0,-4 23 73 0 0,-1-1 1 0 0,1 1-1 0 0,-1 0 1 0 0,-1 0-1 0 0,0 0 1 0 0,-1 0-1 0 0,0 0 1 0 0,0 0-1 0 0,-1 0 0 0 0,0 1 1 0 0,-1-1-1 0 0,0 1 1 0 0,0 0-1 0 0,-1 0 1 0 0,0 0-1 0 0,-1 1 1 0 0,-2-3-74 0 0,0 3-110 0 0,0 1 0 0 0,-1 0 0 0 0,0 1-1 0 0,0 0 1 0 0,-1 1 0 0 0,1-1 0 0 0,-1 2 0 0 0,0-1 0 0 0,-1 2 0 0 0,1-1 0 0 0,-1 1 0 0 0,1 1 0 0 0,-3 0 110 0 0,-25-9-1683 0 0,36 11 1397 0 0,0-1 0 0 0,0 0 1 0 0,0 1-1 0 0,0-1 0 0 0,0 0 1 0 0,1 0-1 0 0,-1 0 0 0 0,0 0 1 0 0,1-1-1 0 0,-1 1 0 0 0,1 0 1 0 0,-1-1-1 0 0,1 1 0 0 0,-1-1 1 0 0,1 1-1 0 0,0-1 0 0 0,0 0 1 0 0,0 1-1 0 0,0-1 0 0 0,0 0 286 0 0,-1-7-5007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12 9514 0 0,'-1'-1'256'0'0,"0"0"0"0"0,0 0 0 0 0,1 0 0 0 0,-1 1 0 0 0,0-1 0 0 0,-1 0 0 0 0,1 0 0 0 0,0 1 0 0 0,0-1 0 0 0,0 0 0 0 0,0 1-1 0 0,0-1 1 0 0,-1 1 0 0 0,1 0 0 0 0,0-1 0 0 0,-1 1 0 0 0,1 0 0 0 0,0 0 0 0 0,0 0 0 0 0,-1 0 0 0 0,1 0 0 0 0,0 0 0 0 0,-1 0 0 0 0,1 0 0 0 0,0 0 0 0 0,0 1 0 0 0,-1-1 0 0 0,0 1-256 0 0,-1 0 119 0 0,1 1-1 0 0,-1 0 1 0 0,0 0 0 0 0,1 0 0 0 0,-1 1 0 0 0,1-1-1 0 0,-1 0 1 0 0,1 1 0 0 0,0 0 0 0 0,0-1 0 0 0,-1 4-119 0 0,-6 10-419 0 0,0 1 0 0 0,1 1 1 0 0,-5 17 418 0 0,11-30 389 0 0,-1 3-406 0 0,1 1 0 0 0,0-1-1 0 0,1 0 1 0 0,0 1 0 0 0,0-1 0 0 0,1 1 0 0 0,0-1-1 0 0,0 7 18 0 0,0-13-23 0 0,0 0 0 0 0,0 0 0 0 0,1 0 0 0 0,-1-1 0 0 0,0 1 0 0 0,1 0 0 0 0,-1 0 0 0 0,1-1 0 0 0,-1 1 0 0 0,1 0 0 0 0,0-1 0 0 0,-1 1 0 0 0,1-1 0 0 0,0 1-1 0 0,0-1 1 0 0,0 1 0 0 0,0-1 0 0 0,1 0 0 0 0,-1 1 0 0 0,0-1 0 0 0,1 0 0 0 0,-1 0 0 0 0,0 0 0 0 0,1 0 0 0 0,0 0 0 0 0,-1 0 0 0 0,1-1 0 0 0,-1 1 0 0 0,1 0 0 0 0,0-1 0 0 0,-1 1-1 0 0,1-1 1 0 0,0 0 0 0 0,0 1 0 0 0,-1-1 0 0 0,1 0 0 0 0,0 0 0 0 0,0 0 0 0 0,0 0 0 0 0,-1-1 0 0 0,1 1 0 0 0,0 0 0 0 0,0-1 0 0 0,0 0 23 0 0,4-1 149 0 0,1-1 0 0 0,-1-1 0 0 0,0 1 1 0 0,0-1-1 0 0,0 0 0 0 0,-1-1 0 0 0,0 1 0 0 0,0-1 1 0 0,0 0-1 0 0,0 0 0 0 0,-1-1 0 0 0,1 1 0 0 0,-1-1 1 0 0,-1 0-1 0 0,1 0 0 0 0,-1-1 0 0 0,0 1 0 0 0,-1-1 1 0 0,1 1-1 0 0,-1-1 0 0 0,-1 0 0 0 0,1 0 0 0 0,-1 0 1 0 0,0-1-150 0 0,-1 7 23 0 0,0 0 0 0 0,0 0 0 0 0,0 0 1 0 0,0 1-1 0 0,-1-1 0 0 0,1 0 1 0 0,0 0-1 0 0,0 0 0 0 0,0 1 0 0 0,-1-1 1 0 0,1 0-1 0 0,0 1 0 0 0,-1-1 0 0 0,1 0 1 0 0,-1 1-1 0 0,1-1 0 0 0,-1 0 1 0 0,1 1-1 0 0,-1-1 0 0 0,0 1 0 0 0,1-1 1 0 0,-1 1-1 0 0,1-1 0 0 0,-1 1 1 0 0,0-1-24 0 0,-23-3-3283 0 0,20 4 2312 0 0,-1 1-1 0 0,1 0 1 0 0,0-1 0 0 0,0 1 0 0 0,0 1 0 0 0,0-1 0 0 0,0 0 0 0 0,0 1 0 0 0,0 0 0 0 0,0 1 971 0 0,-2 1-4874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7442 0 0,'42'-16'1673'0'0,"-32"13"-1111"0"0,-1-1 0 0 0,1 0-1 0 0,-1 0 1 0 0,0-1 0 0 0,3-1-562 0 0,0-3 126 0 0,13-8-292 0 0,2 0 0 0 0,0 1 0 0 0,0 2 0 0 0,24-9 166 0 0,-47 22-4459 0 0,-7 4 3520 0 0,-7 2 117 0 0,5-2-3448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5857 0 0,'-4'66'1054'0'0,"60"422"6924"0"0,-16-151-4767 0 0,-40-309-2743 0 0,-1-23-343 0 0,1 0 0 0 0,-1 0 0 0 0,1 0 0 0 0,1 0 0 0 0,-1 0 0 0 0,1 0 0 0 0,0 0 0 0 0,0 1-125 0 0,-1-6-6 0 0,0 0-1 0 0,0 0 1 0 0,0 0 0 0 0,0 0-1 0 0,0 0 1 0 0,0-1 0 0 0,0 1-1 0 0,0 0 1 0 0,0 0 0 0 0,0 0-1 0 0,0 0 1 0 0,0 0 0 0 0,0 0-1 0 0,0 0 1 0 0,0 0-1 0 0,0-1 1 0 0,0 1 0 0 0,0 0-1 0 0,0 0 1 0 0,0 0 0 0 0,0 0-1 0 0,0 0 1 0 0,0 0 0 0 0,0 0-1 0 0,0 0 1 0 0,0-1-1 0 0,0 1 1 0 0,0 0 0 0 0,0 0-1 0 0,0 0 1 0 0,0 0 0 0 0,0 0-1 0 0,0 0 1 0 0,0 0 0 0 0,0 0-1 0 0,1 0 1 0 0,-1 0 0 0 0,0 0-1 0 0,0 0 1 0 0,0 0-1 0 0,0-1 1 0 0,0 1 0 0 0,0 0-1 0 0,0 0 1 0 0,0 0 0 0 0,0 0-1 0 0,1 0 1 0 0,-1 0 0 0 0,0 0-1 0 0,0 0 1 0 0,0 0-1 0 0,0 0 1 0 0,0 0 0 0 0,0 0-1 0 0,0 0 1 0 0,0 0 0 0 0,1 0-1 0 0,-1 0 1 0 0,0 0 0 0 0,0 0-1 0 0,0 1 1 0 0,0-1 0 0 0,0 0-1 0 0,0 0 7 0 0,1-6-4971 0 0,2 2-6226 0 0,0 3 8212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2:0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10 541 13387 0 0,'-10'-10'2311'0'0,"18"5"-2958"0"0,-6 4 600 0 0,0 1 0 0 0,1 0 0 0 0,-1 0 0 0 0,0 0 1 0 0,0 0-1 0 0,0 0 0 0 0,0 0 0 0 0,0 0 0 0 0,0 1 0 0 0,0-1 1 0 0,0 1-1 0 0,0-1 0 0 0,0 1 0 0 0,0 0 47 0 0,17 13 668 0 0,-1 0 0 0 0,-1 1 0 0 0,-1 1 1 0 0,14 17-669 0 0,-10-12 298 0 0,0 0 0 0 0,1-1 0 0 0,3 0-298 0 0,-17-15 51 0 0,0 0 1 0 0,0 0-1 0 0,0-1 0 0 0,1 0 0 0 0,0-1 0 0 0,-1 1 0 0 0,1-1 0 0 0,0-1 1 0 0,1 0-1 0 0,-1 0 0 0 0,0 0 0 0 0,5-1-51 0 0,-9-1 118 0 0,1 0 1 0 0,-1 0-1 0 0,0-1 0 0 0,1 0 1 0 0,-1 0-1 0 0,0 0 0 0 0,1 0 1 0 0,-1-1-1 0 0,0 1 1 0 0,0-1-1 0 0,0 0 0 0 0,-1-1 1 0 0,1 1-1 0 0,0-1 0 0 0,-1 1 1 0 0,2-3-119 0 0,11-9 378 0 0,-1-1 1 0 0,-1-1-1 0 0,2-2-378 0 0,36-37 49 0 0,1 15-187 0 0,2 2-1 0 0,35-17 139 0 0,-69 43-101 0 0,0 2 0 0 0,1 0 0 0 0,1 1 0 0 0,-1 1 1 0 0,1 1-1 0 0,1 1 0 0 0,-1 1 0 0 0,22-1 101 0 0,-37 6-87 0 0,1 0 1 0 0,0 1-1 0 0,-1 0 1 0 0,1 0-1 0 0,-1 1 1 0 0,1 0-1 0 0,-1 0 1 0 0,0 1-1 0 0,0 1 1 0 0,0-1-1 0 0,3 2 87 0 0,16 11-136 0 0,0 1 1 0 0,14 12 135 0 0,-25-16-14 0 0,1-1 1 0 0,1 0 0 0 0,0-2-1 0 0,0 0 1 0 0,1-1 0 0 0,5 1 13 0 0,-17-7 49 0 0,1-1 0 0 0,-1-1 0 0 0,0 0 0 0 0,1 0 0 0 0,-1 0 0 0 0,0-1 0 0 0,1 0 0 0 0,-1 0 0 0 0,1-1 1 0 0,-1 0-1 0 0,0 0 0 0 0,1-1 0 0 0,-1 0 0 0 0,0 0 0 0 0,4-2-49 0 0,0-2 78 0 0,1 0-1 0 0,-1 0 1 0 0,0-2 0 0 0,-1 1-1 0 0,0-1 1 0 0,0-1 0 0 0,-1 0-1 0 0,6-6-77 0 0,-6 4-29 0 0,1 1-1 0 0,1 0 0 0 0,0 0 0 0 0,0 1 1 0 0,1 1-1 0 0,9-5 30 0 0,-15 10-62 0 0,-1 1-1 0 0,0 0 1 0 0,1 0 0 0 0,-1 0 0 0 0,1 1-1 0 0,-1 0 1 0 0,1 0 0 0 0,0 0 0 0 0,-1 1-1 0 0,1-1 1 0 0,0 1 0 0 0,-1 1 0 0 0,1-1-1 0 0,0 1 1 0 0,-1 0 0 0 0,1 1 0 0 0,0-1-1 0 0,0 1 63 0 0,85 33-256 0 0,-56-21 231 0 0,-1-1-1 0 0,2-2 1 0 0,19 3 25 0 0,-43-11 13 0 0,1-2 0 0 0,0 1 0 0 0,0-2 0 0 0,0 0 0 0 0,0 0 0 0 0,0-1 0 0 0,0-1 0 0 0,0 0 0 0 0,0-1 0 0 0,-1 0 0 0 0,1-1 0 0 0,1-1-13 0 0,18-10-22 0 0,0-1 0 0 0,26-18 22 0 0,-30 17-61 0 0,0 1 0 0 0,1 1 1 0 0,18-5 60 0 0,-40 18-34 0 0,0 0 1 0 0,0 0 0 0 0,0 1 0 0 0,1 0 0 0 0,-1 0-1 0 0,0 1 1 0 0,1 0 0 0 0,-1 1 0 0 0,0-1-1 0 0,1 1 1 0 0,-1 1 0 0 0,6 1 33 0 0,12 5-54 0 0,-1 1 0 0 0,1 1-1 0 0,0 2 55 0 0,-4-3-40 0 0,-1 0 0 0 0,2-1 0 0 0,-1-1 0 0 0,2 0 40 0 0,0-3-24 0 0,0 0 0 0 0,1-2 0 0 0,0-1 0 0 0,0 0 0 0 0,-1-2 0 0 0,1-1 0 0 0,0 0-1 0 0,-1-2 1 0 0,0-1 0 0 0,1-1 0 0 0,-2 0 0 0 0,1-2 0 0 0,-1-1 0 0 0,0-1 0 0 0,4-3 24 0 0,37-21-41 0 0,-32 17-28 0 0,1 0 1 0 0,1 2-1 0 0,9-1 69 0 0,-32 12 0 0 0,0 1 0 0 0,0 0 1 0 0,1 1-1 0 0,0 1 0 0 0,-1-1 0 0 0,1 2 0 0 0,0-1 0 0 0,-1 2 0 0 0,1-1 0 0 0,0 1 0 0 0,-1 1 0 0 0,1 0 0 0 0,-1 1 0 0 0,70 21 313 0 0,-21-6-151 0 0,1-2 1 0 0,17 0-163 0 0,-55-12 74 0 0,0-2 1 0 0,0 0 0 0 0,0-2 0 0 0,0 0 0 0 0,0-2 0 0 0,-1 0 0 0 0,1-2 0 0 0,8-2-75 0 0,51-19 71 0 0,35-21-125 0 0,-50 19 33 0 0,-59 24 25 0 0,1 1 1 0 0,-1 0-1 0 0,0 0 1 0 0,1 0-1 0 0,-1 1 1 0 0,0 1-1 0 0,1-1 1 0 0,-1 1-1 0 0,1 0 1 0 0,0 1-1 0 0,-1 0 1 0 0,0 0-1 0 0,1 0 1 0 0,1 2-5 0 0,12 4 105 0 0,0 1 1 0 0,-1 1-1 0 0,0 1 0 0 0,2 1-105 0 0,-9-2 36 0 0,1-2 0 0 0,0 0-1 0 0,1-1 1 0 0,-1 0 0 0 0,1-1 0 0 0,0 0-1 0 0,1-2 1 0 0,-1 1 0 0 0,0-2-1 0 0,5 0-35 0 0,-5-2 36 0 0,-1-1-1 0 0,1-1 0 0 0,-1 0 1 0 0,1-1-1 0 0,-1-1 1 0 0,0 0-1 0 0,0-1 0 0 0,3-2-35 0 0,19-9 12 0 0,-1-3-1 0 0,10-8-11 0 0,15-8 17 0 0,-55 32-28 0 0,1 0 0 0 0,-1 0 1 0 0,1 0-1 0 0,0 1 0 0 0,-1 0 0 0 0,1 0 1 0 0,0 1-1 0 0,0 0 0 0 0,0 0 0 0 0,1 0 1 0 0,-1 0-1 0 0,0 1 0 0 0,2 0 11 0 0,1 2 8 0 0,0 0 0 0 0,-1 1 0 0 0,1-1-1 0 0,-1 2 1 0 0,1-1 0 0 0,-1 1 0 0 0,0 0 0 0 0,6 5-8 0 0,17 10 38 0 0,1-2 0 0 0,1-1 0 0 0,24 8-38 0 0,-42-19 26 0 0,1-1 1 0 0,-1 0 0 0 0,0-2 0 0 0,1 0 0 0 0,0 0 0 0 0,-1-1 0 0 0,1-1 0 0 0,0-1 0 0 0,14-2-27 0 0,-7-2 23 0 0,-1-1 1 0 0,1-1-1 0 0,-1 0 1 0 0,-1-2 0 0 0,1-1-1 0 0,-2 0 1 0 0,13-10-24 0 0,54-24-7 0 0,-84 43-8 0 0,0 1 0 0 0,0-1 0 0 0,0 1 0 0 0,0-1 0 0 0,1 1 0 0 0,-1 0 0 0 0,0 1 0 0 0,0-1 0 0 0,0 0 0 0 0,0 1 0 0 0,0 0 0 0 0,0 0 0 0 0,0 0 0 0 0,3 1 15 0 0,50 22-25 0 0,-29-12 28 0 0,-12-6 31 0 0,0-1-1 0 0,1-1 1 0 0,-1-1 0 0 0,1 0-1 0 0,-1-1 1 0 0,1-1-1 0 0,0 0 1 0 0,0-1-1 0 0,0-1 1 0 0,-1 0 0 0 0,1-1-1 0 0,13-4-33 0 0,1-2 42 0 0,0-2 1 0 0,-1 0-1 0 0,-1-2 0 0 0,0-2 0 0 0,-1 0 0 0 0,2-4-42 0 0,-21 14 2 0 0,0 0-1 0 0,0 0 1 0 0,0 0-1 0 0,1 1 1 0 0,-1 0-1 0 0,1 0 1 0 0,3 0-2 0 0,-4 3-25 0 0,-1-1 0 0 0,0 1 0 0 0,1 0 0 0 0,-1 1 0 0 0,1 0 0 0 0,-1 0 0 0 0,0 1 0 0 0,0 0 0 0 0,0 0 0 0 0,0 0 0 0 0,0 1 0 0 0,0 0 0 0 0,3 2 25 0 0,27 13 32 0 0,0-3-1 0 0,2 0 1 0 0,0-3 0 0 0,0-1 0 0 0,19 2-32 0 0,-36-10 36 0 0,0-1 0 0 0,0-1 1 0 0,0 0-1 0 0,0-2 0 0 0,0-1 0 0 0,0 0 1 0 0,0-2-1 0 0,0 0 0 0 0,-1-1 0 0 0,20-8-36 0 0,38-25 217 0 0,-59 27-197 0 0,1 1-1 0 0,-1 0 0 0 0,1 2 0 0 0,7-1-19 0 0,-22 7-9 0 0,1 1 0 0 0,0-1 0 0 0,0 2 0 0 0,0-1 0 0 0,0 1 0 0 0,-1 0 0 0 0,1 0 0 0 0,0 1 0 0 0,0-1 0 0 0,0 2 0 0 0,0-1 0 0 0,-1 1 0 0 0,1 0 0 0 0,-1 0 0 0 0,1 1 0 0 0,-1 0 9 0 0,19 9 7 0 0,-1-2 0 0 0,2-1 0 0 0,-1 0 0 0 0,1-2 0 0 0,0-1 0 0 0,1-1 0 0 0,-1-2 0 0 0,1 0 0 0 0,0-2 0 0 0,-1-1 0 0 0,1-1 1 0 0,5-2-8 0 0,15-4 16 0 0,0-2 1 0 0,0-2-1 0 0,-1-2 1 0 0,0-2-1 0 0,-1-2 1 0 0,15-9-17 0 0,-39 16 61 0 0,0 0-94 0 0,0 1 0 0 0,0 1 0 0 0,22-5 33 0 0,-36 11-1 0 0,0 1-1 0 0,0 0 1 0 0,0 1 0 0 0,0-1 0 0 0,0 1 0 0 0,0 1-1 0 0,0-1 1 0 0,-1 1 0 0 0,1 0 0 0 0,0 1-1 0 0,0 0 1 0 0,0 0 0 0 0,-1 0 0 0 0,1 1 0 0 0,-1 0 1 0 0,21 10-24 0 0,19 10-124 0 0,0-2 0 0 0,1-2 148 0 0,-30-13-24 0 0,0-1-1 0 0,1-1 1 0 0,-1 0 0 0 0,1-1 0 0 0,0-1-1 0 0,0-1 1 0 0,10-1 24 0 0,-5-1-113 0 0,1-2 1 0 0,-1 0-1 0 0,0-2 0 0 0,0 0 1 0 0,0-1-1 0 0,-1-2 0 0 0,18-8 113 0 0,21-14-352 0 0,-1-2-1 0 0,1-5 353 0 0,-60 37 0 0 0,21-6 1674 0 0,-2 12-3800 0 0,-18-5 1373 0 0,1 0 1 0 0,-1 0-1 0 0,1 0 0 0 0,-1-1 1 0 0,1 1-1 0 0,-1-1 1 0 0,1 1-1 0 0,-1-1 1 0 0,1 0-1 0 0,0 0 1 0 0,-1 0-1 0 0,1 0 0 0 0,0-1 1 0 0,-1 1-1 0 0,1-1 753 0 0,13-5-6444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09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2272 2098 19364 0 0,'1'-5'542'0'0,"0"-1"0"0"0,1 1 0 0 0,0 0 0 0 0,0 0-1 0 0,1 0 1 0 0,-1 0 0 0 0,1 1 0 0 0,1-2-542 0 0,12-25 821 0 0,5-27-120 0 0,16-45 501 0 0,9-51-1202 0 0,-37 116 74 0 0,-2 0 0 0 0,-1 0 0 0 0,-3 0 0 0 0,0-1 0 0 0,-3 1 0 0 0,-1-4-74 0 0,-3-11 81 0 0,-2 0-1 0 0,-3 1 1 0 0,-2 0-1 0 0,-2 0 1 0 0,-2 1-1 0 0,-2 1 1 0 0,-3 1-1 0 0,-2-1-80 0 0,-74-134 116 0 0,17 50 100 0 0,-6 3-216 0 0,43 70 32 0 0,-3 2-1 0 0,-25-25-31 0 0,49 62 9 0 0,-2 0 0 0 0,0 2 0 0 0,-1 0 0 0 0,-1 2 0 0 0,0 0 0 0 0,-2 2 0 0 0,-8-3-9 0 0,-18-9-32 0 0,-1 3 1 0 0,-1 2 0 0 0,-1 3 0 0 0,-1 2-1 0 0,-1 3 1 0 0,0 2 0 0 0,-45-3 31 0 0,-10 10-16 0 0,1 6 0 0 0,-1 4 0 0 0,-83 15 16 0 0,107-11 40 0 0,49-6-1 0 0,-1 2 1 0 0,0 2-1 0 0,1 1 1 0 0,0 3-1 0 0,-11 5-39 0 0,-138 48 594 0 0,145-59-319 0 0,38-4-234 0 0,1 0-1 0 0,0 0 1 0 0,0 1-1 0 0,-1-1 0 0 0,1 1 1 0 0,0 0-1 0 0,0 1 1 0 0,-3 0-41 0 0,-3 3-1860 0 0,9-4 733 0 0,-1 0-1 0 0,0 0 0 0 0,1 0 0 0 0,-1 0 0 0 0,1 1 0 0 0,-1-1 0 0 0,1 1 0 0 0,0 0 0 0 0,-1 0 0 0 0,1 0 0 0 0,0 0 0 0 0,0 0 0 0 0,-1 2 1128 0 0,-1 3-7160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1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673 1 13339 0 0,'-5'1'8565'0'0,"-4"6"-4356"0"0,-48 38-4036 0 0,-14 26-57 0 0,-32 34 193 0 0,-110 85-309 0 0,142-127 24 0 0,54-45-3 0 0,0-2-1 0 0,-2 0 1 0 0,0-1-1 0 0,0-1 1 0 0,-19 9-21 0 0,35-21-7 0 0,-6 2 109 0 0,7-8-59 0 0,2 4-60 0 0,52 9-486 0 0,5 27 502 0 0,26 17-11 0 0,64 28 12 0 0,-84-49 51 0 0,-18-9 256 0 0,44 16-307 0 0,-71-33 32 0 0,0-1-1 0 0,0 0 1 0 0,0-1 0 0 0,0-1 0 0 0,1-1-1 0 0,-1-1 1 0 0,3 0-32 0 0,-22-1 159 0 0,-5 0-2694 0 0,-5-1-6506 0 0,5-1 1165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73 104 10930 0 0,'-15'-16'595'0'0,"0"0"1341"0"0,5 11 2727 0 0,9 10-4608 0 0,0 0 0 0 0,1 0 0 0 0,-1 0 0 0 0,1 0 0 0 0,0 0 0 0 0,0 0 0 0 0,1 0 0 0 0,-1 0-55 0 0,1 0 101 0 0,39 658 2250 0 0,-36-559-961 0 0,-6-121-1491 0 0,0 0 0 0 0,-2 0-1 0 0,0 0 1 0 0,-1 0 0 0 0,0 1 0 0 0,-2-1 101 0 0,-12-44-122 0 0,10 26-93 0 0,2 0 1 0 0,2-1-1 0 0,1 0 1 0 0,2 0-1 0 0,1 0 1 0 0,2 0-1 0 0,6-35 215 0 0,-1 20-171 0 0,3 0-1 0 0,11-35 172 0 0,-16 73-43 0 0,0 0 1 0 0,1 0-1 0 0,0 0 0 0 0,1 0 1 0 0,0 1-1 0 0,1 0 0 0 0,0 0 1 0 0,1 0-1 0 0,1 1 0 0 0,0 1 1 0 0,0-1-1 0 0,7-4 43 0 0,-12 11-20 0 0,0 0 0 0 0,0 1 0 0 0,1 0 0 0 0,-1 0 0 0 0,1 0 0 0 0,-1 1 0 0 0,1 0-1 0 0,0 0 1 0 0,0 0 0 0 0,0 0 0 0 0,0 1 0 0 0,1-1 0 0 0,-1 1 0 0 0,0 1 0 0 0,0-1 0 0 0,1 1 0 0 0,-1 0 0 0 0,0 0 0 0 0,1 0-1 0 0,-1 1 1 0 0,0 0 0 0 0,0 0 0 0 0,1 0 0 0 0,-1 1 0 0 0,0 0 0 0 0,0 0 0 0 0,-1 0 0 0 0,1 0 0 0 0,0 1 0 0 0,-1 0 0 0 0,1 0 0 0 0,-1 0-1 0 0,0 0 1 0 0,0 1 0 0 0,0 0 0 0 0,0 0 0 0 0,-1 0 0 0 0,0 0 0 0 0,0 0 0 0 0,0 1 0 0 0,0-1 0 0 0,0 1 0 0 0,-1 0 0 0 0,0 0-1 0 0,0 0 1 0 0,-1 0 0 0 0,1 0 0 0 0,-1 0 0 0 0,0 0 0 0 0,0 1 0 0 0,-1-1 0 0 0,1 5 20 0 0,-1 18-65 0 0,0 1 0 0 0,-2-1 0 0 0,-1 0 1 0 0,-1 0-1 0 0,-1 0 0 0 0,-2-1 0 0 0,-1 0 0 0 0,-1 0 1 0 0,-1-1-1 0 0,-1 0 0 0 0,-2-1 0 0 0,0 0 0 0 0,-2-1 1 0 0,0 0-1 0 0,-14 15 65 0 0,23-33 8 0 0,0 0 0 0 0,0-1 0 0 0,-1 1 0 0 0,0-1 0 0 0,1-1 0 0 0,-2 1-8 0 0,7-4 11 0 0,0 0 0 0 0,0 0 0 0 0,-1 0 0 0 0,1 0 1 0 0,0-1-1 0 0,-1 1 0 0 0,1 0 0 0 0,0-1 0 0 0,-1 1 0 0 0,1-1 0 0 0,-1 1 0 0 0,1-1 0 0 0,0 0 0 0 0,-1 1 1 0 0,1-1-1 0 0,-1 0 0 0 0,1 0 0 0 0,-1 0 0 0 0,1 0 0 0 0,-1 0 0 0 0,1-1 0 0 0,-1 1 0 0 0,1 0 1 0 0,-1-1-1 0 0,1 1 0 0 0,0-1 0 0 0,-1 1 0 0 0,1-1 0 0 0,0 0 0 0 0,-1 0 0 0 0,1 1 0 0 0,0-1 0 0 0,0 0 1 0 0,0 0-1 0 0,0 0 0 0 0,-1-1-11 0 0,1 0-131 0 0,1-1 0 0 0,-1 1 1 0 0,1-1-1 0 0,-1 1 0 0 0,1-1 1 0 0,0 1-1 0 0,0 0 0 0 0,0-1 1 0 0,1 1-1 0 0,-1-1 0 0 0,0 1 1 0 0,1-1-1 0 0,-1 1 0 0 0,1 0 1 0 0,0-1-1 0 0,0 1 0 0 0,0 0 1 0 0,0-1-1 0 0,1 1 0 0 0,-1 0 0 0 0,0 0 131 0 0,32-44-1109 0 0,-27 39 1113 0 0,1 1 0 0 0,1-1 0 0 0,-1 1 0 0 0,1 1 0 0 0,0 0 0 0 0,0 0 0 0 0,1 0 1 0 0,0 1-1 0 0,-1 0 0 0 0,2 1 0 0 0,-1-1 0 0 0,0 2 0 0 0,0 0 0 0 0,1 0 0 0 0,-1 0 0 0 0,1 1 1 0 0,9 1-5 0 0,-13 0 67 0 0,1 0 1 0 0,0 0 0 0 0,-1 1 0 0 0,1 0 0 0 0,-1 0 0 0 0,1 1-1 0 0,-1-1 1 0 0,1 2 0 0 0,-1-1 0 0 0,0 1 0 0 0,0 0 0 0 0,0 0-1 0 0,-1 0 1 0 0,1 1 0 0 0,-1 0 0 0 0,0 0 0 0 0,0 0 0 0 0,0 1-1 0 0,0 0 1 0 0,-1 0 0 0 0,0 0 0 0 0,0 0 0 0 0,0 1 0 0 0,-1-1 0 0 0,1 1-1 0 0,0 3-67 0 0,-1-1 205 0 0,-1 0 0 0 0,1 0 0 0 0,-1 1 0 0 0,-1-1 0 0 0,0 0 1 0 0,0 1-1 0 0,-1-1 0 0 0,0 1 0 0 0,0-1 0 0 0,-1 1 0 0 0,0-1 0 0 0,0 1 0 0 0,-1-1 0 0 0,0 0 0 0 0,-1 0 0 0 0,1 0 0 0 0,-2 0 0 0 0,1 0 0 0 0,-1-1 0 0 0,0 1 0 0 0,-1-1 0 0 0,0 0 0 0 0,0 0 0 0 0,-1 0-205 0 0,0 1 77 0 0,0-1 0 0 0,-1 0 0 0 0,0 0 0 0 0,0 0 0 0 0,-1-1 0 0 0,1-1 0 0 0,-1 1 0 0 0,-1-1 0 0 0,1 0 0 0 0,-1-1 0 0 0,0 0 0 0 0,0 0 0 0 0,0-1 0 0 0,0 0 0 0 0,0-1 0 0 0,-1 0-1 0 0,1-1 1 0 0,-1 1 0 0 0,0-2 0 0 0,-8 0-77 0 0,-5-3 112 0 0,0-1-1 0 0,0-1 0 0 0,-5-3-111 0 0,9 2-851 0 0,1 2 0 0 0,-1 0 0 0 0,1 1-1 0 0,-1 0 1 0 0,-4 2 851 0 0,18 0-2176 0 0,4 0-2636 0 0,3 0-1244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8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11995 0 0,'-2'11'4330'0'0,"7"30"-3842"0"0,60 187 3124 0 0,-43-156-2440 0 0,-11-30-186 0 0,-8-27-629 0 0,1 0 0 0 0,1-1 0 0 0,0 1-1 0 0,1 0-356 0 0,-12-77-13704 0 0,3 43 6703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353 116 16035 0 0,'-10'-12'278'0'0,"0"0"-1"0"0,-1 1 0 0 0,0 1 0 0 0,-1-1 1 0 0,0 2-1 0 0,-1-1 0 0 0,-2 0-277 0 0,9 6 134 0 0,0 0 0 0 0,0 1 1 0 0,-1 0-1 0 0,1 0 0 0 0,-1 0 0 0 0,0 1 0 0 0,0 0 0 0 0,0 0 1 0 0,0 0-1 0 0,0 1 0 0 0,0 0 0 0 0,-1 1 0 0 0,1 0 1 0 0,0 0-1 0 0,0 0 0 0 0,-2 1-134 0 0,3 1-7 0 0,1 0-1 0 0,-1 1 1 0 0,1 0-1 0 0,0 0 1 0 0,0 0-1 0 0,0 0 1 0 0,0 1-1 0 0,0 0 1 0 0,1 0 0 0 0,0 0-1 0 0,-1 0 1 0 0,2 1-1 0 0,-1 0 1 0 0,0 0-1 0 0,1 0 1 0 0,0 0 0 0 0,0 0-1 0 0,1 1 1 0 0,-1-1-1 0 0,0 4 8 0 0,-7 17 143 0 0,1 1 0 0 0,1 1 0 0 0,-2 17-143 0 0,5-20 172 0 0,1 0 1 0 0,1 0-1 0 0,1 0 0 0 0,1 0 0 0 0,2 18-172 0 0,0-34 40 0 0,0 0 0 0 0,0-1-1 0 0,1 1 1 0 0,1-1 0 0 0,-1 1-1 0 0,1-1 1 0 0,1 0 0 0 0,2 5-40 0 0,-4-9 3 0 0,1 0 0 0 0,0 0 1 0 0,0 0-1 0 0,0 0 0 0 0,0-1 1 0 0,1 1-1 0 0,-1-1 0 0 0,1 0 0 0 0,0 0 1 0 0,0 0-1 0 0,0 0 0 0 0,1-1 1 0 0,-1 0-1 0 0,0 0 0 0 0,4 1-3 0 0,-5-2 8 0 0,0 0 0 0 0,0-1 0 0 0,0 1-1 0 0,0-1 1 0 0,0 0 0 0 0,0 0 0 0 0,0 0 0 0 0,0 0 0 0 0,0-1-1 0 0,0 1 1 0 0,0-1 0 0 0,0 0 0 0 0,0 0 0 0 0,0 0-1 0 0,0 0 1 0 0,-1-1 0 0 0,1 1 0 0 0,0-1 0 0 0,-1 1-1 0 0,1-1 1 0 0,-1 0 0 0 0,1 0 0 0 0,-1 0 0 0 0,0 0-1 0 0,0 0 1 0 0,0-1 0 0 0,0 1 0 0 0,0-1 0 0 0,1-2-8 0 0,7-10-20 0 0,0-1 1 0 0,-2-1-1 0 0,1 1 0 0 0,2-10 20 0 0,-7 16-69 0 0,23-61-1478 0 0,-3 0 1 0 0,13-71 1546 0 0,-28 103-418 0 0,-12 57 507 0 0,0 0 0 0 0,1 1 0 0 0,1-1 0 0 0,1 0 0 0 0,1 1 0 0 0,0-1 0 0 0,3 11-89 0 0,-3-19 102 0 0,1 0-1 0 0,0 0 0 0 0,1 0 1 0 0,0-1-1 0 0,0 1 1 0 0,1-1-1 0 0,0 0 1 0 0,0 0-1 0 0,1-1 1 0 0,1 1-1 0 0,-1-1 1 0 0,1 0-1 0 0,1 0 1 0 0,-1-1-1 0 0,1 0 1 0 0,5 4-102 0 0,-9-9-98 0 0,-1-1 0 0 0,1 0 1 0 0,-1 0-1 0 0,1 0 0 0 0,-1 0 1 0 0,1-1-1 0 0,-1 1 1 0 0,1-1-1 0 0,0 0 0 0 0,0 1 1 0 0,-1-1-1 0 0,1 0 0 0 0,0-1 1 0 0,-1 1-1 0 0,1 0 0 0 0,0-1 1 0 0,-1 0-1 0 0,1 1 0 0 0,-1-1 1 0 0,1 0-1 0 0,-1 0 1 0 0,1 0-1 0 0,-1-1 0 0 0,1 1 1 0 0,-1-1-1 0 0,0 1 0 0 0,0-1 1 0 0,0 0-1 0 0,0 0 0 0 0,2-1 98 0 0,9-10-1404 0 0,-1 1 0 0 0,0-2-1 0 0,-1 1 1 0 0,2-6 1404 0 0,-7 12-367 0 0,14-20-1347 0 0,-11 12-3311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12795 0 0,'-3'0'131'0'0,"-1"1"-1"0"0,1-1 1 0 0,-1 1 0 0 0,1-1 0 0 0,0 1 0 0 0,-1 0-1 0 0,1 1 1 0 0,0-1 0 0 0,-1 0 0 0 0,1 1 0 0 0,0 0-1 0 0,0 0 1 0 0,0 0 0 0 0,1 0 0 0 0,-1 0 0 0 0,-1 2-131 0 0,-3 3 194 0 0,2-1 0 0 0,-1 1 0 0 0,1 0 0 0 0,0 1 0 0 0,1-1 0 0 0,-1 1 0 0 0,1 1-194 0 0,-7 16 525 0 0,1 1-1 0 0,2 0 0 0 0,0 0 0 0 0,2 4-524 0 0,2-11 117 0 0,1 0 0 0 0,0 0 0 0 0,2 0 0 0 0,1 1 0 0 0,0-1 0 0 0,1 0 0 0 0,3 14-117 0 0,-3-25 37 0 0,0 0-1 0 0,1 0 1 0 0,0 0 0 0 0,1 0-1 0 0,-1-1 1 0 0,1 1-1 0 0,1-1 1 0 0,0 1 0 0 0,0-1-1 0 0,0 0 1 0 0,1-1-1 0 0,0 1 1 0 0,0-1 0 0 0,0 0-1 0 0,1 0 1 0 0,0-1-1 0 0,0 1 1 0 0,1-1 0 0 0,1 1-37 0 0,-4-4-9 0 0,-1-1 0 0 0,0 1 0 0 0,0-1 0 0 0,1 0 0 0 0,-1 1 0 0 0,1-1 0 0 0,-1-1 0 0 0,1 1 0 0 0,-1 0 0 0 0,1-1 0 0 0,0 0 0 0 0,-1 0 1 0 0,1 0-1 0 0,-1 0 0 0 0,1-1 0 0 0,0 1 0 0 0,-1-1 0 0 0,1 0 0 0 0,0 0 9 0 0,2-2-39 0 0,0 0-1 0 0,-1 0 1 0 0,1 0-1 0 0,0 0 1 0 0,-1-1-1 0 0,0 0 1 0 0,0 0 0 0 0,0-1-1 0 0,-1 1 1 0 0,3-3 39 0 0,6-10-129 0 0,0-1 0 0 0,-1 0 0 0 0,-1-1 0 0 0,0 0 0 0 0,-2 0 0 0 0,0-2 129 0 0,4-11-1492 0 0,-1-1-1 0 0,-2-1 1 0 0,5-26 1492 0 0,-9 28-3959 0 0,-2 0 0 0 0,0-15 3959 0 0,-3 17-5861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2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11827 0 0,'6'128'3198'0'0,"6"-1"1"0"0,25 103-3199 0 0,-21-130 697 0 0,16 36 241 0 0,-15-74-727 0 0,-17-62-202 0 0,0 0 1 0 0,0 0 0 0 0,0 0 0 0 0,0 0 0 0 0,0 0 0 0 0,0-1 0 0 0,0 1-1 0 0,0 0 1 0 0,1 0 0 0 0,-1 0 0 0 0,0 0 0 0 0,0 0 0 0 0,0 0-1 0 0,0 0 1 0 0,0 0 0 0 0,0 0 0 0 0,0 0 0 0 0,1 0 0 0 0,-1 0 0 0 0,0 0-1 0 0,0 0 1 0 0,0 0 0 0 0,0 0 0 0 0,0 0 0 0 0,0 0 0 0 0,1 0 0 0 0,-1 0-1 0 0,0 0 1 0 0,0 0 0 0 0,0 0 0 0 0,0 0 0 0 0,0 0 0 0 0,0 0-1 0 0,0 0 1 0 0,1 0 0 0 0,-1 0 0 0 0,0 0 0 0 0,0 0 0 0 0,0 1 0 0 0,0-1-1 0 0,0 0 1 0 0,0 0 0 0 0,0 0 0 0 0,0 0 0 0 0,0 0 0 0 0,1 0-1 0 0,-1 0 1 0 0,0 0 0 0 0,0 1 0 0 0,0-1 0 0 0,0 0 0 0 0,0 0 0 0 0,0 0-1 0 0,0 0 1 0 0,0 0 0 0 0,0 0 0 0 0,0 0 0 0 0,0 1 0 0 0,0-1-1 0 0,0 0 1 0 0,0 0 0 0 0,0 0 0 0 0,0 0 0 0 0,0 0 0 0 0,0 1-10 0 0,6-18 461 0 0,3-22-135 0 0,20-120-96 0 0,-12 55-503 0 0,5 1 0 0 0,28-80 273 0 0,-37 140-991 0 0,-2 4-4481 0 0,-14 43 267 0 0,1-2 213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2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6073 0 0,'6'12'814'0'0,"1"0"0"0"0,0-1-1 0 0,1 0 1 0 0,0 0 0 0 0,1-1-1 0 0,0 0 1 0 0,1 0 0 0 0,0-1-1 0 0,0 0 1 0 0,1-1 0 0 0,0 0 0 0 0,1 0-1 0 0,9 4-813 0 0,-13-9 171 0 0,1 1 0 0 0,-1-1 1 0 0,0-1-1 0 0,1 1 0 0 0,0-1 0 0 0,-1-1 0 0 0,1 0 0 0 0,0 0 0 0 0,8-1-170 0 0,-9 0-411 0 0,0-1 1 0 0,0 0 0 0 0,1-1 0 0 0,-1 0 0 0 0,0 0 0 0 0,0-1-1 0 0,-1 0 1 0 0,1 0 0 0 0,-1-1 0 0 0,1 0 0 0 0,2-2 409 0 0,8-10-3510 0 0,-13 9-1750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3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13579 0 0,'-1'0'57'0'0,"0"1"1"0"0,0-1 0 0 0,1 1-1 0 0,-1-1 1 0 0,0 1-1 0 0,0 0 1 0 0,1-1-1 0 0,-1 1 1 0 0,0 0-1 0 0,1 0 1 0 0,-1-1-1 0 0,1 1 1 0 0,-1 0-1 0 0,1 0 1 0 0,-1 0 0 0 0,1 0-1 0 0,0 0 1 0 0,-1-1-1 0 0,1 1 1 0 0,0 0-1 0 0,0 0 1 0 0,0 0-1 0 0,0 0 1 0 0,0 0-1 0 0,0 0 1 0 0,0 0-1 0 0,0 0 1 0 0,0 0 0 0 0,0 0-1 0 0,0 0 1 0 0,1 1-58 0 0,3 37 415 0 0,-4-34-83 0 0,86 445 3754 0 0,-29-176-2100 0 0,-49-240-1800 0 0,-5-22-145 0 0,0 0-1 0 0,0 1 1 0 0,-1-1 0 0 0,-1 0-1 0 0,0 1 1 0 0,0-1-1 0 0,-2 1 1 0 0,0 7-41 0 0,-24-89-11436 0 0,18 43 5436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4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5 282 11322 0 0,'-2'-28'652'0'0,"0"0"0"0"0,2-1 0 0 0,2-22-652 0 0,-1 42 110 0 0,0 1-1 0 0,1 0 0 0 0,0 0 0 0 0,0 0 0 0 0,0 0 1 0 0,1 1-1 0 0,0-1 0 0 0,1 0 0 0 0,0 1 0 0 0,0 0 1 0 0,0 0-1 0 0,1 0 0 0 0,0 1 0 0 0,1 0 1 0 0,3-4-110 0 0,-6 7-3 0 0,0 1 0 0 0,0 0 0 0 0,1-1 1 0 0,-1 1-1 0 0,1 0 0 0 0,-1 1 1 0 0,1-1-1 0 0,0 0 0 0 0,0 1 0 0 0,0 0 1 0 0,0 0-1 0 0,0 0 0 0 0,0 1 1 0 0,0-1-1 0 0,0 1 0 0 0,0 0 0 0 0,0 0 1 0 0,0 1-1 0 0,0-1 0 0 0,0 1 1 0 0,0 0-1 0 0,0 0 0 0 0,0 0 0 0 0,0 0 1 0 0,0 1-1 0 0,-1-1 0 0 0,1 1 1 0 0,0 0-1 0 0,-1 0 0 0 0,1 1 0 0 0,-1-1 1 0 0,2 2 2 0 0,4 3 80 0 0,0 1 1 0 0,-1-1-1 0 0,1 2 1 0 0,-1-1 0 0 0,-1 1-1 0 0,0 0 1 0 0,0 1-1 0 0,-1 0 1 0 0,0 0-1 0 0,4 9-80 0 0,-5-3 274 0 0,0 1-1 0 0,-1-1 0 0 0,0 1 0 0 0,-1-1 0 0 0,-1 1 0 0 0,-1 0 1 0 0,0 0-1 0 0,-1 0 0 0 0,-1 0 0 0 0,-1 0 0 0 0,0 0 1 0 0,-1-1-1 0 0,-2 5-273 0 0,-1 0 183 0 0,0 0 1 0 0,-1 0-1 0 0,-2 0 1 0 0,0-1-1 0 0,-1 0 0 0 0,-1 0 1 0 0,0-2-1 0 0,-2 1 1 0 0,-13 14-184 0 0,24-30-76 0 0,-1 0-1 0 0,1 0 1 0 0,-1 0 0 0 0,0-1 0 0 0,0 1 0 0 0,0-1-1 0 0,0 0 1 0 0,0 0 0 0 0,0 0 0 0 0,-1 0 0 0 0,1-1-1 0 0,-1 1 1 0 0,-2 0 76 0 0,6-2-139 0 0,-1 0-1 0 0,0 0 1 0 0,0 0 0 0 0,0 0-1 0 0,0 0 1 0 0,0 0 0 0 0,0 0-1 0 0,1-1 1 0 0,-1 1 0 0 0,0 0-1 0 0,0 0 1 0 0,0-1-1 0 0,0 1 1 0 0,1 0 0 0 0,-1-1-1 0 0,0 1 1 0 0,0-1 0 0 0,1 1-1 0 0,-1-1 1 0 0,0 1-1 0 0,1-1 1 0 0,-1 0 139 0 0,-1-1-408 0 0,1 0 1 0 0,0 0-1 0 0,0 0 0 0 0,0 0 1 0 0,0 0-1 0 0,0 0 0 0 0,0 0 1 0 0,1-1-1 0 0,-1 1 1 0 0,1 0-1 0 0,-1-1 0 0 0,1 0 408 0 0,-2-13-5117 0 0,0-2-1279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11867 0 0,'19'24'1405'0'0,"-7"-6"-311"0"0,0 0 0 0 0,-2 1 0 0 0,0 0 0 0 0,-1 0 0 0 0,-1 1 0 0 0,5 18-1094 0 0,7 35 1083 0 0,2 23-1083 0 0,-10-40 328 0 0,-12-55-322 0 0,17 93 307 0 0,-16-85-243 0 0,0-1-1 0 0,0 1 1 0 0,-1-1-1 0 0,-1 1 0 0 0,1-1 1 0 0,-1 1-1 0 0,-1-1 1 0 0,0 0-1 0 0,0 1 1 0 0,-1-1-70 0 0,-1-13 1379 0 0,-2-18-1362 0 0,-4-26-520 0 0,8 12 450 0 0,0 0 0 0 0,3 0 0 0 0,1 0 0 0 0,1 0 0 0 0,3 1 0 0 0,0-1 0 0 0,3 1 0 0 0,1 1 0 0 0,1-1 0 0 0,14-25 53 0 0,-13 33-914 0 0,2 1 1 0 0,1 1-1 0 0,2 0 0 0 0,0 1 1 0 0,3-1 913 0 0,-15 20-476 0 0,0 0 0 0 0,0 1 0 0 0,1-1 0 0 0,0 1 0 0 0,0 1 0 0 0,0-1 0 0 0,1 1 0 0 0,-1 0 0 0 0,7-3 476 0 0,-11 7-18 0 0,-1-1 1 0 0,1 0-1 0 0,0 1 1 0 0,0-1-1 0 0,-1 1 0 0 0,1-1 1 0 0,0 1-1 0 0,0 0 1 0 0,0 0-1 0 0,0 0 1 0 0,-1 0-1 0 0,1 0 1 0 0,0 0-1 0 0,0 1 1 0 0,0-1-1 0 0,-1 0 0 0 0,1 1 1 0 0,0 0-1 0 0,0-1 1 0 0,-1 1-1 0 0,1 0 1 0 0,0 0-1 0 0,-1 0 1 0 0,1 0-1 0 0,-1 0 1 0 0,1 0-1 0 0,-1 0 0 0 0,0 1 1 0 0,0-1-1 0 0,1 0 1 0 0,-1 1-1 0 0,0-1 1 0 0,0 1-1 0 0,0-1 1 0 0,0 1-1 0 0,-1 0 1 0 0,1-1-1 0 0,0 1 0 0 0,-1 0 1 0 0,1 0-1 0 0,-1-1 1 0 0,1 3 17 0 0,5 20 721 0 0,-1 0 0 0 0,-2 1 1 0 0,0 0-1 0 0,-1 0 0 0 0,-2 0 1 0 0,-1 4-722 0 0,1 10 995 0 0,2-1 1 0 0,3 12-996 0 0,-3-38 117 0 0,0-1 0 0 0,0 0 0 0 0,1 0 0 0 0,1 0 0 0 0,0 0 0 0 0,1 0 0 0 0,0-1 0 0 0,0 0 0 0 0,6 7-117 0 0,-11-15 9 0 0,1-1 1 0 0,0 1-1 0 0,0-1 1 0 0,0 0-1 0 0,0 1 1 0 0,1-1-1 0 0,-1 0 1 0 0,0 0-1 0 0,0 0 0 0 0,1 0 1 0 0,-1 0-1 0 0,1 0 1 0 0,-1 0-1 0 0,1 0 1 0 0,-1-1-1 0 0,1 1 0 0 0,-1-1 1 0 0,1 1-1 0 0,0-1 1 0 0,-1 1-1 0 0,1-1 1 0 0,0 0-1 0 0,-1 0 0 0 0,1 0 1 0 0,0 0-1 0 0,-1 0 1 0 0,2 0-10 0 0,0-1 11 0 0,1-1 1 0 0,-1 1-1 0 0,0 0 1 0 0,0-1-1 0 0,0 0 1 0 0,0 0-1 0 0,0 0 1 0 0,0 0-1 0 0,-1 0 1 0 0,1-1-1 0 0,-1 1 1 0 0,1-1-1 0 0,-1 0-11 0 0,8-9 68 0 0,-2 0 0 0 0,1-1-1 0 0,-1 0 1 0 0,-1 0 0 0 0,5-13-68 0 0,-8 16 81 0 0,0-1-1 0 0,-1 1 1 0 0,0-1 0 0 0,-1 0 0 0 0,0 0-1 0 0,0 0 1 0 0,-1 0 0 0 0,-1 0 0 0 0,0 0-1 0 0,0-1 1 0 0,-1 1 0 0 0,-1-1-81 0 0,1 7 35 0 0,0 0 0 0 0,-1 1 0 0 0,0-1 0 0 0,1 1 1 0 0,-1-1-1 0 0,-1 1 0 0 0,1 0 0 0 0,-1 0 0 0 0,1 0 0 0 0,-1 0 0 0 0,-1 0 0 0 0,1 0 1 0 0,0 1-1 0 0,-1 0 0 0 0,1 0 0 0 0,-1 0 0 0 0,0 0 0 0 0,0 0 0 0 0,-1 1 0 0 0,1-1 0 0 0,0 1 1 0 0,-1 1-1 0 0,1-1 0 0 0,-1 0 0 0 0,0 1 0 0 0,1 0 0 0 0,-1 0 0 0 0,-3 0-35 0 0,-5-1-358 0 0,-1 1-1 0 0,1 1 0 0 0,0 0 1 0 0,-1 0-1 0 0,1 1 1 0 0,-1 1 358 0 0,8-1-1115 0 0,0 1 0 0 0,-1-1 0 0 0,1 1 0 0 0,0 0 0 0 0,0 0 1 0 0,0 1-1 0 0,1 0 0 0 0,-4 2 1115 0 0,8-4-1847 0 0,1 0-3545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12179 0 0,'5'41'2033'0'0,"41"175"3778"0"0,26 108-3346 0 0,-7-34-1419 0 0,-61-270-1044 0 0,6 20-10 0 0,-2 1 1 0 0,-2 0-1 0 0,0 32 8 0 0,-7-80-458 0 0,-1 1-1 0 0,1 0 1 0 0,-1 0 0 0 0,0-1 0 0 0,-1 1-1 0 0,0 1 1 0 0,0-1 0 0 0,0-1 458 0 0,-10-19-1598 0 0,-41-143-4100 0 0,22 42 6126 0 0,4-6-428 0 0,20 83 722 0 0,2 0-1 0 0,2-1 1 0 0,2-34-722 0 0,3 54 243 0 0,2-1 0 0 0,0 1 0 0 0,2 0-1 0 0,2 0 1 0 0,1 0 0 0 0,5-13-243 0 0,-10 38 104 0 0,-1-1 0 0 0,1 1 0 0 0,0-1 0 0 0,0 1 0 0 0,0 0 0 0 0,1 0 0 0 0,0 1-1 0 0,0-1 1 0 0,1 1 0 0 0,0 0 0 0 0,2-2-104 0 0,-5 5 8 0 0,0 1 0 0 0,0 0 0 0 0,0 0-1 0 0,0 0 1 0 0,1 0 0 0 0,-1 0 0 0 0,0 1-1 0 0,1-1 1 0 0,-1 1 0 0 0,0-1-1 0 0,1 1 1 0 0,-1 0 0 0 0,1 0 0 0 0,-1 0-1 0 0,1 0 1 0 0,-1 1 0 0 0,0-1 0 0 0,1 1-1 0 0,-1-1 1 0 0,0 1 0 0 0,1 0 0 0 0,-1 0-1 0 0,0 0 1 0 0,0 0 0 0 0,0 0 0 0 0,1 0-1 0 0,-1 0 1 0 0,-1 1 0 0 0,1-1 0 0 0,0 1-1 0 0,0 0 1 0 0,0 0 0 0 0,0 1-8 0 0,7 6 121 0 0,-1 0-1 0 0,0 0 1 0 0,-1 1 0 0 0,0 0-1 0 0,0 1 1 0 0,-1 0 0 0 0,-1 0-1 0 0,0 0 1 0 0,0 0 0 0 0,-1 1-1 0 0,-1 0 1 0 0,0 0 0 0 0,0 0-1 0 0,-1 0 1 0 0,-1 0 0 0 0,0 0-1 0 0,-1 1 1 0 0,0-1 0 0 0,0 0-1 0 0,-2 3-120 0 0,0 7-62 0 0,-1 1 0 0 0,-1-1 0 0 0,-1 0-1 0 0,-2 0 1 0 0,1-1 0 0 0,-2 0 0 0 0,-1 0-1 0 0,-1-1 1 0 0,0 0 0 0 0,-10 12 62 0 0,-3-5-2567 0 0,23-27 2370 0 0,-1 1 0 0 0,0 0 1 0 0,0 0-1 0 0,1-1 0 0 0,-1 1 0 0 0,0-1 1 0 0,0 1-1 0 0,0-1 0 0 0,0 1 1 0 0,0-1-1 0 0,0 0 0 0 0,0 1 0 0 0,0-1 1 0 0,0 0-1 0 0,0 0 0 0 0,0 1 1 0 0,0-1-1 0 0,0 0 0 0 0,0 0 0 0 0,0 0 1 0 0,0 0-1 0 0,0-1 0 0 0,0 1 1 0 0,0 0-1 0 0,0 0 0 0 0,0 0 1 0 0,0-1-1 0 0,0 1 0 0 0,0-1 0 0 0,0 1 1 0 0,0-1-1 0 0,0 0 197 0 0,-5-5-5688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44 11010 0 0,'0'-2'106'0'0,"-1"0"0"0"0,1 1 0 0 0,0-1 0 0 0,-1 0 0 0 0,1 0 0 0 0,-1 0 0 0 0,1 0 0 0 0,-1 0 0 0 0,0 0 0 0 0,0 1-1 0 0,0-1 1 0 0,0 0 0 0 0,0 1 0 0 0,0-1 0 0 0,0 1 0 0 0,0-1 0 0 0,-1 1 0 0 0,1-1 0 0 0,-1 1 0 0 0,1 0 0 0 0,-1 0 0 0 0,0 0-1 0 0,1 0 1 0 0,-1 0 0 0 0,0 0 0 0 0,1 0 0 0 0,-1 1 0 0 0,0-1 0 0 0,0 0 0 0 0,0 1 0 0 0,0 0 0 0 0,0-1 0 0 0,0 1 0 0 0,0 0-1 0 0,0 0 1 0 0,0 0 0 0 0,0 0 0 0 0,0 1-106 0 0,-4-2 391 0 0,-1 2-1 0 0,0-1 1 0 0,0 1-1 0 0,0 0 1 0 0,0 1-1 0 0,1 0 1 0 0,-1 0-1 0 0,1 0 1 0 0,-1 0-1 0 0,-1 2-390 0 0,-3 3 83 0 0,0 1 0 0 0,0 0 0 0 0,1 0 0 0 0,0 1 0 0 0,0 1 0 0 0,1-1-1 0 0,1 1 1 0 0,0 1 0 0 0,0 0 0 0 0,1 0 0 0 0,0 0 0 0 0,1 1 0 0 0,-2 4-83 0 0,-1 5 159 0 0,1 1 1 0 0,1 0-1 0 0,1 0 1 0 0,1 1-1 0 0,1-1 0 0 0,1 1 1 0 0,1 7-160 0 0,2-24 32 0 0,1 0-1 0 0,0-1 1 0 0,0 1 0 0 0,1 0-1 0 0,-1-1 1 0 0,1 0 0 0 0,0 1-1 0 0,1-1 1 0 0,-1 0 0 0 0,1 0-1 0 0,0 0 1 0 0,1 0 0 0 0,-1-1-1 0 0,1 1 1 0 0,0-1 0 0 0,0 0-1 0 0,0 0 1 0 0,3 2-32 0 0,-5-4 7 0 0,1 0 1 0 0,-1 0-1 0 0,0 0 1 0 0,1 0-1 0 0,-1 0 0 0 0,1-1 1 0 0,0 1-1 0 0,-1-1 0 0 0,1 1 1 0 0,0-1-1 0 0,0 0 1 0 0,0 0-1 0 0,0-1 0 0 0,0 1 1 0 0,0-1-1 0 0,0 1 0 0 0,0-1 1 0 0,0 0-1 0 0,0 0 1 0 0,0 0-1 0 0,0 0 0 0 0,1-1 1 0 0,-1 0-1 0 0,0 1 0 0 0,0-1 1 0 0,-1 0-1 0 0,1 0 0 0 0,0 0 1 0 0,0-1-1 0 0,0 1 1 0 0,-1-1-1 0 0,1 0 0 0 0,-1 1 1 0 0,1-1-1 0 0,0-1-7 0 0,9-11 150 0 0,1 0 0 0 0,-2-2 0 0 0,0 1 1 0 0,-1-1-1 0 0,0-1 0 0 0,-2 0 0 0 0,0 0 0 0 0,-1-1 0 0 0,0 0 0 0 0,-2 0 1 0 0,0-1-1 0 0,-1 0-150 0 0,-1-2 76 0 0,-2-1 1 0 0,-1 0-1 0 0,0 1 0 0 0,-2-1 1 0 0,0 1-1 0 0,-2-1 1 0 0,-4-14-77 0 0,3 70-1709 0 0,12-1 1699 0 0,0-1 1 0 0,2 0-1 0 0,2-1 0 0 0,0 1 10 0 0,-5-17 35 0 0,1-1 0 0 0,1 0 0 0 0,0 0 1 0 0,0 0-1 0 0,1-1 0 0 0,1 0 0 0 0,0-1 0 0 0,1 0 1 0 0,5 3-36 0 0,-15-14 15 0 0,1 1 0 0 0,0 0 1 0 0,0-1-1 0 0,0 0 0 0 0,0 1 1 0 0,0-1-1 0 0,0 0 0 0 0,0 0 0 0 0,0 0 1 0 0,1-1-1 0 0,-1 1 0 0 0,0 0 1 0 0,0-1-1 0 0,1 0 0 0 0,-1 1 1 0 0,1-1-1 0 0,-1 0 0 0 0,0 0 1 0 0,1 0-1 0 0,-1-1 0 0 0,1 1-15 0 0,1-1-214 0 0,-1 0-1 0 0,1-1 1 0 0,0 0-1 0 0,-1 1 1 0 0,1-1-1 0 0,-1 0 1 0 0,0 0-1 0 0,1-1 1 0 0,-1 1-1 0 0,0-1 1 0 0,0 0-1 0 0,0 0 215 0 0,9-11-1602 0 0,-1 0-1 0 0,0-1 0 0 0,-1-1 1 0 0,-1 1-1 0 0,0-3 1603 0 0,-6 13-513 0 0,8-16-1394 0 0,-2-1-3514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6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338 118 11955 0 0,'-35'-47'4094'0'0,"30"39"-3687"0"0,0 0 0 0 0,0 1 0 0 0,-1 0 0 0 0,0-1 0 0 0,-5-3-407 0 0,8 9 48 0 0,-1-1 0 0 0,1 1-1 0 0,0 0 1 0 0,-1 0 0 0 0,1 0-1 0 0,-1 1 1 0 0,0-1-1 0 0,0 1 1 0 0,1 0 0 0 0,-1 0-1 0 0,0 0 1 0 0,0 0-1 0 0,0 1 1 0 0,0 0 0 0 0,-4 0-48 0 0,2 0 9 0 0,-1 0 1 0 0,1 1-1 0 0,0 0 1 0 0,-1 0-1 0 0,1 1 1 0 0,0-1-1 0 0,0 1 1 0 0,0 1-1 0 0,0-1 1 0 0,0 1 0 0 0,1 0-1 0 0,-1 1 1 0 0,1-1-1 0 0,0 1 1 0 0,-1 1-10 0 0,-3 2 111 0 0,2 1 0 0 0,-1 0 1 0 0,1 1-1 0 0,0-1 1 0 0,1 1-1 0 0,0 1 0 0 0,1-1 1 0 0,-4 9-112 0 0,1 0 164 0 0,1 0-1 0 0,0 1 1 0 0,2-1 0 0 0,0 1 0 0 0,2 0 0 0 0,0 1 0 0 0,1-1 0 0 0,0 1-1 0 0,2-1 1 0 0,0 2-164 0 0,1-14 29 0 0,0 1 0 0 0,0 0 0 0 0,0-1 0 0 0,1 0 0 0 0,0 1 0 0 0,1-1 0 0 0,-1 0 0 0 0,2 0 0 0 0,-1 0 0 0 0,1-1 0 0 0,-1 1 0 0 0,2-1 0 0 0,-1 0-29 0 0,-2-3 7 0 0,1-1 0 0 0,-1 1 0 0 0,1-1 0 0 0,-1 0 0 0 0,1 0-1 0 0,0 0 1 0 0,0 0 0 0 0,0-1 0 0 0,0 1 0 0 0,0-1 0 0 0,0 0 0 0 0,0 0 0 0 0,0 0 0 0 0,1 0 0 0 0,-1 0 0 0 0,0-1 0 0 0,1 1 0 0 0,-1-1 0 0 0,0 0 0 0 0,1 0 0 0 0,-1 0 0 0 0,0-1 0 0 0,1 1 0 0 0,-1-1 0 0 0,0 0 0 0 0,1 0 0 0 0,-1 0 0 0 0,0 0 0 0 0,0 0 0 0 0,0-1-7 0 0,7-3 14 0 0,0-1 0 0 0,-1 0 1 0 0,0 0-1 0 0,0-1 0 0 0,-1 0 1 0 0,0-1-1 0 0,0 1 0 0 0,-1-2 1 0 0,0 1-1 0 0,0-1 1 0 0,-1 0-1 0 0,0 0 0 0 0,0-1 1 0 0,-1 0-15 0 0,6-12-396 0 0,0 0 0 0 0,-2-1 0 0 0,-1 0 0 0 0,0-1 0 0 0,2-19 396 0 0,-9 39-110 0 0,7-48-362 0 0,-8 50 422 0 0,0 0 0 0 0,0 0 0 0 0,0-1 0 0 0,0 1 0 0 0,0 0 0 0 0,0 0 0 0 0,0 0 0 0 0,-1 0 0 0 0,1 0 0 0 0,-1 0 0 0 0,1 0 0 0 0,-1 0 0 0 0,0 0 0 0 0,0 0 0 0 0,0 0 0 0 0,0 0 0 0 0,0 0 0 0 0,0 0 0 0 0,-1 1 0 0 0,-1-2 50 0 0,3 2-42 0 0,0 1 0 0 0,0 0-1 0 0,0 0 1 0 0,-1 0 0 0 0,1 0 0 0 0,0-1-1 0 0,0 1 1 0 0,-1 0 0 0 0,1 0 0 0 0,0 0 0 0 0,0 0-1 0 0,-1 0 1 0 0,1 0 0 0 0,0 0 0 0 0,0 0-1 0 0,-1 0 1 0 0,1 0 0 0 0,0 0 0 0 0,-1 0 0 0 0,1 0-1 0 0,0 0 1 0 0,0 0 0 0 0,-1 0 0 0 0,1 0-1 0 0,0 0 1 0 0,0 0 0 0 0,-1 1 0 0 0,1-1 0 0 0,0 0-1 0 0,0 0 1 0 0,-1 0 0 0 0,1 0 0 0 0,0 0-1 0 0,0 1 1 0 0,0-1 0 0 0,-1 0 0 0 0,1 0 0 0 0,0 0-1 0 0,0 1 1 0 0,0-1 0 0 0,0 0 0 0 0,0 0-1 0 0,-1 1 43 0 0,-3 16-1002 0 0,4 19 874 0 0,9 19 787 0 0,2-1 0 0 0,3 0 0 0 0,2-1-1 0 0,2-1 1 0 0,9 14-659 0 0,15 46 490 0 0,-25-64-467 0 0,0-4 659 0 0,-3 1 0 0 0,9 42-682 0 0,-21-75 250 0 0,0-1 0 0 0,-1 1 0 0 0,0 0 0 0 0,0 0 1 0 0,-1 0-1 0 0,-1 0 0 0 0,0 0 0 0 0,-1-1 0 0 0,0 1 1 0 0,0 0-1 0 0,-2-1 0 0 0,1 0 0 0 0,-5 9-250 0 0,6-16 77 0 0,0 0 0 0 0,-1 0-1 0 0,1 0 1 0 0,-1-1 0 0 0,1 1 0 0 0,-1-1-1 0 0,0 1 1 0 0,-1-1 0 0 0,1 0 0 0 0,0-1-1 0 0,-1 1 1 0 0,0 0 0 0 0,0-1 0 0 0,0 0 0 0 0,0 0-1 0 0,0 0 1 0 0,0 0 0 0 0,-1-1-77 0 0,-3 1 31 0 0,1 0 0 0 0,-1-1-1 0 0,1-1 1 0 0,-1 1 0 0 0,0-1 0 0 0,1 0 0 0 0,-1-1 0 0 0,1 0 0 0 0,-1 0-1 0 0,-2-1-30 0 0,-14-4-354 0 0,0-2 1 0 0,1-1-1 0 0,0 0 0 0 0,0-2 0 0 0,1 0 0 0 0,-2-4 354 0 0,5 4-1255 0 0,1 0 0 0 0,1-2-1 0 0,-5-4 1256 0 0,16 12-1366 0 0,0-1-1 0 0,1 0 0 0 0,-1 0 0 0 0,1 0 0 0 0,1-1 0 0 0,-3-3 1367 0 0,-1-5-6252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13467 0 0,'0'0'2479'0'0,"1"6"431"0"0,8 21-3099 0 0,25 47 1369 0 0,-3 0-1 0 0,-3 3 1 0 0,-3 0 0 0 0,5 40-1180 0 0,-29-111 43 0 0,2 9 237 0 0,0 0 1 0 0,-1 0-1 0 0,0 0 0 0 0,-2 0 1 0 0,0 0-1 0 0,-1 8-280 0 0,1-20-31 0 0,-1 0-1 0 0,1 0 1 0 0,-1-1 0 0 0,0 1-1 0 0,0 0 1 0 0,0 0 0 0 0,0 0 0 0 0,0-1-1 0 0,-1 1 1 0 0,1-1 0 0 0,-1 1-1 0 0,1-1 1 0 0,-1 1 0 0 0,0-1 0 0 0,0 0-1 0 0,0 0 1 0 0,-1 0 0 0 0,1 0-1 0 0,0 0 1 0 0,-1-1 0 0 0,1 1 0 0 0,-1-1-1 0 0,1 1 1 0 0,-1-1 0 0 0,0 0-1 0 0,0 0 1 0 0,0 0 0 0 0,1 0 0 0 0,-1-1-1 0 0,0 1 1 0 0,0-1 0 0 0,0 0-1 0 0,0 0 1 0 0,0 0 0 0 0,-3 0 31 0 0,-2 0-107 0 0,0-1 1 0 0,0 0-1 0 0,0 0 1 0 0,-1-1-1 0 0,2 0 0 0 0,-1 0 1 0 0,0-1-1 0 0,0 0 1 0 0,1 0-1 0 0,-5-4 107 0 0,9 6-3 0 0,0-1-1 0 0,0 0 1 0 0,0 0-1 0 0,0 0 1 0 0,1 0-1 0 0,-1 0 0 0 0,1-1 1 0 0,0 1-1 0 0,-1-1 1 0 0,1 0-1 0 0,0 1 1 0 0,1-1-1 0 0,-1 0 1 0 0,0 0-1 0 0,1 0 1 0 0,-1-1-1 0 0,1 1 1 0 0,0 0-1 0 0,0 0 0 0 0,1-1 1 0 0,-1 1-1 0 0,1 0 1 0 0,-1-1-1 0 0,1 1 1 0 0,0-1-1 0 0,1-2 4 0 0,0 0-43 0 0,1 0 1 0 0,-1 1-1 0 0,2-1 0 0 0,-1 1 0 0 0,0-1 0 0 0,1 1 0 0 0,0 0 1 0 0,1 0-1 0 0,-1 1 0 0 0,1-1 0 0 0,0 1 0 0 0,0-1 43 0 0,56-53-633 0 0,-39 39-342 0 0,60-53-11143 0 0,-69 61 7005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261 567 13003 0 0,'-8'-8'629'0'0,"1"1"0"0"0,-1 0 0 0 0,0 1 0 0 0,-1 0 0 0 0,1 0 1 0 0,-1 1-1 0 0,0 0 0 0 0,-1 1 0 0 0,1 0 0 0 0,-3-1-629 0 0,9 4 61 0 0,-1 0 1 0 0,1 1-1 0 0,0-1 1 0 0,-1 1-1 0 0,1-1 1 0 0,0 1-1 0 0,-1 0 0 0 0,1 1 1 0 0,0-1-1 0 0,-1 0 1 0 0,1 1-1 0 0,0 0 0 0 0,0 0 1 0 0,-1 0-1 0 0,1 0 1 0 0,0 0-1 0 0,0 1 0 0 0,0-1 1 0 0,0 1-1 0 0,0 0 1 0 0,1 0-1 0 0,-1 0 0 0 0,1 0 1 0 0,-1 0-1 0 0,1 0 1 0 0,-1 1-1 0 0,1 0 1 0 0,0-1-1 0 0,0 1 0 0 0,1 0 1 0 0,-1 0-1 0 0,0 2-61 0 0,-9 15 173 0 0,1 1 0 0 0,0 0 0 0 0,2 0 0 0 0,1 1 0 0 0,1 1 0 0 0,0-1 0 0 0,2 1 0 0 0,1 0 0 0 0,0 0 0 0 0,2 0 0 0 0,1 0 0 0 0,1 0 0 0 0,0 0 0 0 0,5 17-173 0 0,-6-37 5 0 0,0-1 0 0 0,1 0-1 0 0,0 1 1 0 0,-1-1 0 0 0,1 0 0 0 0,0 0-1 0 0,0 0 1 0 0,0 0 0 0 0,0 0 0 0 0,0 0-1 0 0,1 0 1 0 0,-1 0 0 0 0,1 0 0 0 0,-1 0-1 0 0,1-1 1 0 0,0 1 0 0 0,-1-1 0 0 0,1 1-1 0 0,0-1 1 0 0,0 0 0 0 0,1 1-5 0 0,-1-1-5 0 0,1-1 1 0 0,-1 0-1 0 0,0 1 1 0 0,0-1-1 0 0,0 0 0 0 0,1 0 1 0 0,-1 0-1 0 0,0-1 1 0 0,0 1-1 0 0,0 0 1 0 0,1-1-1 0 0,-1 0 0 0 0,0 1 1 0 0,0-1-1 0 0,0 0 1 0 0,0 0-1 0 0,0 0 1 0 0,0-1 4 0 0,7-3-101 0 0,0-1 0 0 0,-1-1 1 0 0,0 0-1 0 0,0 0 0 0 0,0 0 0 0 0,-1-1 1 0 0,-1 0-1 0 0,5-7 101 0 0,8-14-1367 0 0,-1-1 1 0 0,-1-1-1 0 0,0-3 1367 0 0,-11 20-554 0 0,0-1 0 0 0,-1 1 0 0 0,-1-1 0 0 0,0 1 0 0 0,-1-1 1 0 0,-1 0-1 0 0,0-1 0 0 0,-1-5 554 0 0,-4 9 353 0 0,-3 19 290 0 0,-3 21 104 0 0,9-10-37 0 0,1 0 0 0 0,0 0 0 0 0,2 1 0 0 0,3 12-710 0 0,-5-26 106 0 0,0 0 0 0 0,1 1 0 0 0,-1-1 0 0 0,1-1 0 0 0,1 1 0 0 0,-1 0 0 0 0,1 0 0 0 0,-1-1 0 0 0,1 1 0 0 0,0-1 0 0 0,1 0 0 0 0,-1 0 0 0 0,1 0 0 0 0,0-1 0 0 0,0 1-1 0 0,0-1 1 0 0,0 0 0 0 0,3 2-106 0 0,-4-5 21 0 0,-1 1-1 0 0,0-1 0 0 0,0 1 0 0 0,0-1 0 0 0,1 0 1 0 0,-1 0-1 0 0,0 0 0 0 0,0 0 0 0 0,1 0 0 0 0,-1-1 1 0 0,0 1-1 0 0,0-1 0 0 0,0 1 0 0 0,1-1 0 0 0,-1 0 1 0 0,0 0-1 0 0,0 0 0 0 0,0 0 0 0 0,0 0 0 0 0,-1 0 1 0 0,1-1-1 0 0,0 1 0 0 0,0-1 0 0 0,-1 1 0 0 0,1-1 1 0 0,0-1-21 0 0,38-45-427 0 0,-30 31-113 0 0,0-1 0 0 0,-2 0-1 0 0,0-1 1 0 0,-1 0 0 0 0,0 0 0 0 0,-2 0-1 0 0,0-1 1 0 0,-2 1 0 0 0,0-1 0 0 0,0-16 540 0 0,-1-35-2273 0 0,-3 1 1 0 0,-6-31 2272 0 0,2 27-282 0 0,-4-128 529 0 0,43 299 2295 0 0,10 69-204 0 0,-21-71-1491 0 0,4-2-1 0 0,40 90-846 0 0,-53-151 52 0 0,-5-9-195 0 0,2 0 1 0 0,1 0-1 0 0,3 3 143 0 0,-15-26-67 0 0,0 0 0 0 0,0 0-1 0 0,0 0 1 0 0,0 0-1 0 0,0 1 1 0 0,0-1 0 0 0,0 0-1 0 0,0 0 1 0 0,0 0-1 0 0,0 0 1 0 0,0 0 0 0 0,0 1-1 0 0,0-1 1 0 0,0 0-1 0 0,0 0 1 0 0,0 0 0 0 0,0 0-1 0 0,1 0 1 0 0,-1 0 0 0 0,0 0-1 0 0,0 1 1 0 0,0-1-1 0 0,0 0 1 0 0,0 0 0 0 0,0 0-1 0 0,1 0 1 0 0,-1 0-1 0 0,0 0 1 0 0,0 0 0 0 0,0 0-1 0 0,0 0 1 0 0,0 0-1 0 0,1 0 1 0 0,-1 0 0 0 0,0 0-1 0 0,0 0 1 0 0,0 0-1 0 0,0 0 1 0 0,0 0 0 0 0,1 0-1 0 0,-1 0 1 0 0,0 0-1 0 0,0 0 1 0 0,0 0 0 0 0,0 0-1 0 0,0 0 1 0 0,1 0 0 0 0,-1 0-1 0 0,0 0 1 0 0,0 0-1 0 0,0 0 1 0 0,0-1 0 0 0,0 1-1 0 0,0 0 1 0 0,1 0-1 0 0,-1 0 1 0 0,0 0 0 0 0,0 0-1 0 0,0 0 1 0 0,0 0-1 0 0,0-1 1 0 0,0 1 0 0 0,0 0-1 0 0,0 0 1 0 0,0 0-1 0 0,0 0 1 0 0,0 0 0 0 0,0-1-1 0 0,0 1 1 0 0,0 0 67 0 0,1-12-2927 0 0,-3 4-2146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7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18636 0 0,'7'-1'217'0'0,"0"-1"0"0"0,-1 0 1 0 0,1-1-1 0 0,0 1 0 0 0,-1-1 0 0 0,0-1 1 0 0,5-2-218 0 0,20-10 161 0 0,116-46 83 0 0,16-7-2063 0 0,-51 29-5009 0 0,-93 33 5947 0 0,-14 5 784 0 0,0 0-1 0 0,-1 0 1 0 0,1 0 0 0 0,0 1 0 0 0,0 0-1 0 0,0 0 1 0 0,3 0 97 0 0,-1 42 6655 0 0,4-11-3768 0 0,1 0-1 0 0,7 11-2886 0 0,-4-9-2104 0 0,-1 1-5304 0 0,-12-30 4860 0 0,-1 1-3364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16 108 17516 0 0,'-1'0'-46'0'0,"0"-1"1"0"0,0 0 0 0 0,0 1-1 0 0,0-1 1 0 0,0 0 0 0 0,0 0-1 0 0,0 0 1 0 0,1 1-1 0 0,-1-1 1 0 0,0 0 0 0 0,0 0-1 0 0,1 0 1 0 0,-1-1 0 0 0,1 1-1 0 0,-1 0 1 0 0,1 0-1 0 0,-1 0 1 0 0,1 0 0 0 0,0 0-1 0 0,-1-1 1 0 0,1 1 0 0 0,0 0-1 0 0,0 0 1 0 0,0 0-1 0 0,0-1 1 0 0,0 1 0 0 0,0 0-1 0 0,0 0 1 0 0,1 0 0 0 0,-1-1-1 0 0,0 1 46 0 0,2-2-295 0 0,-1 0 0 0 0,1 1 0 0 0,0-1 0 0 0,0 0 0 0 0,0 1-1 0 0,0 0 1 0 0,1-1 0 0 0,-1 1 0 0 0,1 0 0 0 0,-1 0 0 0 0,1 0 0 0 0,1 0 295 0 0,9-6-821 0 0,1 0 0 0 0,1 1-1 0 0,-1 1 1 0 0,15-4 821 0 0,-14 6-4938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92 13091 0 0,'-6'1'403'0'0,"1"0"0"0"0,0 0 0 0 0,0 1 0 0 0,0-1 0 0 0,0 1 0 0 0,0 0 0 0 0,0 0 0 0 0,1 0 0 0 0,-1 1 0 0 0,1 0 0 0 0,-1 0 0 0 0,1 0 0 0 0,0 0 0 0 0,0 1 0 0 0,0 0 0 0 0,1 0 0 0 0,-1 0 0 0 0,1 0 0 0 0,0 0-403 0 0,-10 14 679 0 0,0 1-1 0 0,1 0 1 0 0,-6 16-679 0 0,10-20 102 0 0,0 1 0 0 0,2 0 1 0 0,0 0-1 0 0,1 1 1 0 0,0 0-1 0 0,2 0 0 0 0,-2 10-102 0 0,5-23-22 0 0,-1 0 0 0 0,1 0 0 0 0,-1 0 0 0 0,1 0 0 0 0,1 1 0 0 0,-1-1 0 0 0,0 0 0 0 0,1 0 0 0 0,0-1 0 0 0,0 1 0 0 0,0 0-1 0 0,0 0 1 0 0,1 0 0 0 0,0-1 0 0 0,0 1 0 0 0,0 0 0 0 0,0-1 0 0 0,0 0 0 0 0,0 0 0 0 0,1 1 0 0 0,0-1 0 0 0,0-1 0 0 0,-1 1-1 0 0,2 0 1 0 0,-1-1 0 0 0,0 1 0 0 0,0-1 0 0 0,1 0 0 0 0,-1 0 0 0 0,1-1 0 0 0,0 1 0 0 0,0-1 0 0 0,-1 1 0 0 0,1-1 0 0 0,2 0 22 0 0,-2 0-19 0 0,0-1 1 0 0,0 1 0 0 0,0-1 0 0 0,0 0 0 0 0,0-1 0 0 0,1 1 0 0 0,-1 0 0 0 0,0-1-1 0 0,0 0 1 0 0,-1 0 0 0 0,1 0 0 0 0,0-1 0 0 0,0 1 0 0 0,0-1 0 0 0,-1 0 0 0 0,1 0-1 0 0,-1 0 1 0 0,1-1 0 0 0,-1 1 0 0 0,0-1 0 0 0,0 0 0 0 0,0 0 0 0 0,0 0 0 0 0,-1 0-1 0 0,2-2 19 0 0,1-2 64 0 0,1-1 0 0 0,-1 0 0 0 0,-1 0 0 0 0,1 0 0 0 0,-1-1 0 0 0,-1 1 0 0 0,0-1 0 0 0,0 0 0 0 0,0 0 0 0 0,-1-5-64 0 0,-1 8 59 0 0,0 0 1 0 0,0-1-1 0 0,-1 1 0 0 0,0-1 0 0 0,-1 1 0 0 0,1-1 1 0 0,-1 1-1 0 0,-1-1 0 0 0,1 1 0 0 0,-1 0 0 0 0,0 0 1 0 0,0-1-1 0 0,-1 1 0 0 0,0 1 0 0 0,0-1 0 0 0,-2-3-59 0 0,-6-6-64 0 0,-1 1-1 0 0,0 1 1 0 0,-1 0-1 0 0,0 1 1 0 0,-3-2 64 0 0,-27-25-2064 0 0,42 38 1851 0 0,0 0 0 0 0,0-1 0 0 0,0 1 0 0 0,0 0 0 0 0,0-1 0 0 0,0 1 0 0 0,0-1 0 0 0,1 1 0 0 0,-1-1 0 0 0,1 1 0 0 0,-1-1 0 0 0,1 1 0 0 0,-1-1 0 0 0,1 1 0 0 0,0-1 0 0 0,0 0-1 0 0,0 1 1 0 0,0-1 0 0 0,0 1 0 0 0,0-1 0 0 0,0 0 0 0 0,1 1 0 0 0,-1-1 0 0 0,1-1 213 0 0,0-1-213 0 0,1 0 0 0 0,0 0 0 0 0,0 0 0 0 0,0 0 0 0 0,1 0 0 0 0,-1 1 1 0 0,1-1-1 0 0,0 1 0 0 0,0 0 0 0 0,1-1 213 0 0,-1 0-32 0 0,1 0 0 0 0,0 1 0 0 0,0-1 0 0 0,0 1 0 0 0,1 0 0 0 0,-1 0 0 0 0,1 1 0 0 0,-1-1 0 0 0,1 1 0 0 0,0 0 0 0 0,0 0 0 0 0,0 0 0 0 0,0 1 0 0 0,0 0 0 0 0,1 0 1 0 0,-1 0-1 0 0,1 1 32 0 0,-1 1 194 0 0,0 1 1 0 0,0 0-1 0 0,0 1 1 0 0,0-1-1 0 0,0 1 1 0 0,-1 0 0 0 0,1 0-1 0 0,-1 0 1 0 0,0 0-1 0 0,0 1 1 0 0,0 0-1 0 0,0 0 1 0 0,-1 0-1 0 0,1 0 1 0 0,-1 1 0 0 0,0-1-1 0 0,2 5-194 0 0,9 16 1446 0 0,-2 0-1 0 0,10 25-1445 0 0,-14-30 363 0 0,25 87 1476 0 0,-19-169-3787 0 0,-9 31 861 0 0,-2 13 788 0 0,0 0-1 0 0,1-1 1 0 0,1 1-1 0 0,1 1 1 0 0,0-1-1 0 0,6-9 300 0 0,1 12-1046 0 0,-13 15 1044 0 0,1 0-1 0 0,-1 0 0 0 0,0 0 0 0 0,1 0 1 0 0,-1 0-1 0 0,0 0 0 0 0,1 0 1 0 0,-1 0-1 0 0,0 1 0 0 0,1-1 0 0 0,-1 0 1 0 0,0 0-1 0 0,1 0 0 0 0,-1 0 0 0 0,0 0 1 0 0,1 1-1 0 0,-1-1 0 0 0,0 0 0 0 0,0 0 1 0 0,1 1-1 0 0,-1-1 0 0 0,0 0 0 0 0,0 0 1 0 0,1 1-1 0 0,-1-1 0 0 0,0 0 0 0 0,0 0 1 0 0,0 1-1 0 0,0-1 0 0 0,0 0 0 0 0,1 1 1 0 0,-1-1 2 0 0,9 43 1192 0 0,-5-19-603 0 0,-3-20-498 0 0,1 1 0 0 0,-1 0 0 0 0,1 0 0 0 0,0 0 0 0 0,0-1-1 0 0,1 1 1 0 0,-1-1 0 0 0,1 0 0 0 0,0 0 0 0 0,0 0 0 0 0,1 0-1 0 0,-1 0 1 0 0,1-1 0 0 0,-1 1 0 0 0,1-1 0 0 0,0 0 0 0 0,1 0-1 0 0,-1 0 1 0 0,5 1-91 0 0,-4-2 71 0 0,-1-1 0 0 0,1 0-1 0 0,0 0 1 0 0,0-1 0 0 0,0 1-1 0 0,0-1 1 0 0,0 0 0 0 0,-1 0-1 0 0,1-1 1 0 0,0 1 0 0 0,0-1-1 0 0,0 0 1 0 0,0-1 0 0 0,-1 1-1 0 0,1-1 1 0 0,-1 0 0 0 0,1 0-1 0 0,-1 0 1 0 0,0-1 0 0 0,3-2-71 0 0,0 1-78 0 0,-1 0-1 0 0,0-1 1 0 0,-1 0 0 0 0,1 0-1 0 0,-1-1 1 0 0,0 1 0 0 0,0-1-1 0 0,-1 0 1 0 0,2-3 78 0 0,30-62-8565 0 0,-32 62 6848 0 0,0 2-3581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11210 0 0,'0'0'90'0'0,"0"0"0"0"0,0 0-1 0 0,-1 0 1 0 0,1-1-1 0 0,0 1 1 0 0,0 0-1 0 0,-1 0 1 0 0,1 0-1 0 0,0 0 1 0 0,0 0 0 0 0,0 0-1 0 0,-1 0 1 0 0,1 0-1 0 0,0 0 1 0 0,0 1-1 0 0,-1-1 1 0 0,1 0-1 0 0,0 0 1 0 0,0 0 0 0 0,-1 0-1 0 0,1 0 1 0 0,0 0-1 0 0,0 0 1 0 0,0 1-1 0 0,-1-1 1 0 0,1 0-1 0 0,0 0 1 0 0,0 0 0 0 0,0 0-1 0 0,0 1 1 0 0,-1-1-1 0 0,1 0 1 0 0,0 0-1 0 0,0 0 1 0 0,0 1-1 0 0,0-1 1 0 0,0 0 0 0 0,0 0-1 0 0,0 1 1 0 0,-1-1-1 0 0,1 0 1 0 0,0 0-1 0 0,0 1 1 0 0,0-1-1 0 0,0 0 1 0 0,0 0 0 0 0,0 1-1 0 0,0-1 1 0 0,0 0-90 0 0,-5 20-1632 0 0,4-14 1895 0 0,-11 54 778 0 0,3 0 0 0 0,3 0 1 0 0,3 1-1 0 0,2-1 0 0 0,2 3-1041 0 0,-2 97 2933 0 0,-6-29-1620 0 0,8-128-1749 0 0,4 0-6226 0 0,3 3-877 0 0,-3 0 7087 0 0,-3-1-4660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7:2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38 23541 0 0,'-4'-3'2537'0'0,"0"2"-1761"0"0,-1 0-296 0 0,2-2-256 0 0,0 2-112 0 0,3-1-24 0 0,-1 1-64 0 0,1 0-8 0 0,0-1-64 0 0,0 2-192 0 0,0-1-296 0 0,1 1-584 0 0,1-1-777 0 0,-1-2-1160 0 0,3-1-815 0 0,1-2-2410 0 0,2-2-2160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8034 0 0,'-1'-15'5675'0'0,"0"23"-1824"0"0,2 28-2775 0 0,6 32 738 0 0,-2 30-1814 0 0,-5-55 174 0 0,3 1-1 0 0,1 0 1 0 0,2-1 0 0 0,12 40-174 0 0,-17-77 37 0 0,2 1 1 0 0,-1-1 0 0 0,1 1 0 0 0,0-1 0 0 0,0 0-1 0 0,0 0 1 0 0,1 0 0 0 0,0 0 0 0 0,1 0 0 0 0,-1-1 0 0 0,1 0-1 0 0,0 0 1 0 0,3 2-38 0 0,-6-5 46 0 0,1-1 0 0 0,0 1 0 0 0,0-1 0 0 0,0 1 0 0 0,0-1 0 0 0,1 0-1 0 0,-1 0 1 0 0,0 0 0 0 0,0-1 0 0 0,1 1 0 0 0,-1-1 0 0 0,0 0 0 0 0,1 0 0 0 0,-1 0-1 0 0,0 0 1 0 0,1-1 0 0 0,-1 1 0 0 0,0-1 0 0 0,1 0 0 0 0,-1 0 0 0 0,0 0 0 0 0,0 0 0 0 0,0-1-1 0 0,0 1 1 0 0,0-1 0 0 0,0 1 0 0 0,-1-1 0 0 0,3-2-46 0 0,9-7 119 0 0,-1 0 1 0 0,0-1-1 0 0,-1 0 0 0 0,0-1 1 0 0,-1 0-1 0 0,-1-1 1 0 0,0 0-1 0 0,-1-1 0 0 0,0 0 1 0 0,-1 0-1 0 0,1-6-119 0 0,10-25-313 0 0,-2 0 1 0 0,-2-1-1 0 0,2-17 313 0 0,-15 57-101 0 0,0 2 57 0 0,0 1 0 0 0,-1-1 0 0 0,0 0 0 0 0,0 0 0 0 0,0 1 0 0 0,0-1 0 0 0,-1 0 0 0 0,0 0 0 0 0,0 0 0 0 0,0 0 0 0 0,-1 1 1 0 0,0-3 43 0 0,1 7-53 0 0,-1 0 0 0 0,1 0 1 0 0,-1 1-1 0 0,1-1 1 0 0,-1 0-1 0 0,1 0 1 0 0,-1 0-1 0 0,1 1 1 0 0,-1-1-1 0 0,1 0 0 0 0,-1 0 1 0 0,1 1-1 0 0,0-1 1 0 0,-1 0-1 0 0,1 1 1 0 0,-1-1-1 0 0,1 1 1 0 0,0-1-1 0 0,-1 1 0 0 0,1-1 1 0 0,0 0-1 0 0,0 1 1 0 0,-1-1-1 0 0,1 1 1 0 0,0-1-1 0 0,0 1 1 0 0,0-1-1 0 0,0 1 0 0 0,-1 0 1 0 0,1-1-1 0 0,0 1 1 0 0,0-1-1 0 0,0 1 1 0 0,0-1-1 0 0,0 1 1 0 0,0-1-1 0 0,0 1 1 0 0,1 0 52 0 0,-6 24-893 0 0,2 10 938 0 0,2 0 0 0 0,1 0 1 0 0,2 1-1 0 0,2-1 0 0 0,2 10-45 0 0,-2-25 34 0 0,0 0 0 0 0,1 0-1 0 0,1-1 1 0 0,1 0-1 0 0,1 0 1 0 0,0 0 0 0 0,1-1-1 0 0,1 0 1 0 0,11 13-34 0 0,-19-28-90 0 0,1 0 1 0 0,-1 0-1 0 0,1 0 0 0 0,-1-1 1 0 0,1 1-1 0 0,0-1 0 0 0,0 0 0 0 0,0 0 1 0 0,0 0-1 0 0,0 0 0 0 0,0 0 1 0 0,1-1-1 0 0,-1 0 0 0 0,1 1 1 0 0,1-1 89 0 0,-2-1-579 0 0,-1 1 0 0 0,0-1 0 0 0,1 0 0 0 0,-1 0 1 0 0,0-1-1 0 0,1 1 0 0 0,-1 0 0 0 0,0-1 0 0 0,0 1 1 0 0,1-1-1 0 0,-1 0 0 0 0,0 0 0 0 0,0 0 0 0 0,0 0 1 0 0,0 0-1 0 0,2-1 579 0 0,4-5-6140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54 9850 0 0,'-3'-9'3974'0'0,"-1"-12"-2320"0"0,4 20-1631 0 0,-1 0-1 0 0,1 1 1 0 0,0-1-1 0 0,0 0 1 0 0,-1 1-1 0 0,1-1 0 0 0,0 0 1 0 0,0 0-1 0 0,0 1 1 0 0,0-1-1 0 0,0 0 1 0 0,0 0-1 0 0,0 1 1 0 0,0-1-1 0 0,1 0 0 0 0,-1 0 1 0 0,0 1-1 0 0,0-1 1 0 0,1 0-1 0 0,-1 1 1 0 0,0-1-1 0 0,1 0 1 0 0,-1 1-1 0 0,0-1 1 0 0,1 1-1 0 0,-1-1 0 0 0,1 0 1 0 0,-1 1-1 0 0,1-1 1 0 0,-1 1-1 0 0,1-1 1 0 0,0 1-1 0 0,-1 0 1 0 0,1-1-1 0 0,0 1 0 0 0,-1 0 1 0 0,1-1-23 0 0,12 45 284 0 0,2 35 574 0 0,-3 1-1 0 0,-4 0 1 0 0,-3 1-1 0 0,-4 19-857 0 0,3 31 571 0 0,2 108 1945 0 0,-14-271-4707 0 0,-6-28-5989 0 0,-3-32 8180 0 0,6 8-816 0 0,3 28 1607 0 0,3 0 1 0 0,2-52-792 0 0,3 94 463 0 0,1-1 0 0 0,0 0 0 0 0,1 0 0 0 0,1 1 0 0 0,1 0 1 0 0,0-1-1 0 0,0 1 0 0 0,1 1 0 0 0,1-1 0 0 0,1 1 0 0 0,0 0 1 0 0,0 0-1 0 0,4-2-463 0 0,-9 12-5 0 0,0 0-1 0 0,0 1 1 0 0,0-1 0 0 0,0 1-1 0 0,1-1 1 0 0,-1 1 0 0 0,1 0-1 0 0,0 0 1 0 0,0 1 0 0 0,-1-1-1 0 0,1 0 1 0 0,0 1 0 0 0,0 0-1 0 0,1-1 1 0 0,-1 1 0 0 0,0 1-1 0 0,0-1 1 0 0,1 0 0 0 0,-1 1-1 0 0,0-1 1 0 0,1 1 0 0 0,0 0 5 0 0,1 1-35 0 0,1 0 1 0 0,-1 0-1 0 0,1 1 1 0 0,-1-1-1 0 0,1 1 1 0 0,-1 1-1 0 0,0-1 1 0 0,0 1-1 0 0,0-1 1 0 0,0 1-1 0 0,0 1 1 0 0,2 2 34 0 0,5 4-80 0 0,-1 0 1 0 0,0 1 0 0 0,0 1-1 0 0,-1 0 1 0 0,-1 0-1 0 0,0 1 1 0 0,0 0 0 0 0,-2 1-1 0 0,4 8 80 0 0,-7-15 32 0 0,-2 0 1 0 0,1 1-1 0 0,-1 0 0 0 0,0-1 0 0 0,0 1 0 0 0,-1 0 0 0 0,0 0 0 0 0,-1 0 1 0 0,0 0-1 0 0,0 0 0 0 0,0 0 0 0 0,-1 0 0 0 0,-1 4-32 0 0,0-7 145 0 0,1-1 0 0 0,-1 1 0 0 0,0 0 0 0 0,0-1 0 0 0,0 0 0 0 0,-1 1 0 0 0,0-1 0 0 0,0 0 0 0 0,0 0 0 0 0,0 0 0 0 0,-1-1 0 0 0,1 1 0 0 0,-1-1 0 0 0,0 0 0 0 0,0 0 0 0 0,0 0-1 0 0,0 0 1 0 0,-1-1 0 0 0,1 0 0 0 0,-1 0 0 0 0,-3 2-145 0 0,-4 0 167 0 0,0-1 0 0 0,-1 0 0 0 0,1 0 0 0 0,-1-1 0 0 0,1 0-1 0 0,-1-2 1 0 0,0 1 0 0 0,0-1 0 0 0,-3-1-167 0 0,9 0-277 0 0,-1 0 0 0 0,1 0 1 0 0,-1 0-1 0 0,1-1 0 0 0,0 0 0 0 0,-1-1 0 0 0,1 0 0 0 0,0 0 1 0 0,1 0-1 0 0,-1-1 0 0 0,1 0 0 0 0,-1 0 0 0 0,1 0 1 0 0,0-1-1 0 0,1 0 0 0 0,-2-2 277 0 0,6 6-391 0 0,0 0 0 0 0,1 0 0 0 0,-1 0 0 0 0,0 0 0 0 0,1 0 0 0 0,-1 0 1 0 0,1 0-1 0 0,-1 0 0 0 0,1 0 0 0 0,0 0 0 0 0,-1 0 0 0 0,1 0 0 0 0,0-1 0 0 0,0 1 0 0 0,0 0 0 0 0,0 0 0 0 0,0 0 0 0 0,0-1 0 0 0,0 1 0 0 0,0 0 0 0 0,0 0 1 0 0,1-1 390 0 0,2-5-6399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311 535 10938 0 0,'1'-16'8489'0'0,"2"0"-4035"0"0,-2 13-4334 0 0,0 0 0 0 0,0-1 0 0 0,-1 1 0 0 0,0 0 1 0 0,1-1-1 0 0,-1 1 0 0 0,0-1 0 0 0,0 1 0 0 0,-1-1 0 0 0,1 1 0 0 0,-1 0 0 0 0,0-1 0 0 0,0 1 0 0 0,0 0 1 0 0,0-1-1 0 0,0 1 0 0 0,-1 0 0 0 0,1 0 0 0 0,-2-1-120 0 0,0-1-46 0 0,-1 0-1 0 0,1 1 1 0 0,-1-1 0 0 0,0 1-1 0 0,0 0 1 0 0,0 0-1 0 0,-1 1 1 0 0,1-1 0 0 0,-1 1-1 0 0,0 0 1 0 0,0 0 0 0 0,0 1-1 0 0,0-1 1 0 0,0 1 0 0 0,-1 0-1 0 0,1 0 1 0 0,-1 1 0 0 0,1 0-1 0 0,-1 0 1 0 0,1 0 0 0 0,-1 1-1 0 0,0 0 1 0 0,0 0 0 0 0,1 0-1 0 0,-1 0 1 0 0,-3 2 46 0 0,1 0-44 0 0,0 0-1 0 0,0 0 1 0 0,0 1 0 0 0,0 0 0 0 0,1 1-1 0 0,0-1 1 0 0,-1 1 0 0 0,1 1 0 0 0,1 0-1 0 0,-1 0 1 0 0,1 0 0 0 0,-1 0-1 0 0,2 1 1 0 0,-1 0 0 0 0,1 1 0 0 0,0-1-1 0 0,0 1 1 0 0,-1 2 44 0 0,0 2-36 0 0,0 0-1 0 0,0 1 1 0 0,1 0 0 0 0,1 0-1 0 0,0 0 1 0 0,1 0 0 0 0,0 1-1 0 0,1-1 1 0 0,0 1-1 0 0,1 0 1 0 0,0 2 36 0 0,1-11-7 0 0,0 1-1 0 0,1-1 1 0 0,-1 1-1 0 0,1 0 1 0 0,0-1 0 0 0,0 1-1 0 0,0-1 1 0 0,0 0-1 0 0,1 1 1 0 0,0-1-1 0 0,0 0 1 0 0,0 0 0 0 0,0 0-1 0 0,1 0 1 0 0,0 0-1 0 0,0-1 1 0 0,0 1 0 0 0,0-1-1 0 0,0 0 1 0 0,1 0-1 0 0,-1 0 1 0 0,1 0-1 0 0,0 0 1 0 0,0-1 0 0 0,0 0-1 0 0,0 0 1 0 0,0 0-1 0 0,0 0 1 0 0,1-1 0 0 0,-1 1-1 0 0,0-1 1 0 0,3 0 7 0 0,2 0 57 0 0,0 0-1 0 0,0-1 1 0 0,1 0 0 0 0,-1 0 0 0 0,0-1 0 0 0,0 0 0 0 0,0-1 0 0 0,0 0 0 0 0,0 0-1 0 0,0-1 1 0 0,-1 0 0 0 0,1-1 0 0 0,-1 0 0 0 0,0 0 0 0 0,0 0 0 0 0,0-1 0 0 0,3-3-57 0 0,0 0 83 0 0,1-1 1 0 0,-2 0-1 0 0,1-1 1 0 0,-1 0-1 0 0,-1 0 1 0 0,0-1-1 0 0,0 0 1 0 0,-1-1-1 0 0,0 1 1 0 0,-1-2-1 0 0,0 0-83 0 0,3-13-120 0 0,-1 0-1 0 0,-2 0 0 0 0,0 0 0 0 0,-2-1 0 0 0,0 0 1 0 0,-2-1-1 0 0,-1 1 0 0 0,-2 0 0 0 0,0-2 121 0 0,-3-17-102 0 0,-1 1 0 0 0,-3 0-1 0 0,-1 0 1 0 0,-2 1-1 0 0,-3-3 103 0 0,13 47-35 0 0,0-1 0 0 0,0 1-1 0 0,0-1 1 0 0,0 1-1 0 0,0-1 1 0 0,0 1-1 0 0,0 0 1 0 0,0-1 0 0 0,0 1-1 0 0,0-1 1 0 0,0 1-1 0 0,0 0 1 0 0,0-1-1 0 0,0 1 1 0 0,-1-1 0 0 0,1 1-1 0 0,0 0 1 0 0,0-1-1 0 0,0 1 1 0 0,-1 0-1 0 0,1-1 1 0 0,0 1 0 0 0,0 0-1 0 0,-1-1 1 0 0,1 1-1 0 0,0 0 1 0 0,-1-1-1 0 0,1 1 1 0 0,0 0 0 0 0,-1 0-1 0 0,1-1 1 0 0,0 1-1 0 0,-1 0 1 0 0,1 0-1 0 0,0 0 1 0 0,-1 0 0 0 0,1 0-1 0 0,-1 0 1 0 0,1-1-1 0 0,-1 1 1 0 0,1 0 0 0 0,0 0-1 0 0,-1 0 36 0 0,-7 21-1632 0 0,1 39 625 0 0,7-59 1115 0 0,-6 133 636 0 0,6-1 0 0 0,6 1-1 0 0,8 20-743 0 0,-12-135 153 0 0,1-1 0 0 0,0 0 1 0 0,2 0-1 0 0,0-1 0 0 0,6 13-153 0 0,-8-24-57 0 0,-1 0 1 0 0,2 0 0 0 0,-1 0 0 0 0,1-1 0 0 0,-1 1-1 0 0,2-1 1 0 0,-1 0 0 0 0,2 2 56 0 0,-3-5-202 0 0,-1 0 0 0 0,0-1 0 0 0,1 1-1 0 0,-1 0 1 0 0,1-1 0 0 0,-1 0 0 0 0,1 1 0 0 0,-1-1 0 0 0,1 0-1 0 0,0 0 1 0 0,0 0 0 0 0,0-1 0 0 0,0 1 0 0 0,-1-1-1 0 0,1 0 1 0 0,0 1 0 0 0,0-1 0 0 0,1-1 202 0 0,2 0-848 0 0,0-1 0 0 0,1 0 0 0 0,-1 0 0 0 0,-1 0 0 0 0,1-1-1 0 0,0 0 1 0 0,-1 0 0 0 0,1 0 0 0 0,-1-1 0 0 0,0 0 0 0 0,0 0 0 0 0,-1 0 0 0 0,1-1 0 0 0,0-1 848 0 0,6-5-5119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324 148 8434 0 0,'-5'-48'5380'0'0,"1"-5"-5135"0"0,3 51-101 0 0,1 0-1 0 0,-1-1 1 0 0,1 1-1 0 0,-1 0 1 0 0,0 0-1 0 0,0 0 1 0 0,0 0-1 0 0,0 0 1 0 0,0 0-1 0 0,0 0 1 0 0,-1 0-1 0 0,1 0 1 0 0,-1 0-1 0 0,1 1 1 0 0,-1-1-1 0 0,0 1 1 0 0,0-1-1 0 0,-1 0-143 0 0,-1 0 40 0 0,-1 1 1 0 0,0-1-1 0 0,1 1 0 0 0,-1 0 0 0 0,0 0 0 0 0,0 0 0 0 0,0 1 0 0 0,1 0 1 0 0,-1-1-1 0 0,0 2 0 0 0,0-1 0 0 0,0 1 0 0 0,0 0 0 0 0,0 0 1 0 0,1 0-1 0 0,-1 0 0 0 0,0 1 0 0 0,1 0 0 0 0,-1 0 0 0 0,0 1-40 0 0,-6 2 135 0 0,-1 1 0 0 0,1 1-1 0 0,0 0 1 0 0,0 1 0 0 0,1 0-1 0 0,0 0 1 0 0,0 1-135 0 0,-2 4 264 0 0,1 0 0 0 0,1 0 1 0 0,0 1-1 0 0,1 0 0 0 0,0 1 1 0 0,1 0-1 0 0,0 1 0 0 0,2-1 0 0 0,0 1 1 0 0,-3 14-265 0 0,7-26 37 0 0,1 1 0 0 0,0-1 1 0 0,0 1-1 0 0,0 0 1 0 0,1 0-1 0 0,-1-1 1 0 0,1 1-1 0 0,0 0 0 0 0,1 0 1 0 0,-1-1-1 0 0,1 1 1 0 0,0 0-1 0 0,0-1 1 0 0,1 1-1 0 0,-1 0 0 0 0,1-1 1 0 0,0 0-1 0 0,0 1 1 0 0,0-1-1 0 0,1 0 0 0 0,-1 0 1 0 0,1 0-1 0 0,0-1 1 0 0,0 1-1 0 0,1-1 1 0 0,-1 1-1 0 0,1-1 0 0 0,0 0 1 0 0,-1 0-1 0 0,1-1 1 0 0,1 1-1 0 0,-1-1 1 0 0,0 0-1 0 0,0 0 0 0 0,1 0 1 0 0,-1-1-1 0 0,1 1 1 0 0,0-1-1 0 0,-1 0 1 0 0,1-1-39 0 0,4 1 66 0 0,-1 0 0 0 0,0-1-1 0 0,0 0 1 0 0,0-1-1 0 0,1 0 1 0 0,-1 0-1 0 0,0 0 1 0 0,0-1-1 0 0,0-1 1 0 0,-1 1-1 0 0,1-1 1 0 0,0 0-1 0 0,-1-1 1 0 0,0 0-1 0 0,0 0 1 0 0,0-1-1 0 0,0 0 1 0 0,-1 0 0 0 0,3-2-65 0 0,-2 1-248 0 0,1-1 0 0 0,-1 0 0 0 0,0 0 0 0 0,0 0 0 0 0,-1-1 0 0 0,0 0 0 0 0,-1-1 0 0 0,1 1 0 0 0,-1-1 0 0 0,-1 0 0 0 0,0 0 0 0 0,0 0 0 0 0,-1 0 0 0 0,0-1 0 0 0,1-9 248 0 0,-11-4-346 0 0,1 18 63 0 0,1 16-511 0 0,3 9 792 0 0,2 1 0 0 0,1-1-1 0 0,0 0 1 0 0,1 1 0 0 0,2-1 0 0 0,0 0 0 0 0,1-1 0 0 0,6 17 2 0 0,-3-4 273 0 0,-6-26-413 0 0,14 43 725 0 0,-16-47-763 0 0,1 0-1 0 0,0 0 0 0 0,0 0 1 0 0,0 0-1 0 0,0 0 1 0 0,0 0-1 0 0,1 0 1 0 0,-1 0-1 0 0,0-1 0 0 0,1 1 1 0 0,-1 0-1 0 0,1-1 1 0 0,0 0-1 0 0,-1 1 1 0 0,1-1-1 0 0,0 0 0 0 0,0 0 1 0 0,0 0-1 0 0,0 0 1 0 0,1 1 178 0 0,-2-2-327 0 0,0 0 1 0 0,-1 0 0 0 0,1 0-1 0 0,0 0 1 0 0,0-1 0 0 0,0 1 0 0 0,-1 0-1 0 0,1 0 1 0 0,0 0 0 0 0,0-1-1 0 0,-1 1 1 0 0,1 0 0 0 0,0-1-1 0 0,0 1 1 0 0,-1-1 0 0 0,1 1-1 0 0,0 0 1 0 0,-1-1 0 0 0,1 0-1 0 0,-1 1 1 0 0,1-1 0 0 0,-1 1 326 0 0,6-7-5577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11963 0 0,'1'27'1970'0'0,"1"0"0"0"0,1 0 0 0 0,4 10-1970 0 0,11 40 2880 0 0,11 23-2880 0 0,7 29 1744 0 0,-28-91-1371 0 0,-5-20-169 0 0,1-1 0 0 0,1 0 0 0 0,0 0 0 0 0,6 13-204 0 0,-11-95-9592 0 0,-2 18 3740 0 0,0 24-206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13635 0 0,'-15'174'5525'0'0,"12"-100"-4587"0"0,3 0-1 0 0,6 34-937 0 0,-1-73-741 0 0,0 0 1 0 0,8 20 740 0 0,-5-28-2901 0 0,0-1-1 0 0,2 0 1 0 0,9 16 2901 0 0,-16-34-2895 0 0,-1-4-2315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20884 0 0,'30'-6'406'0'0,"0"1"0"0"0,0 1 0 0 0,4 1-406 0 0,140-8-2669 0 0,-4 1-9209 0 0,-155 9 6868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1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42 211 16299 0 0,'1'2'207'0'0,"-1"0"-1"0"0,1 1 0 0 0,0-1 0 0 0,0 0 0 0 0,0 0 0 0 0,0 0 0 0 0,0 0 0 0 0,0 0 0 0 0,0 0 0 0 0,1 0 0 0 0,-1 0 0 0 0,0-1 0 0 0,1 1 0 0 0,0 0 0 0 0,-1-1 0 0 0,1 1 0 0 0,0-1 0 0 0,0 0 0 0 0,0 1 0 0 0,0-1 0 0 0,0 0 0 0 0,0 0 0 0 0,0 0 0 0 0,1-1 0 0 0,1 1-206 0 0,6 3 196 0 0,0-1 0 0 0,0 0-1 0 0,0 0 1 0 0,10 0-196 0 0,-12-3 113 0 0,-1 0 0 0 0,0-1 0 0 0,0 0 0 0 0,0 0 1 0 0,0-1-1 0 0,0 1 0 0 0,0-1 0 0 0,0-1 0 0 0,0 1 0 0 0,-1-1 0 0 0,1-1 1 0 0,-1 1-1 0 0,0-1 0 0 0,0 0 0 0 0,0 0 0 0 0,-1-1 0 0 0,1 0 1 0 0,-1 0-1 0 0,0 0 0 0 0,3-5-113 0 0,-3 4 49 0 0,0 1 1 0 0,-1-1 0 0 0,1 0-1 0 0,-2 0 1 0 0,1 0 0 0 0,-1-1-1 0 0,0 1 1 0 0,0-1-1 0 0,0 0 1 0 0,-1 0 0 0 0,0 0-1 0 0,-1 0 1 0 0,1 0-1 0 0,-1 0 1 0 0,-1 0 0 0 0,1-1-1 0 0,-1 1 1 0 0,-1 0 0 0 0,1 0-1 0 0,-2-5-49 0 0,1 9-44 0 0,1 0 0 0 0,-1 0-1 0 0,0 0 1 0 0,0 0 0 0 0,-1 0 0 0 0,1 0 0 0 0,0 1-1 0 0,-1-1 1 0 0,0 0 0 0 0,0 1 0 0 0,0 0-1 0 0,0-1 1 0 0,0 1 0 0 0,0 0 0 0 0,0 0-1 0 0,-1 0 1 0 0,1 0 0 0 0,-1 0 0 0 0,1 1 0 0 0,-1-1-1 0 0,0 1 1 0 0,0 0 0 0 0,1-1 0 0 0,-1 1-1 0 0,0 1 1 0 0,0-1 0 0 0,0 0 0 0 0,0 1-1 0 0,0-1 1 0 0,0 1 0 0 0,-1 0 0 0 0,1 0 0 0 0,0 0-1 0 0,0 1 1 0 0,0-1 0 0 0,0 1 0 0 0,0-1-1 0 0,-3 2 45 0 0,-6 2-164 0 0,0 0-1 0 0,0 1 0 0 0,1 0 0 0 0,-1 0 0 0 0,1 1 0 0 0,1 1 1 0 0,-1 0-1 0 0,-7 7 165 0 0,6-3 20 0 0,1 0 0 0 0,0 0 0 0 0,1 1 0 0 0,0 0 0 0 0,1 1 0 0 0,1 0 0 0 0,0 0 0 0 0,1 1 0 0 0,0 0 0 0 0,0 1-20 0 0,3-6 58 0 0,1 1 0 0 0,0-1 0 0 0,0 0-1 0 0,1 1 1 0 0,0 0 0 0 0,1-1 0 0 0,-1 1 0 0 0,2 0 0 0 0,0 0-1 0 0,0 0 1 0 0,1-1 0 0 0,0 1 0 0 0,0 0 0 0 0,1 0 0 0 0,1-1-1 0 0,1 5-57 0 0,-2-9 43 0 0,0-1-1 0 0,0 0 0 0 0,1 0 0 0 0,-1 0 1 0 0,1 0-1 0 0,0 0 0 0 0,0-1 1 0 0,1 1-1 0 0,-1-1 0 0 0,1 0 0 0 0,-1 0 1 0 0,1 0-1 0 0,0 0 0 0 0,0-1 1 0 0,1 1-1 0 0,-1-1 0 0 0,0 0 0 0 0,1 0 1 0 0,-1-1-1 0 0,1 0 0 0 0,-1 1 1 0 0,1-1-1 0 0,0-1 0 0 0,0 1 0 0 0,-1-1 1 0 0,1 0-1 0 0,0 0 0 0 0,0 0 0 0 0,-1-1 1 0 0,1 1-1 0 0,2-2-42 0 0,7 0-358 0 0,0-1 0 0 0,-1-1 1 0 0,0 0-1 0 0,0-1 0 0 0,0 0 0 0 0,0-1 1 0 0,-1-1-1 0 0,0 0 0 0 0,0 0 0 0 0,3-4 358 0 0,34-32-8303 0 0,-31 24 844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11763 0 0,'-1'0'148'0'0,"0"0"1"0"0,1 0 0 0 0,-1 0 0 0 0,0 0 0 0 0,1 0-1 0 0,-1 0 1 0 0,1 1 0 0 0,-1-1 0 0 0,0 0 0 0 0,1 0-1 0 0,-1 0 1 0 0,1 1 0 0 0,-1-1 0 0 0,1 0 0 0 0,-1 1-1 0 0,1-1 1 0 0,-1 0 0 0 0,1 1 0 0 0,-1-1 0 0 0,1 1-1 0 0,-1-1 1 0 0,1 1 0 0 0,0-1 0 0 0,-1 1 0 0 0,1-1-1 0 0,0 1 1 0 0,-1-1 0 0 0,1 1 0 0 0,0 0 0 0 0,0-1-1 0 0,0 1 1 0 0,-1-1 0 0 0,1 1 0 0 0,0 0 0 0 0,0 0-149 0 0,-10 23 449 0 0,4 8 14 0 0,1 1 0 0 0,2 0 0 0 0,1-1 0 0 0,1 1 1 0 0,2 0-1 0 0,1 0 0 0 0,2-1 0 0 0,1 1 0 0 0,2-1 0 0 0,6 19-463 0 0,-13-49 15 0 0,1-1-1 0 0,-1 1 1 0 0,0-1-1 0 0,1 1 0 0 0,-1-1 1 0 0,1 0-1 0 0,0 1 1 0 0,-1-1-1 0 0,1 0 0 0 0,0 1 1 0 0,0-1-1 0 0,0 0 1 0 0,0 0-1 0 0,0 0 0 0 0,0 1 1 0 0,0-1-1 0 0,0 0 1 0 0,0-1-1 0 0,1 1 0 0 0,-1 0 1 0 0,0 0-1 0 0,1 0 0 0 0,-1-1 1 0 0,0 1-1 0 0,1-1 1 0 0,-1 1-1 0 0,1-1 0 0 0,0 1-14 0 0,0-2 14 0 0,0 1-1 0 0,0-1 0 0 0,1 0 0 0 0,-1 0 0 0 0,0 0 0 0 0,0 0 1 0 0,0 0-1 0 0,0 0 0 0 0,0 0 0 0 0,0-1 0 0 0,-1 1 0 0 0,1-1 0 0 0,0 1 1 0 0,-1-1-1 0 0,1 0 0 0 0,0-1-13 0 0,9-12-130 0 0,0 0-1 0 0,-1-1 1 0 0,-1 0 0 0 0,1-4 130 0 0,-10 19-23 0 0,9-20-410 0 0,0-1 1 0 0,-2 0-1 0 0,-1 0 1 0 0,2-12 432 0 0,12-43-544 0 0,-22 89 462 0 0,0 1 0 0 0,0-1 1 0 0,1 1-1 0 0,1-1 0 0 0,0 0 1 0 0,1 1-1 0 0,0-1 0 0 0,1 1 0 0 0,0-1 1 0 0,1 0-1 0 0,1 0 0 0 0,0 0 1 0 0,0 0-1 0 0,1-1 0 0 0,0 0 0 0 0,1 0 1 0 0,1 0-1 0 0,1 1 82 0 0,-7-10 35 0 0,0 0 1 0 0,1 0-1 0 0,-1 0 0 0 0,0 0 1 0 0,1-1-1 0 0,-1 1 1 0 0,1-1-1 0 0,-1 1 0 0 0,1-1 1 0 0,0 0-1 0 0,-1 1 0 0 0,1-1 1 0 0,0 0-1 0 0,0 0 1 0 0,0 0-1 0 0,0 0 0 0 0,0-1 1 0 0,0 1-1 0 0,0-1 1 0 0,0 1-1 0 0,1-1 0 0 0,-1 0 1 0 0,0 1-1 0 0,0-1 0 0 0,0 0 1 0 0,0 0-1 0 0,1-1 1 0 0,-1 1-1 0 0,0 0 0 0 0,0-1 1 0 0,0 0-1 0 0,0 1 0 0 0,0-1 1 0 0,0 0-1 0 0,0 0 1 0 0,0 0-1 0 0,0 0 0 0 0,0 0 1 0 0,0 0-1 0 0,-1-1 0 0 0,1 0-34 0 0,2-1 108 0 0,0-1 0 0 0,-1-1 0 0 0,1 1 0 0 0,-1 0 0 0 0,0-1 0 0 0,0 0 0 0 0,-1 0 1 0 0,0 0-1 0 0,0 0 0 0 0,0 0 0 0 0,0 0 0 0 0,-1 0 0 0 0,1-1 0 0 0,-1 1 0 0 0,-1 0 1 0 0,1-1-110 0 0,-1-38-467 0 0,-2 0 0 0 0,-8-43 467 0 0,3 26-4649 0 0,11 33-2870 0 0,-2 25 3105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61 296 11891 0 0,'2'3'344'0'0,"0"-1"1"0"0,0 0 0 0 0,0-1 0 0 0,0 1 0 0 0,0 0 0 0 0,1-1 0 0 0,-1 1 0 0 0,1-1 0 0 0,-1 0 0 0 0,1 0 0 0 0,0 0 0 0 0,-1 0 0 0 0,1 0 0 0 0,0 0 0 0 0,0-1 0 0 0,-1 1 0 0 0,1-1 0 0 0,0 0-1 0 0,0 0 1 0 0,0 0 0 0 0,0 0 0 0 0,0-1-345 0 0,2 0 267 0 0,0 0 0 0 0,-1-1 0 0 0,1 0 0 0 0,-1 0-1 0 0,0 0 1 0 0,0-1 0 0 0,1 1 0 0 0,-1-1 0 0 0,-1 0 0 0 0,1 0-1 0 0,0 0 1 0 0,1-3-267 0 0,4-4 147 0 0,-1 1-1 0 0,0-2 1 0 0,0 1-1 0 0,-1-1 1 0 0,-1 0-1 0 0,0-1 1 0 0,0 0-1 0 0,-1 0 1 0 0,1-7-147 0 0,-4 12-47 0 0,-1-1 1 0 0,0 0 0 0 0,0 0 0 0 0,-1 0-1 0 0,0 1 1 0 0,0-1 0 0 0,-1 0-1 0 0,0 0 1 0 0,0 0 0 0 0,-1 1 0 0 0,0-1-1 0 0,-1 1 1 0 0,1-1 0 0 0,-1 1-1 0 0,-3-5 47 0 0,4 9-69 0 0,1 1 0 0 0,-1-1 0 0 0,0 0-1 0 0,0 1 1 0 0,0-1 0 0 0,0 1 0 0 0,0 0-1 0 0,-1-1 1 0 0,1 1 0 0 0,-1 0 0 0 0,0 1-1 0 0,1-1 1 0 0,-1 0 0 0 0,0 1-1 0 0,0-1 1 0 0,0 1 0 0 0,0 0 0 0 0,0 0-1 0 0,0 0 1 0 0,0 1 0 0 0,-1-1 0 0 0,1 1-1 0 0,0-1 1 0 0,0 1 0 0 0,0 0 0 0 0,-1 0-1 0 0,1 1 1 0 0,0-1 0 0 0,0 1 0 0 0,0-1-1 0 0,-1 1 1 0 0,1 0 0 0 0,0 0 0 0 0,0 1-1 0 0,0-1 1 0 0,1 1 0 0 0,-1-1 0 0 0,0 1-1 0 0,0 0 70 0 0,-6 4-3 0 0,1 0 0 0 0,-1 0-1 0 0,1 1 1 0 0,0 0-1 0 0,1 1 1 0 0,0 0 0 0 0,0 0-1 0 0,1 0 1 0 0,-1 1-1 0 0,2 0 1 0 0,0 0 0 0 0,0 0-1 0 0,0 1 1 0 0,0 3 3 0 0,2-6 40 0 0,0 1 1 0 0,1-1-1 0 0,-1 1 1 0 0,2 0-1 0 0,-1-1 1 0 0,1 1 0 0 0,0 0-1 0 0,1 0 1 0 0,0 0-1 0 0,0 0 1 0 0,0 0-1 0 0,1 0 1 0 0,1 0-1 0 0,-1-1 1 0 0,1 1 0 0 0,0 0-1 0 0,1-1 1 0 0,0 0-1 0 0,2 4-40 0 0,-1-4 75 0 0,1-1 0 0 0,0 0 0 0 0,0 0 1 0 0,0-1-1 0 0,0 1 0 0 0,1-1 0 0 0,0 0 0 0 0,0-1 0 0 0,1 0 0 0 0,-1 0 0 0 0,1 0 0 0 0,0 0 0 0 0,0-1 0 0 0,0 0 0 0 0,0-1 1 0 0,1 0-1 0 0,-1 0 0 0 0,1 0 0 0 0,-1-1 0 0 0,1 0 0 0 0,1-1-75 0 0,-4 1-60 0 0,1-1 0 0 0,-1 0 0 0 0,1 0 1 0 0,0-1-1 0 0,-1 0 0 0 0,1 0 0 0 0,-1 0 0 0 0,0 0 0 0 0,1-1 1 0 0,-1 0-1 0 0,0 0 0 0 0,0-1 0 0 0,0 1 0 0 0,0-1 0 0 0,0 0 0 0 0,-1-1 1 0 0,1 1-1 0 0,-1-1 0 0 0,0 1 0 0 0,0-1 0 0 0,0-1 0 0 0,-1 1 1 0 0,1 0-1 0 0,-1-1 0 0 0,0 0 0 0 0,-1 0 0 0 0,1 0 0 0 0,-1 0 1 0 0,1-1 59 0 0,13-39-11895 0 0,-13 39 6774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15155 0 0,'5'86'7104'0'0,"-1"-57"-6708"0"0,1 0 1 0 0,1-1 0 0 0,6 15-397 0 0,-9-36 742 0 0,-1 0-3406 0 0,0-4-2770 0 0,-5-9-2133 0 0,2 2 2138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21181 0 0,'0'0'56'0'0,"0"0"0"0"0,-1 0 0 0 0,1-1 0 0 0,0 1 0 0 0,0 0 0 0 0,0 0 1 0 0,0-1-1 0 0,0 1 0 0 0,-1 0 0 0 0,1 0 0 0 0,0-1 0 0 0,0 1 0 0 0,0 0 1 0 0,0-1-1 0 0,0 1 0 0 0,0 0 0 0 0,0-1 0 0 0,0 1 0 0 0,0 0 0 0 0,0 0 1 0 0,0-1-1 0 0,0 1 0 0 0,0 0 0 0 0,0-1 0 0 0,1 1 0 0 0,-1 0 1 0 0,0 0-1 0 0,0-1 0 0 0,0 1 0 0 0,0 0 0 0 0,0-1 0 0 0,1 1 0 0 0,-1 0 1 0 0,0 0-1 0 0,0 0 0 0 0,0-1 0 0 0,1 1-56 0 0,14-11-1432 0 0,15-1-3734 0 0,-27 11 4485 0 0,-1 1 0 0 0,1 0 0 0 0,0 0 0 0 0,0 0 0 0 0,-1 0 0 0 0,1 0 0 0 0,0 1 0 0 0,0-1 0 0 0,-1 1 0 0 0,1-1 0 0 0,0 2 681 0 0,6 1-5824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329 109 13187 0 0,'-3'-10'689'0'0,"0"0"0"0"0,-1 0 0 0 0,-1 1 1 0 0,1 0-1 0 0,-1 0 0 0 0,-1 0 0 0 0,0 1 0 0 0,-3-4-689 0 0,7 10 18 0 0,0 0-1 0 0,0 0 1 0 0,0 0-1 0 0,0 0 1 0 0,0 1 0 0 0,-1-1-1 0 0,1 1 1 0 0,-1-1-1 0 0,1 1 1 0 0,-1 0-1 0 0,1 0 1 0 0,-1 0-1 0 0,0 0 1 0 0,1 1-1 0 0,-1-1 1 0 0,0 1-1 0 0,0 0 1 0 0,0-1-1 0 0,1 1 1 0 0,-1 1-1 0 0,0-1 1 0 0,0 0 0 0 0,0 1-1 0 0,1-1 1 0 0,-1 1-1 0 0,0 0 1 0 0,1 0-1 0 0,-1 0 1 0 0,1 0-1 0 0,-1 0 1 0 0,1 0-1 0 0,-1 1 1 0 0,0 0-18 0 0,-6 4 197 0 0,0 1 0 0 0,0 0 0 0 0,0 1 1 0 0,1 0-1 0 0,1 0 0 0 0,-1 0 0 0 0,1 1 0 0 0,1 0 1 0 0,-1 1-1 0 0,2-1 0 0 0,-1 1 0 0 0,1 0 0 0 0,-2 7-197 0 0,4-10 41 0 0,1-1-1 0 0,0 0 1 0 0,0 1-1 0 0,0-1 1 0 0,1 1-1 0 0,0-1 1 0 0,0 1-1 0 0,0 0 1 0 0,1 0-1 0 0,0-1 0 0 0,1 1 1 0 0,-1 0-1 0 0,1-1 1 0 0,1 1-1 0 0,-1 0 1 0 0,1-1-1 0 0,0 0 1 0 0,1 1-1 0 0,-1-1 1 0 0,1 0-1 0 0,0 0 0 0 0,1 0 1 0 0,0 0-41 0 0,-3-4 20 0 0,0-1-1 0 0,1 1 1 0 0,-1-1 0 0 0,1 0-1 0 0,-1 1 1 0 0,1-1-1 0 0,-1 0 1 0 0,1 0 0 0 0,-1 0-1 0 0,1 0 1 0 0,0 0 0 0 0,0 0-1 0 0,0 0 1 0 0,-1-1 0 0 0,1 1-1 0 0,0-1 1 0 0,0 1 0 0 0,0-1-1 0 0,0 0 1 0 0,0 1 0 0 0,0-1-1 0 0,0 0 1 0 0,0-1 0 0 0,0 1-20 0 0,3-1 44 0 0,-1 0 1 0 0,0 0-1 0 0,0-1 1 0 0,0 1 0 0 0,0-1-1 0 0,-1 0 1 0 0,1 0 0 0 0,0-1-1 0 0,-1 1 1 0 0,0-1-1 0 0,2-1-44 0 0,6-6 28 0 0,-1 0 0 0 0,0-2-1 0 0,0 1 1 0 0,-1-1-1 0 0,0 0 1 0 0,0-3-28 0 0,-9 15-1 0 0,35-70-1648 0 0,-33 66 1418 0 0,0-1-1 0 0,0 0 1 0 0,-1 0-1 0 0,1 0 1 0 0,-1 0 0 0 0,0 0-1 0 0,-1 0 1 0 0,1 0-1 0 0,-1 0 1 0 0,0 0-1 0 0,-1 0 1 0 0,1 0-1 0 0,-1 0 1 0 0,0-1 231 0 0,-1 9-383 0 0,0 0 1 0 0,0 0-1 0 0,0 0 1 0 0,0 0-1 0 0,1 1 1 0 0,0-1 0 0 0,-1 1-1 0 0,1-1 1 0 0,0 1 382 0 0,-3 29 182 0 0,2 0 1 0 0,1 0 0 0 0,1 0-1 0 0,2 0 1 0 0,1-1 0 0 0,2 2-183 0 0,0 15 1131 0 0,-1-1 0 0 0,-3 13-1131 0 0,-1-38 722 0 0,-2-1 0 0 0,0 1-1 0 0,-2-1 1 0 0,-3 13-722 0 0,5-29 147 0 0,0 0 0 0 0,0 0-1 0 0,0 0 1 0 0,-1 0 0 0 0,1 0-1 0 0,-2 0 1 0 0,1-1 0 0 0,0 1-1 0 0,-1-1 1 0 0,0 0 0 0 0,0 0-1 0 0,-1 0 1 0 0,0-1 0 0 0,1 0 0 0 0,-1 0-1 0 0,-1 0 1 0 0,1 0 0 0 0,-2 0-147 0 0,3-2 46 0 0,0-1 1 0 0,0 0-1 0 0,0 0 1 0 0,1-1-1 0 0,-1 1 1 0 0,0-1-1 0 0,0 0 1 0 0,0 0-1 0 0,0 0 1 0 0,0-1-1 0 0,0 1 1 0 0,0-1-1 0 0,0 0 1 0 0,0 0-1 0 0,0 0 1 0 0,0-1-1 0 0,1 1 1 0 0,-1-1-1 0 0,0 0 1 0 0,1 0 0 0 0,0 0-1 0 0,-1-1 1 0 0,1 1-1 0 0,0-1 1 0 0,0 0-47 0 0,-8-6-282 0 0,0-1 0 0 0,1 0 1 0 0,0-1-1 0 0,1 0 0 0 0,0-1 1 0 0,-2-5 281 0 0,3 5-837 0 0,1 0 0 0 0,0-1-1 0 0,1 0 1 0 0,1 0 0 0 0,0-1 0 0 0,1 0 0 0 0,-1-4 837 0 0,3 8-1556 0 0,1-1 0 0 0,0 1 0 0 0,0-1-1 0 0,1 0 1 0 0,1 0 0 0 0,0-4 1556 0 0,1-2-5658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8650 0 0,'2'6'305'0'0,"-1"-1"1"0"0,1 1-1 0 0,0-1 0 0 0,0 1 1 0 0,1-1-1 0 0,0 0 0 0 0,1 2-305 0 0,7 15 1250 0 0,3 18 1083 0 0,-1 1-1 0 0,-3 0 1 0 0,5 35-2333 0 0,-8-23 1167 0 0,-2 0 0 0 0,-2 0 1 0 0,-3 0-1 0 0,-6 44-1167 0 0,-5-41 684 0 0,6-37-420 0 0,8-38-144 0 0,8-53-1322 0 0,-8 47 853 0 0,1 1 1 0 0,1 0-1 0 0,0 1 0 0 0,8-17 349 0 0,-4 16-739 0 0,2 1 0 0 0,10-17 739 0 0,-18 34-99 0 0,0 1 0 0 0,0 0 0 0 0,1 0-1 0 0,-1 0 1 0 0,1 0 0 0 0,0 1 0 0 0,1-1-1 0 0,-1 1 1 0 0,1 0 0 0 0,0 1 0 0 0,0-1 0 0 0,0 1-1 0 0,1 0 1 0 0,2-1 99 0 0,-8 4-19 0 0,1-1 0 0 0,0 1 0 0 0,0 0 0 0 0,0 0 0 0 0,0 0 0 0 0,0 0-1 0 0,0 0 1 0 0,0 0 0 0 0,-1 0 0 0 0,1 0 0 0 0,0 0 0 0 0,0 0 0 0 0,0 0 0 0 0,0 0 0 0 0,0 1 0 0 0,0-1 0 0 0,-1 0-1 0 0,1 1 1 0 0,0-1 0 0 0,0 1 0 0 0,0-1 0 0 0,-1 1 0 0 0,1-1 0 0 0,0 1 0 0 0,-1-1 0 0 0,1 1 0 0 0,0 0 19 0 0,13 27 208 0 0,-5 32 849 0 0,-10 9-313 0 0,0-52-558 0 0,0 0 0 0 0,1 0 0 0 0,1 0 1 0 0,0 0-1 0 0,2 0 0 0 0,0 0 0 0 0,0-1 0 0 0,5 10-186 0 0,-7-23 8 0 0,0 0-1 0 0,0-1 0 0 0,1 1 0 0 0,0 0 0 0 0,-1-1 0 0 0,1 1 0 0 0,0-1 0 0 0,0 1 0 0 0,0-1 1 0 0,1 0-1 0 0,-1 0 0 0 0,0 0 0 0 0,1 0 0 0 0,-1 0 0 0 0,1-1 0 0 0,0 1 0 0 0,0-1 1 0 0,0 1-1 0 0,-1-1 0 0 0,1 0 0 0 0,0 0 0 0 0,0-1 0 0 0,0 1 0 0 0,1 0 0 0 0,-1-1 0 0 0,0 0 1 0 0,0 0-1 0 0,0 0 0 0 0,0 0 0 0 0,0 0 0 0 0,0-1 0 0 0,0 1 0 0 0,1-1-7 0 0,0 0-227 0 0,1-1-1 0 0,-1 1 1 0 0,0-1-1 0 0,1 0 1 0 0,-1 0-1 0 0,0 0 0 0 0,0-1 1 0 0,0 1-1 0 0,-1-1 1 0 0,1 0-1 0 0,0 0 1 0 0,-1-1-1 0 0,0 1 1 0 0,0 0-1 0 0,0-1 1 0 0,0 0-1 0 0,-1 0 0 0 0,1 0 1 0 0,-1 0-1 0 0,0 0 1 0 0,1-4 227 0 0,9-49-7959 0 0,-10 36 1763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12499 0 0,'1'6'3753'0'0,"2"24"-3352"0"0,16 88 4248 0 0,-1 50-4649 0 0,-8-59 472 0 0,-4-31-640 0 0,-4 38 168 0 0,-1-110-1638 0 0,-1-6 1461 0 0,0-1-1 0 0,0 1 1 0 0,0 0 0 0 0,0 0 0 0 0,0 0 0 0 0,0 0 0 0 0,0 0-1 0 0,0 0 1 0 0,0 0 0 0 0,1 0 0 0 0,-1 0 0 0 0,0-1 0 0 0,0 1-1 0 0,0 0 1 0 0,0 0 0 0 0,0 0 0 0 0,0 0 0 0 0,0 0 0 0 0,0 0 0 0 0,0 0-1 0 0,0 0 1 0 0,0 0 0 0 0,0 0 0 0 0,0 0 0 0 0,1 0 0 0 0,-1-1-1 0 0,0 1 1 0 0,0 0 0 0 0,0 0 0 0 0,0 0 0 0 0,0 0 0 0 0,0 0-1 0 0,0 0 1 0 0,0 0 0 0 0,0 0 0 0 0,1 0 0 0 0,-1 0 0 0 0,0 0-1 0 0,0 0 1 0 0,0 0 0 0 0,0 0 0 0 0,0 0 0 0 0,0 0 0 0 0,0 0 0 0 0,0 0-1 0 0,1 0 1 0 0,-1 0 0 0 0,0 1 0 0 0,0-1 0 0 0,0 0 0 0 0,0 0-1 0 0,0 0 1 0 0,0 0 0 0 0,0 0 0 0 0,0 0 0 0 0,0 0 0 0 0,0 0-1 0 0,0 0 1 0 0,1 0 0 0 0,-1 0 0 0 0,0 0 0 0 0,0 1 0 0 0,0-1-1 0 0,0 0 1 0 0,0 0 0 0 0,0 0 177 0 0,1-4-5442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1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13683 0 0,'0'23'1636'0'0,"2"-1"0"0"0,1 1 0 0 0,2 5-1636 0 0,32 117 2146 0 0,-19-81-1236 0 0,56 211 1367 0 0,-74-274-2248 0 0,0-1 1 0 0,0 0-1 0 0,0 0 1 0 0,0 1 0 0 0,0-1-1 0 0,0 0 1 0 0,0 1-1 0 0,0-1 1 0 0,0 0-1 0 0,0 0 1 0 0,0 1 0 0 0,0-1-1 0 0,0 0 1 0 0,0 1-1 0 0,0-1 1 0 0,0 0-1 0 0,0 0 1 0 0,0 1 0 0 0,0-1-1 0 0,-1 0 1 0 0,1 0-1 0 0,0 1 1 0 0,0-1-1 0 0,0 0 1 0 0,-1 0 0 0 0,1 0-1 0 0,0 1 1 0 0,0-1-1 0 0,0 0 1 0 0,-1 0-1 0 0,1 0 1 0 0,0 0 0 0 0,0 0-1 0 0,-1 1 1 0 0,1-1-1 0 0,0 0 1 0 0,-1 0-1 0 0,1 0 1 0 0,0 0 0 0 0,0 0-1 0 0,-1 0 1 0 0,1 0-30 0 0,-20-1 4 0 0,-25-11-902 0 0,41 10 947 0 0,-2 0-110 0 0,-57-21 120 0 0,58 22 34 0 0,1-2 1 0 0,-1 1 0 0 0,1 0 0 0 0,0-1 0 0 0,0 0-1 0 0,0 0 1 0 0,0 0 0 0 0,1 0 0 0 0,-1-1 0 0 0,1 1-1 0 0,0-1 1 0 0,0 0-94 0 0,2 2-13 0 0,1 0 0 0 0,-1 1 0 0 0,1-1 1 0 0,0 0-1 0 0,-1 0 0 0 0,1 1 0 0 0,0-1 0 0 0,0 0 0 0 0,1 0 0 0 0,-1 0 0 0 0,0 1 1 0 0,0-1-1 0 0,1 0 0 0 0,-1 0 0 0 0,1 1 0 0 0,0-1 0 0 0,-1 0 0 0 0,1 1 1 0 0,0-1-1 0 0,0 1 0 0 0,0-1 0 0 0,0 1 0 0 0,1-1 13 0 0,31-39-436 0 0,-25 32 393 0 0,59-56-4277 0 0,-12 12-8723 0 0,-45 42 6921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13147 0 0,'10'-4'6931'0'0,"19"-2"-6501"0"0,-19 4 528 0 0,74-23-242 0 0,-2 0 1117 0 0,-27 12-3419 0 0,-8 6-3174 0 0,-1 4-4379 0 0,-39 3 3554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5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89 13395 0 0,'0'-2'959'0'0,"-1"-30"7109"0"0,-4 4-5783 0 0,4 27-2260 0 0,0-1-1 0 0,0 0 0 0 0,0 1 1 0 0,0-1-1 0 0,0 0 0 0 0,0 1 1 0 0,0-1-1 0 0,-1 1 0 0 0,1 0 1 0 0,0 0-1 0 0,-1-1 0 0 0,1 1 1 0 0,-1 0-1 0 0,0 0 1 0 0,1 0-1 0 0,-1 0 0 0 0,0 1 1 0 0,1-1-1 0 0,-1 0 0 0 0,0 1 1 0 0,0-1-1 0 0,0 1 0 0 0,0 0 1 0 0,1-1-1 0 0,-1 1 0 0 0,0 0 1 0 0,0 0-1 0 0,0 0 0 0 0,0 0-24 0 0,-5 1-129 0 0,1 1-1 0 0,-1-1 0 0 0,1 1 0 0 0,0 0 1 0 0,0 0-1 0 0,0 1 0 0 0,0 0 0 0 0,0 0 0 0 0,0 0 1 0 0,1 1-1 0 0,0 0 0 0 0,-1 0 0 0 0,2 0 0 0 0,-1 1 1 0 0,0-1-1 0 0,1 1 0 0 0,0 0 0 0 0,-3 5 130 0 0,4-7-70 0 0,0 1 0 0 0,0-1 0 0 0,1 1 0 0 0,-1 0 0 0 0,1 0-1 0 0,0 0 1 0 0,0 0 0 0 0,1 0 0 0 0,-1 0 0 0 0,1 0 0 0 0,0 1-1 0 0,0-1 1 0 0,0 0 0 0 0,1 1 0 0 0,-1-1 0 0 0,1 1 0 0 0,0-1 0 0 0,1 1-1 0 0,-1-1 1 0 0,1 0 0 0 0,-1 1 0 0 0,1-1 0 0 0,1 0 0 0 0,-1 1 0 0 0,1-1-1 0 0,-1 0 1 0 0,3 3 70 0 0,0-2-145 0 0,1 0-1 0 0,0 0 1 0 0,0 0 0 0 0,0-1-1 0 0,1 1 1 0 0,-1-1 0 0 0,1-1-1 0 0,0 1 1 0 0,0-1-1 0 0,0 0 1 0 0,7 2 145 0 0,30 17 18 0 0,-57-12 3875 0 0,-31 7-3550 0 0,42-16-172 0 0,-2 1-302 0 0,-10 4 260 0 0,-1-1 0 0 0,0 0 0 0 0,0-1 0 0 0,-12 1-129 0 0,23-5-427 0 0,-1 1 0 0 0,1-1 0 0 0,0-1 0 0 0,-1 1 0 0 0,1-1 0 0 0,0 0 0 0 0,-3-1 427 0 0,4 1-990 0 0,0 0-1 0 0,0-1 1 0 0,1 1 0 0 0,-1-1-1 0 0,1 0 1 0 0,-1 0-1 0 0,1-1 1 0 0,0 1 0 0 0,-1-1-1 0 0,-1-2 991 0 0,1 1-6740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11250 0 0,'-2'0'276'0'0,"1"1"0"0"0,-1 0-1 0 0,0-1 1 0 0,0 1-1 0 0,0 0 1 0 0,1 0 0 0 0,-1 0-1 0 0,0 1 1 0 0,1-1 0 0 0,-1 0-1 0 0,1 0 1 0 0,0 1-1 0 0,-1-1 1 0 0,1 1 0 0 0,0 0-1 0 0,0-1 1 0 0,0 1-1 0 0,0 0 1 0 0,0 0 0 0 0,0-1-1 0 0,0 1 1 0 0,1 0-276 0 0,-23 55-374 0 0,14-32 994 0 0,-1-4-456 0 0,-101 250 3293 0 0,45-119-2232 0 0,44-104-945 0 0,9-20 74 0 0,7-18 12 0 0,9-15 210 0 0,1-9-5404 0 0,0 1-7130 0 0,-1 8 5394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6T11:48:2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 18476 0 0,'-9'0'6283'0'0,"-7"0"-2718"0"0,16 0-3561 0 0,0 0 0 0 0,0 0 0 0 0,0 0 0 0 0,-1-1 0 0 0,1 1 0 0 0,0 0 0 0 0,0 0 0 0 0,0 0 0 0 0,0 0 0 0 0,0 0 0 0 0,-1 0 0 0 0,1 0 0 0 0,0-1 0 0 0,0 1 0 0 0,0 0 1 0 0,0 0-1 0 0,0 0 0 0 0,0 0 0 0 0,0 0 0 0 0,-1-1 0 0 0,1 1 0 0 0,0 0 0 0 0,0 0 0 0 0,0 0 0 0 0,0 0 0 0 0,0-1 0 0 0,0 1 0 0 0,0 0 0 0 0,0 0 0 0 0,0 0 0 0 0,0-1 1 0 0,0 1-1 0 0,0 0 0 0 0,0 0 0 0 0,0 0 0 0 0,0 0 0 0 0,0-1 0 0 0,0 1 0 0 0,0 0 0 0 0,1 0 0 0 0,-1 0 0 0 0,0 0 0 0 0,0-1 0 0 0,0 1 0 0 0,0 0 0 0 0,0 0 0 0 0,0 0 0 0 0,0 0 1 0 0,1 0-1 0 0,-1-1 0 0 0,0 1 0 0 0,0 0 0 0 0,0 0 0 0 0,0 0 0 0 0,0 0 0 0 0,1 0 0 0 0,-1 0 0 0 0,0 0 0 0 0,0 0 0 0 0,0 0 0 0 0,0 0 0 0 0,1 0 0 0 0,-1 0-4 0 0,3-5-1701 0 0,0 2-2755 0 0,2 0-3987 0 0,-3 3 809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1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42 10666 0 0,'-7'-17'-10'0'0,"-5"-7"7843"0"0,4 25-4658 0 0,-3 17-3461 0 0,-26 75 705 0 0,4 2 0 0 0,4 1 1 0 0,-2 31-420 0 0,28-110 25 0 0,1-1 0 0 0,0 0 1 0 0,2 1-1 0 0,-1-1 0 0 0,2 0 1 0 0,0 1-1 0 0,4 12-25 0 0,-5-23-4 0 0,2 0 0 0 0,-1 0 0 0 0,1 1 0 0 0,0-1 0 0 0,0 0 0 0 0,0 0 0 0 0,1-1 0 0 0,0 1 0 0 0,0 0 0 0 0,1-1 0 0 0,-1 0 0 0 0,1 0 0 0 0,0 0 0 0 0,1 0 0 0 0,-1-1 0 0 0,1 1 0 0 0,0-1 0 0 0,0 0 0 0 0,0-1 0 0 0,1 1 0 0 0,0-1 4 0 0,-4-2 13 0 0,1 0 1 0 0,-1 0 0 0 0,0-1-1 0 0,0 1 1 0 0,1-1 0 0 0,-1 1-1 0 0,0-1 1 0 0,1 0-1 0 0,-1 0 1 0 0,0 0 0 0 0,1 0-1 0 0,-1 0 1 0 0,0-1 0 0 0,1 1-1 0 0,-1-1 1 0 0,0 0 0 0 0,1 1-1 0 0,-1-1 1 0 0,1-1-14 0 0,2 0 51 0 0,-1-1 1 0 0,1 0-1 0 0,-1-1 1 0 0,1 1-1 0 0,-1-1 1 0 0,0 0 0 0 0,0 1-1 0 0,2-5-51 0 0,4-5 104 0 0,0-2-1 0 0,-1 1 1 0 0,0-2 0 0 0,-1 1-1 0 0,-1-2-103 0 0,2-4 27 0 0,-1-1 0 0 0,-1-1 0 0 0,-1 0 0 0 0,-1 1 0 0 0,-2-2 0 0 0,0 1-1 0 0,-1 0 1 0 0,-1-4-27 0 0,-1 13 29 0 0,0 0 0 0 0,-1 0 0 0 0,0-1 0 0 0,-1 1 1 0 0,-1 0-1 0 0,0 1 0 0 0,-1-1 0 0 0,-1 1 0 0 0,0-1 0 0 0,-1 1 0 0 0,0 0 0 0 0,-1 1 0 0 0,0 0 0 0 0,-1-1-29 0 0,5 10-25 0 0,0-1 1 0 0,0 1 0 0 0,0-1-1 0 0,-1 1 1 0 0,1 0-1 0 0,-1 0 1 0 0,1 1-1 0 0,-1-1 1 0 0,0 1-1 0 0,0 0 1 0 0,0 0-1 0 0,-1 0 1 0 0,1 0-1 0 0,0 1 1 0 0,-1 0 0 0 0,1-1-1 0 0,-1 2 1 0 0,-2-1 24 0 0,4 1-386 0 0,0 0 0 0 0,0 0 0 0 0,0 0 0 0 0,0 1 0 0 0,0-1 0 0 0,0 1 0 0 0,0 0 0 0 0,0 0 0 0 0,1 0 0 0 0,-1 0 0 0 0,0 0 0 0 0,-1 2 386 0 0,1-1-855 0 0,-1 0 0 0 0,1 1 0 0 0,1-1 0 0 0,-1 1 0 0 0,0 0 0 0 0,0 0-1 0 0,1 0 1 0 0,0 0 0 0 0,0 0 0 0 0,0 0 0 0 0,-1 2 855 0 0,-3 6-5357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19180 0 0,'-13'5'5703'0'0,"5"0"-6478"0"0,6-7-3859 0 0,3-5-4111 0 0,1 5 2817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2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8 14499 0 0,'-3'5'343'0'0,"1"0"0"0"0,-1 0 0 0 0,1 1 0 0 0,1-1 0 0 0,-1 1 1 0 0,1-1-1 0 0,0 1 0 0 0,0-1 0 0 0,1 1 0 0 0,-1 3-343 0 0,-1 10 850 0 0,-3 2-182 0 0,-11 67 1191 0 0,-5 0 0 0 0,-14 34-1859 0 0,33-117 34 0 0,2-1 24 0 0,-1-1 0 0 0,0 1 0 0 0,0-1 0 0 0,-1 1 0 0 0,1-1 1 0 0,-1 0-1 0 0,0 1 0 0 0,0-1 0 0 0,0 0 0 0 0,0 0 0 0 0,0 0 0 0 0,0-1 0 0 0,-1 1 0 0 0,0 0-58 0 0,3-42-1776 0 0,1 11 1059 0 0,1 0 0 0 0,2 0-1 0 0,1 0 1 0 0,1 1 0 0 0,1-1 0 0 0,1 2 0 0 0,4-7 717 0 0,-6 17-79 0 0,1-1-1 0 0,0 1 1 0 0,2 1-1 0 0,0 0 1 0 0,0 0-1 0 0,1 0 1 0 0,1 1-1 0 0,1 1 1 0 0,0 0-1 0 0,0 1 1 0 0,1 0-1 0 0,3-1 80 0 0,-15 12-29 0 0,0 0 0 0 0,1 0 0 0 0,-1 0 0 0 0,1 0-1 0 0,-1 0 1 0 0,1 0 0 0 0,-1 0 0 0 0,1 1 0 0 0,0-1-1 0 0,0 1 1 0 0,-1-1 0 0 0,1 1 0 0 0,0-1 0 0 0,0 1-1 0 0,-1 0 1 0 0,1 0 0 0 0,0 0 0 0 0,0 0 0 0 0,0 0-1 0 0,-1 1 1 0 0,1-1 0 0 0,0 0 0 0 0,0 1 0 0 0,-1-1-1 0 0,1 1 1 0 0,1 0 29 0 0,0 1 12 0 0,-1 1-1 0 0,1-1 1 0 0,-1 0-1 0 0,1 1 1 0 0,-1-1 0 0 0,0 1-1 0 0,0 0 1 0 0,0 0-1 0 0,-1 0 1 0 0,1 0-1 0 0,-1 0 1 0 0,0 0 0 0 0,1 3-12 0 0,4 13 548 0 0,-1 0 0 0 0,-1 0 1 0 0,-1 1-1 0 0,0 12-548 0 0,-1 2 601 0 0,-1 1 0 0 0,-2 0 0 0 0,-1 0 0 0 0,-2-1 0 0 0,-2 0 0 0 0,-1 2-601 0 0,-18 62 555 0 0,-17 37-555 0 0,24-78-927 0 0,0 9-7819 0 0,15-49 2003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3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9 12987 0 0,'-2'-1'306'0'0,"-1"0"0"0"0,0-1 0 0 0,1 1 0 0 0,-1 0 0 0 0,0 1 0 0 0,0-1 0 0 0,0 0 0 0 0,0 1 0 0 0,0-1 0 0 0,0 1 1 0 0,0 0-1 0 0,0 0 0 0 0,0 0 0 0 0,0 1 0 0 0,0-1 0 0 0,1 1 0 0 0,-1-1 0 0 0,0 1 0 0 0,0 0 0 0 0,0 0 0 0 0,1 1 0 0 0,-3 0-306 0 0,0 1 128 0 0,0 1 0 0 0,0 0 0 0 0,1 0 0 0 0,0 0-1 0 0,-1 0 1 0 0,1 1 0 0 0,1 0 0 0 0,-1 0 0 0 0,1 0 0 0 0,0 0-1 0 0,-1 1-127 0 0,-7 18 35 0 0,0 1 0 0 0,2 0 0 0 0,1 0 0 0 0,-4 18-35 0 0,5-13 171 0 0,0 0 0 0 0,3 1 0 0 0,0-1 0 0 0,1 19-171 0 0,3-39 5 0 0,0 0 1 0 0,0 0-1 0 0,1 0 0 0 0,0 0 0 0 0,1 0 0 0 0,0-1 0 0 0,1 1 0 0 0,0-1 1 0 0,0 1-1 0 0,1-1 0 0 0,0 0 0 0 0,1 0 0 0 0,0 0 0 0 0,0-1 0 0 0,7 8-5 0 0,-10-14 9 0 0,0 0 0 0 0,0 1-1 0 0,1-1 1 0 0,-1 0 0 0 0,1 0 0 0 0,-1 0-1 0 0,1 0 1 0 0,0-1 0 0 0,0 1-1 0 0,-1-1 1 0 0,1 0 0 0 0,0 0-1 0 0,1 0 1 0 0,-1 0 0 0 0,0 0 0 0 0,0-1-1 0 0,0 1 1 0 0,0-1 0 0 0,1 0-1 0 0,-1 0 1 0 0,3 0-9 0 0,-1-1 20 0 0,1 0 0 0 0,-1-1 0 0 0,0 0-1 0 0,1 0 1 0 0,-1 0 0 0 0,0-1 0 0 0,-1 1 0 0 0,1-1 0 0 0,0 0-1 0 0,-1 0 1 0 0,0-1 0 0 0,2-1-20 0 0,5-5 3 0 0,-2 0 0 0 0,1-1 0 0 0,-2 1 0 0 0,1-2 0 0 0,-1 1 0 0 0,-1-1 0 0 0,0-1 0 0 0,-1 1 0 0 0,0-1 0 0 0,-1-1-3 0 0,1-5 1 0 0,-2 0 0 0 0,0 0 1 0 0,-2 0-1 0 0,0 0 0 0 0,-1 0 0 0 0,0-1 0 0 0,-2 1 0 0 0,-1 0 0 0 0,0-1 0 0 0,-1 1 1 0 0,-1 0-1 0 0,-1 1 0 0 0,-7-18-1 0 0,10 30 45 0 0,-1 1 1 0 0,0 1 0 0 0,0-1-1 0 0,-1 0 1 0 0,0 1 0 0 0,0-1-1 0 0,0 1 1 0 0,0 0 0 0 0,0 1-1 0 0,-1-1 1 0 0,0 1 0 0 0,1 0-1 0 0,-1 0 1 0 0,-1 0 0 0 0,1 1-1 0 0,0-1 1 0 0,-1 2 0 0 0,-2-2-46 0 0,4 2-257 0 0,1 0 1 0 0,-1 1 0 0 0,1-1 0 0 0,-1 1 0 0 0,1 0 0 0 0,-1 0-1 0 0,1 0 1 0 0,-1 0 0 0 0,1 1 0 0 0,-1-1 0 0 0,1 1 0 0 0,-1 0-1 0 0,-1 1 257 0 0,2-1-627 0 0,0 0 0 0 0,1 1 0 0 0,-1-1 0 0 0,1 1-1 0 0,-1 0 1 0 0,1 0 0 0 0,0 0 0 0 0,0 0 0 0 0,0 0-1 0 0,0 0 1 0 0,0 1 0 0 0,0-1 0 0 0,1 0 0 0 0,-1 1-1 0 0,1 0 1 0 0,-1-1 0 0 0,0 3 627 0 0,-3 7-5369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16436 0 0,'-19'1'8607'0'0,"4"2"-7505"0"0,5 0-5556 0 0,6 1-6729 0 0,4 0 5372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80 12523 0 0,'-2'-1'265'0'0,"1"-1"-1"0"0,0 1 1 0 0,0 0 0 0 0,1-1 0 0 0,-1 1 0 0 0,0-1 0 0 0,0 0 0 0 0,1 1-1 0 0,-1-1 1 0 0,1 1 0 0 0,-1-1 0 0 0,1 0 0 0 0,0 1 0 0 0,-1-1 0 0 0,1 0-1 0 0,0 1 1 0 0,0-1 0 0 0,0 0 0 0 0,1 0 0 0 0,-1 1 0 0 0,0-1 0 0 0,1 0-1 0 0,-1 1 1 0 0,1-1 0 0 0,-1 1 0 0 0,1-1 0 0 0,0 0-265 0 0,1-1 98 0 0,0 1 1 0 0,1 0-1 0 0,-1 0 0 0 0,0 0 1 0 0,1 0-1 0 0,0 0 0 0 0,-1 0 1 0 0,1 1-1 0 0,0-1 0 0 0,0 1 1 0 0,0 0-1 0 0,0 0 0 0 0,0 0 1 0 0,1 0-99 0 0,7-2-29 0 0,0 1 0 0 0,0 0 0 0 0,1 1 0 0 0,-1 0 0 0 0,1 1 0 0 0,-1 0 0 0 0,1 1 0 0 0,1 0 29 0 0,-8 0 25 0 0,1 0 0 0 0,0 1 0 0 0,-1-1 0 0 0,0 1-1 0 0,1 0 1 0 0,-1 1 0 0 0,0-1 0 0 0,0 1 0 0 0,-1 0 0 0 0,1 0 0 0 0,0 1-1 0 0,-1-1 1 0 0,0 1 0 0 0,0 0 0 0 0,0 0 0 0 0,1 2-25 0 0,-3-3-48 0 0,0 0 1 0 0,-1 0-1 0 0,1 1 0 0 0,-1-1 1 0 0,0 0-1 0 0,0 1 0 0 0,0-1 1 0 0,0 1-1 0 0,-1-1 0 0 0,1 1 1 0 0,-1 0-1 0 0,0-1 0 0 0,0 1 1 0 0,0-1-1 0 0,-1 1 0 0 0,1 0 1 0 0,-1-1-1 0 0,0 1 1 0 0,0-1-1 0 0,0 0 0 0 0,0 1 1 0 0,-1-1-1 0 0,1 0 0 0 0,-1 0 1 0 0,-2 3 47 0 0,-12 19-634 0 0,-1-1 1 0 0,-1-1 0 0 0,-1-1 0 0 0,-1 0 0 0 0,-10 8 633 0 0,18-19-147 0 0,16-15-116 0 0,0 1-1 0 0,0 0 1 0 0,1 0-1 0 0,-1 0 1 0 0,1 0 0 0 0,0 1-1 0 0,-1 0 1 0 0,1 0 0 0 0,0 0-1 0 0,0 0 1 0 0,1 1-1 0 0,-1 0 1 0 0,0 0 0 0 0,0 0-1 0 0,1 1 1 0 0,3-1 263 0 0,-2 1 168 0 0,-1 1 1 0 0,0-1-1 0 0,0 1 1 0 0,0 0-1 0 0,1 0 1 0 0,-1 1-1 0 0,0 0 0 0 0,-1 0 1 0 0,1 0-1 0 0,0 1 1 0 0,-1 0-1 0 0,1 0 1 0 0,-1 0-1 0 0,0 1 1 0 0,0 0-1 0 0,0 0 1 0 0,0 0-1 0 0,-1 0 0 0 0,0 1 1 0 0,0 0-1 0 0,0 0 1 0 0,1 1-169 0 0,-3-2 281 0 0,1 0 0 0 0,-1 1 0 0 0,0-1 1 0 0,-1 1-1 0 0,1-1 0 0 0,-1 1 0 0 0,1 0 1 0 0,-1 0-1 0 0,-1-1 0 0 0,1 1 0 0 0,-1 0 1 0 0,0 0-1 0 0,0 0 0 0 0,0 0 0 0 0,-1 0 0 0 0,1-1 1 0 0,-1 1-1 0 0,-1 0-281 0 0,0 4 278 0 0,-1-1-1 0 0,-1-1 1 0 0,0 1 0 0 0,0 0 0 0 0,0-1-1 0 0,-1 0 1 0 0,0 0 0 0 0,0 0 0 0 0,-1-1-1 0 0,0 1-277 0 0,-18 15 447 0 0,-1-1 0 0 0,-1 0 0 0 0,-1-2 1 0 0,-26 14-448 0 0,52-33 5 0 0,-1 2-32 0 0,-34 18 234 0 0,35-19-295 0 0,-1 0 0 0 0,0-1 0 0 0,0 1 0 0 0,0 0 0 0 0,0-1 1 0 0,0 1-1 0 0,0-1 0 0 0,0 1 0 0 0,1-1 0 0 0,-1 0 0 0 0,0 0 0 0 0,0 0 0 0 0,0 0 1 0 0,0 0-1 0 0,0 0 0 0 0,0-1 0 0 0,-1 1 88 0 0,3-2-892 0 0,0-1 1 0 0,0 1-1 0 0,0 0 1 0 0,1-1-1 0 0,-1 1 1 0 0,0 0-1 0 0,1-1 1 0 0,0 1-1 0 0,-1 0 0 0 0,1 0 1 0 0,0 0-1 0 0,0-1 892 0 0,1-1-1788 0 0,2-9-4952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14603 0 0,'-2'16'3356'0'0,"11"17"-3344"0"0,-5-20 408 0 0,34 128 2980 0 0,15 21-3400 0 0,23 79 1487 0 0,-50-154-134 0 0,23 50-1353 0 0,-45-129-722 0 0,-5-14-2523 0 0,-5-14-4882 0 0,1 11 879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41 266 9714 0 0,'-10'13'4458'0'0,"21"-17"545"0"0,7-7-1622 0 0,-4 0-3788 0 0,-11 9 450 0 0,28-29 358 0 0,-2-2 0 0 0,7-10-401 0 0,-28 32-68 0 0,0 0-1 0 0,0-1 0 0 0,-2 0 0 0 0,1 0 1 0 0,-2-1-1 0 0,1 0 0 0 0,-2 0 0 0 0,0 0 0 0 0,1-5 69 0 0,-5 18-17 0 0,0 0 0 0 0,0-1-1 0 0,1 1 1 0 0,-1 0-1 0 0,0-1 1 0 0,0 1-1 0 0,1 0 1 0 0,-1-1 0 0 0,0 1-1 0 0,0-1 1 0 0,0 1-1 0 0,0 0 1 0 0,0-1-1 0 0,0 1 1 0 0,0-1 0 0 0,0 1-1 0 0,0 0 1 0 0,0-1-1 0 0,0 1 1 0 0,0-1-1 0 0,0 1 1 0 0,0 0 0 0 0,0-1-1 0 0,0 1 1 0 0,0-1-1 0 0,0 1 1 0 0,-1 0-1 0 0,1-1 1 0 0,0 1 0 0 0,0 0-1 0 0,0-1 1 0 0,-1 1-1 0 0,1 0 1 0 0,0-1-1 0 0,-1 1 1 0 0,1 0 0 0 0,0-1-1 0 0,0 1 1 0 0,-1 0-1 0 0,1 0 1 0 0,-1-1-1 0 0,1 1 1 0 0,0 0 0 0 0,-1 0-1 0 0,1 0 1 0 0,0 0-1 0 0,-1 0 1 0 0,1-1-1 0 0,-1 1 1 0 0,1 0 0 0 0,0 0-1 0 0,-1 0 1 0 0,1 0-1 0 0,-1 0 1 0 0,1 0 17 0 0,-1 1-84 0 0,0-1-1 0 0,-1 1 1 0 0,1 0 0 0 0,0 0 0 0 0,0-1 0 0 0,0 1 0 0 0,0 0-1 0 0,0 0 1 0 0,1 0 0 0 0,-1 0 0 0 0,0 0 0 0 0,0 0 0 0 0,1 0-1 0 0,-1 0 1 0 0,0 0 0 0 0,1 0 0 0 0,-1 1 0 0 0,1-1 0 0 0,-1 1 84 0 0,-10 40 257 0 0,2 0 0 0 0,2 1 0 0 0,2 0 0 0 0,1 3-257 0 0,-1 178 1497 0 0,3-66-527 0 0,4 25-150 0 0,-3-188-794 0 0,-1 1-1 0 0,0-1 1 0 0,0 1 0 0 0,-1 0-1 0 0,1-1 1 0 0,-1 1 0 0 0,0 0-1 0 0,0 1 1 0 0,-1-1 0 0 0,1 0-1 0 0,-1 1 1 0 0,0 0 0 0 0,0 0-1 0 0,0 0 1 0 0,0 0 0 0 0,0 1-1 0 0,0-1 1 0 0,-3 0-26 0 0,2 0 3 0 0,-1 0-1 0 0,1 0 1 0 0,-1 0 0 0 0,0 0 0 0 0,0 1-1 0 0,0 0 1 0 0,0 0 0 0 0,0 1 0 0 0,0 0-1 0 0,-1 0 1 0 0,1 0 0 0 0,0 1-1 0 0,-1 0 1 0 0,1 0 0 0 0,0 0 0 0 0,-3 1-3 0 0,106 14 1001 0 0,9-6-1388 0 0,38-4 387 0 0,-139-4-3230 0 0,4 1-6842 0 0,-5 1 3402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262 142 12251 0 0,'-34'-31'7923'0'0,"-2"10"-4296"0"0,33 20-3577 0 0,-1 1-1 0 0,1-1 1 0 0,0 1 0 0 0,-1-1 0 0 0,1 1 0 0 0,0 0 0 0 0,-1 0-1 0 0,1 1 1 0 0,-1-1 0 0 0,1 1 0 0 0,0-1 0 0 0,-1 1 0 0 0,1 0-1 0 0,0 0 1 0 0,0 1 0 0 0,0-1 0 0 0,0 1 0 0 0,0-1 0 0 0,0 1 0 0 0,0 0-1 0 0,0 0 1 0 0,1 0 0 0 0,-1 1 0 0 0,1-1 0 0 0,-1 1-50 0 0,-8 8 50 0 0,0 1 1 0 0,1 0-1 0 0,1 1 0 0 0,0 0 1 0 0,0 0-1 0 0,2 1 1 0 0,-1 0-1 0 0,2 0 1 0 0,0 1-1 0 0,1 0 1 0 0,0 0-1 0 0,1 2-50 0 0,1-6 10 0 0,0 1-1 0 0,1 0 1 0 0,1-1 0 0 0,0 1-1 0 0,0 0 1 0 0,2-1 0 0 0,-1 1-1 0 0,1 0 1 0 0,1 0 0 0 0,0-1-1 0 0,1 1 1 0 0,0-1 0 0 0,0 0 0 0 0,2 0-1 0 0,-1 0 1 0 0,5 6-10 0 0,-6-12-8 0 0,0 1 1 0 0,1-1 0 0 0,0-1-1 0 0,0 1 1 0 0,0 0-1 0 0,0-1 1 0 0,1 0-1 0 0,0 0 1 0 0,0-1-1 0 0,0 1 1 0 0,0-1-1 0 0,0 0 1 0 0,1 0 0 0 0,0-1-1 0 0,-1 1 1 0 0,1-1-1 0 0,0-1 1 0 0,0 1-1 0 0,0-1 1 0 0,0 0-1 0 0,0 0 1 0 0,0-1 0 0 0,1 0-1 0 0,-1 0 1 0 0,0 0-1 0 0,0-1 1 0 0,0 0-1 0 0,0 0 1 0 0,0 0-1 0 0,0-1 8 0 0,3 0 10 0 0,-1-1 0 0 0,0 0 0 0 0,0-1 0 0 0,0 1-1 0 0,-1-1 1 0 0,1-1 0 0 0,-1 0 0 0 0,0 0 0 0 0,0 0 0 0 0,-1-1-1 0 0,1 1 1 0 0,-1-2 0 0 0,-1 1 0 0 0,1-1 0 0 0,-1 0-1 0 0,0 0 1 0 0,-1 0 0 0 0,1-1 0 0 0,-1 1 0 0 0,-1-1 0 0 0,1-1-10 0 0,-1-6 22 0 0,1 1 1 0 0,-2-1 0 0 0,0 0-1 0 0,-1 0 1 0 0,0 0 0 0 0,-1-1-1 0 0,-1 1 1 0 0,0 0 0 0 0,-2 0-1 0 0,-2-11-22 0 0,3 13 30 0 0,-2 1 0 0 0,1-1-1 0 0,-2 1 1 0 0,1-1-1 0 0,-2 1 1 0 0,0 1-1 0 0,0-1 1 0 0,-1 1-1 0 0,0 0 1 0 0,-1 0-1 0 0,0 1 1 0 0,-6-4-30 0 0,6 7 60 0 0,-2 1 0 0 0,1 0 1 0 0,-1 0-1 0 0,0 1 0 0 0,0 0 0 0 0,-1 1 1 0 0,1 0-1 0 0,-1 1 0 0 0,0 0 1 0 0,-3 0-61 0 0,-41-14-3275 0 0,48 14 1202 0 0,0 0-1 0 0,0 0 1 0 0,0-1 0 0 0,0 0 0 0 0,1 0 0 0 0,-3-2 2073 0 0,2-1-6659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3 17244 0 0,'-1'0'228'0'0,"-1"-1"0"0"0,0 1 0 0 0,0-1 0 0 0,1 1 1 0 0,-1 0-1 0 0,0 0 0 0 0,0 0 0 0 0,1 0 0 0 0,-1 0 1 0 0,0 0-1 0 0,0 0 0 0 0,1 1 0 0 0,-1-1 0 0 0,0 1 1 0 0,1-1-1 0 0,-1 1 0 0 0,0-1 0 0 0,1 1 0 0 0,-1 0 1 0 0,1 0-1 0 0,-1 0 0 0 0,1 0-228 0 0,-3 2 167 0 0,1 0-1 0 0,0 0 1 0 0,0 0 0 0 0,1 0-1 0 0,-1 1 1 0 0,1-1 0 0 0,0 1-1 0 0,-1 0 1 0 0,0 2-167 0 0,-5 14-105 0 0,1-1 1 0 0,1 1-1 0 0,-3 20 105 0 0,5-23 503 0 0,-46 239 12 0 0,32-151-314 0 0,16-101-210 0 0,2 0-1 0 0,-1 0 1 0 0,0 0 0 0 0,1 1-1 0 0,0-1 1 0 0,0 0-1 0 0,0 0 1 0 0,1 0 0 0 0,-1 0-1 0 0,1 0 1 0 0,0 0-1 0 0,0 0 1 0 0,0 0-1 0 0,1 0 1 0 0,-1 0 0 0 0,1 0-1 0 0,0-1 1 0 0,0 1-1 0 0,0 0 1 0 0,1-1 0 0 0,-1 0-1 0 0,1 0 1 0 0,0 0-1 0 0,0 0 1 0 0,0 0-1 0 0,0 0 1 0 0,0-1 0 0 0,1 1-1 0 0,-1-1 1 0 0,1 0-1 0 0,0 0 1 0 0,-1 0-1 0 0,1-1 1 0 0,0 1 0 0 0,0-1-1 0 0,0 0 1 0 0,0 0-1 0 0,0-1 1 0 0,3 1 9 0 0,9 1-327 0 0,0 0-1 0 0,-1-1 1 0 0,1-1 0 0 0,0-1 0 0 0,0 0-1 0 0,-1-1 1 0 0,1 0 0 0 0,0-2 0 0 0,13-4 327 0 0,-17 3-2330 0 0,-11 5 2048 0 0,-1 0 0 0 0,1-1 0 0 0,-1 1-1 0 0,1 0 1 0 0,-1-1 0 0 0,1 1 0 0 0,-1-1 0 0 0,0 1-1 0 0,1 0 1 0 0,-1-1 0 0 0,0 1 0 0 0,1-1-1 0 0,-1 1 1 0 0,0-1 0 0 0,0 0 0 0 0,1 1 0 0 0,-1-1-1 0 0,0 1 1 0 0,0-1 0 0 0,0 1 0 0 0,0-1 0 0 0,0 1-1 0 0,0-1 1 0 0,0 0 0 0 0,0 1 0 0 0,0-1 0 0 0,0 1-1 0 0,0-1 1 0 0,0 1 0 0 0,0-1 0 0 0,0 0-1 0 0,-1 1 1 0 0,1-1 0 0 0,0 1 0 0 0,0-1 0 0 0,-1 1-1 0 0,1-1 1 0 0,0 1 0 0 0,-1-1 0 0 0,1 1 0 0 0,0 0-1 0 0,-1-1 1 0 0,1 1 282 0 0,-3-5-5452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1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15 12171 0 0,'-24'-10'4590'0'0,"32"8"-3423"0"0,46 8-2452 0 0,-38-4 1842 0 0,52 4-1536 0 0,0-2 1 0 0,13-4 978 0 0,-43-2-4106 0 0,1-2 0 0 0,28-6 4106 0 0,-50 6-5439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2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12899 0 0,'0'37'3727'0'0,"6"184"-1573"0"0,-6-221-2210 0 0,0 0 0 0 0,0 0 4 0 0,0 0 20 0 0,32-34-261 0 0,23-25 823 0 0,-42 47-635 0 0,-1 0 0 0 0,0 0 0 0 0,0-2 0 0 0,-2 1 0 0 0,0-1 0 0 0,5-10 105 0 0,-14 23-542 0 0,-1-1 1 0 0,1 1 0 0 0,-1 0-1 0 0,0 0 1 0 0,1 0 0 0 0,-1 0 0 0 0,0-1-1 0 0,0 1 1 0 0,0 0 0 0 0,0 0-1 0 0,0 0 1 0 0,0-1 0 0 0,0 1-1 0 0,0 0 1 0 0,0 0 0 0 0,-1 0 0 0 0,1-1 541 0 0,0 0-4956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6:2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10090 0 0,'13'35'3333'0'0,"-7"-27"-3012"0"0,0-1 1 0 0,0 0-1 0 0,1 0 1 0 0,0-1-1 0 0,0 0 1 0 0,1 0-1 0 0,0 0 1 0 0,0-1-1 0 0,0 0 0 0 0,1-1 1 0 0,-1 0-1 0 0,8 3-321 0 0,26 4-2320 0 0,2-7-3553 0 0,-35-5 867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8602 0 0,'0'-10'-1328'0'0,"0"-8"2516"0"0,1 3 5444 0 0,1 22-669 0 0,1 16-5962 0 0,4 40-9 0 0,26 292 225 0 0,-21-173-159 0 0,1 102 352 0 0,-13-279-2974 0 0,-1-23-4439 0 0,0 4 3684 0 0,0 3 3319 0 0,0-7-5056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9946 0 0,'-2'5'272'0'0,"1"0"0"0"0,1 0 0 0 0,-1 0-1 0 0,0 0 1 0 0,1 0 0 0 0,0 0 0 0 0,0 0 0 0 0,1 0-1 0 0,-1 0 1 0 0,1 0 0 0 0,0 0 0 0 0,1 0-272 0 0,-1 7 459 0 0,33 378 4034 0 0,6 59-1907 0 0,-31-380-4264 0 0,-10-80-5852 0 0,-4-20 4822 0 0,1 12-2281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12507 0 0,'-7'2'854'0'0,"0"1"0"0"0,0 0 1 0 0,1 1-1 0 0,-1 0 0 0 0,1 0 1 0 0,0 0-1 0 0,0 1 0 0 0,1 0 0 0 0,-1 0 1 0 0,0 0-855 0 0,-3 6 573 0 0,1-1 0 0 0,-1 1 0 0 0,2 1 1 0 0,-1-1-1 0 0,-1 7-573 0 0,-9 21-84 0 0,1 1 0 0 0,3 1 0 0 0,-1 8 84 0 0,3-13 668 0 0,-46 159-1755 0 0,60-203-8676 0 0,0-8 6335 0 0,0-5 2205 0 0,1 2-3695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9802 0 0,'0'-1'115'0'0,"1"1"-1"0"0,0-1 1 0 0,0 0-1 0 0,-1 0 1 0 0,1 0-1 0 0,0 1 1 0 0,0-1-1 0 0,0 0 1 0 0,0 1-1 0 0,0-1 1 0 0,0 1-1 0 0,0-1 1 0 0,0 1-1 0 0,0-1 1 0 0,0 1-1 0 0,0 0 1 0 0,0-1 0 0 0,0 1-1 0 0,0 0 1 0 0,1 0-1 0 0,-1 0 1 0 0,0 0-1 0 0,0 0 1 0 0,0 0-1 0 0,0 0 1 0 0,0 1-1 0 0,0-1 1 0 0,0 0-1 0 0,0 0 1 0 0,1 1-1 0 0,-1-1 1 0 0,0 1-1 0 0,0-1 1 0 0,0 1-1 0 0,-1-1 1 0 0,1 1-1 0 0,0 0 1 0 0,0 0 0 0 0,0 0-115 0 0,46 33 2116 0 0,-37-25-1624 0 0,60 45 462 0 0,2-2 1 0 0,2-4-1 0 0,44 20-954 0 0,-112-65 90 0 0,1 1 0 0 0,-1-1 1 0 0,1 2-1 0 0,-1-1 0 0 0,-1 1 0 0 0,5 3-90 0 0,-8-6-55 0 0,-1-1 0 0 0,0 1 1 0 0,0-1-1 0 0,1 1 0 0 0,-1-1 0 0 0,0 1 0 0 0,0-1 1 0 0,0 1-1 0 0,-1 0 0 0 0,1 0 0 0 0,0-1 0 0 0,-1 1 1 0 0,1 0-1 0 0,-1 0 0 0 0,1 0 0 0 0,-1 0 0 0 0,0 0 1 0 0,0 0-1 0 0,0 0 0 0 0,0-1 0 0 0,0 1 0 0 0,-1 0 1 0 0,1 0-1 0 0,0 0 0 0 0,-1 0 0 0 0,1 0 0 0 0,-2 1 55 0 0,-18 51-11233 0 0,14-43 5553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47 17444 0 0,'-2'-1'4553'0'0,"1"2"-3563"0"0,14-4-2182 0 0,27-3-852 0 0,-33 6 959 0 0,-1-1 0 0 0,1 0 0 0 0,-1 0 0 0 0,0 0 0 0 0,1 0 0 0 0,-1-1 0 0 0,0 0 0 0 0,0-1 0 0 0,0 1 0 0 0,0-1 0 0 0,-1 0 0 0 0,1-1 0 0 0,-1 1 0 0 0,1-2 1085 0 0,-1 0-4497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18380 0 0,'5'-10'144'0'0,"0"1"0"0"0,1 0-1 0 0,0 0 1 0 0,1 1 0 0 0,-1 0 0 0 0,7-5-144 0 0,-8 7 130 0 0,15-18-194 0 0,2 0 0 0 0,1 2-1 0 0,20-16 65 0 0,-34 31-221 0 0,0 0 0 0 0,1 1 0 0 0,0 0-1 0 0,0 1 1 0 0,0 0 0 0 0,1 0 0 0 0,0 1 0 0 0,0 0 0 0 0,0 1 0 0 0,0 0-1 0 0,0 1 1 0 0,3 0 221 0 0,-13 2-4 0 0,1 0-1 0 0,-1 1 1 0 0,0-1-1 0 0,1 0 1 0 0,-1 1 0 0 0,0-1-1 0 0,0 0 1 0 0,1 1-1 0 0,-1 0 1 0 0,0-1-1 0 0,0 1 1 0 0,0 0 0 0 0,0-1-1 0 0,0 1 1 0 0,0 0-1 0 0,0 0 1 0 0,0 0-1 0 0,0 0 1 0 0,0 0-1 0 0,0 0 1 0 0,-1 0 0 0 0,1 0-1 0 0,0 0 1 0 0,-1 1-1 0 0,1-1 1 0 0,-1 0-1 0 0,1 0 1 0 0,-1 0 0 0 0,1 1-1 0 0,-1-1 1 0 0,0 0-1 0 0,0 1 1 0 0,0-1-1 0 0,0 0 1 0 0,0 1-1 0 0,0 0 5 0 0,0 60 887 0 0,-1-47-827 0 0,-2 34 811 0 0,-3 0-1 0 0,-1 0 1 0 0,-12 39-871 0 0,-48 140 2005 0 0,36-149-1242 0 0,15-43-1815 0 0,2 0-4015 0 0,13-35 419 0 0,1-11 1319 0 0,0 2-1707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9834 0 0,'13'9'934'0'0,"0"1"0"0"0,-1 0-1 0 0,0 1 1 0 0,0 0 0 0 0,-2 0 0 0 0,1 1 0 0 0,-2 1-1 0 0,6 8-933 0 0,15 17 1055 0 0,-18-24-1218 0 0,23 28 1089 0 0,-17-12-7523 0 0,-21-32 2854 0 0,1-1-302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0 392 12131 0 0,'3'-2'7255'0'0,"5"-4"-3414"0"0,39-34-2524 0 0,21-44-2169 0 0,-54 63-737 0 0,0 0 1 0 0,-2-1-1 0 0,0 0 0 0 0,-1-1 1 0 0,3-12 1588 0 0,5-51-5633 0 0,-14 61 6108 0 0,-4 20 1463 0 0,-1 7 1508 0 0,2 24-2281 0 0,1-1 0 0 0,1 0-1 0 0,6 22-1164 0 0,4 22 1423 0 0,22 145 1600 0 0,-4-73-7595 0 0,-31-137 3611 0 0,-1-3 524 0 0,1-1-1 0 0,-1 1 1 0 0,1 0-1 0 0,-1 0 1 0 0,1 0 0 0 0,-1 0-1 0 0,0 0 1 0 0,0 0-1 0 0,1 0 1 0 0,-1 0 0 0 0,0 0-1 0 0,0 0 1 0 0,0 0-1 0 0,0 0 1 0 0,0 0 0 0 0,0 0-1 0 0,0 0 1 0 0,-1 0-1 0 0,1 0 1 0 0,0 0 0 0 0,-1 0-1 0 0,1 0 438 0 0,0-1-3838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4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10 142 9434 0 0,'-2'9'361'0'0,"0"-1"0"0"0,0 1-1 0 0,1-1 1 0 0,0 1 0 0 0,0 0 0 0 0,1 0-1 0 0,0 0 1 0 0,0-1 0 0 0,1 1 0 0 0,1 0-1 0 0,-1-1 1 0 0,1 1 0 0 0,1-1 0 0 0,-1 1-1 0 0,2-1 1 0 0,-1 0 0 0 0,1 0 0 0 0,0 0-1 0 0,3 2-360 0 0,-4-5 98 0 0,0-1 0 0 0,0 1 0 0 0,1-1 0 0 0,0 0 0 0 0,0 0 0 0 0,0-1 0 0 0,0 1 0 0 0,1-1 0 0 0,-1 0 0 0 0,1 0 0 0 0,0 0-1 0 0,0-1 1 0 0,0 0 0 0 0,0 0 0 0 0,0 0 0 0 0,0 0 0 0 0,1-1 0 0 0,-1 0 0 0 0,1 0 0 0 0,-1-1 0 0 0,1 1 0 0 0,-1-1 0 0 0,1 0 0 0 0,-1-1 0 0 0,1 1-1 0 0,-1-1 1 0 0,0 0 0 0 0,1 0 0 0 0,-1-1 0 0 0,0 0 0 0 0,1 0-98 0 0,2-2 71 0 0,0 0 0 0 0,0 0-1 0 0,-1-1 1 0 0,0 0 0 0 0,0-1 0 0 0,0 0 0 0 0,-1 0-1 0 0,1 0 1 0 0,-2 0 0 0 0,1-1 0 0 0,-1 0-1 0 0,0-1 1 0 0,0 1 0 0 0,-1-1 0 0 0,0 0-1 0 0,0 0 1 0 0,-1 0 0 0 0,0 0 0 0 0,2-7-71 0 0,-1 2 79 0 0,-1 1-1 0 0,0-1 1 0 0,-1 0 0 0 0,0 0 0 0 0,-1 0-1 0 0,-1 0 1 0 0,0 0 0 0 0,0 0 0 0 0,-1 0-1 0 0,-1 1 1 0 0,0-1 0 0 0,-1 0 0 0 0,-1-2-79 0 0,3 12 49 0 0,0 1 0 0 0,0-1 1 0 0,0 1-1 0 0,0 0 1 0 0,0-1-1 0 0,-1 1 0 0 0,1 0 1 0 0,-1 0-1 0 0,1-1 1 0 0,-1 1-1 0 0,0 0 0 0 0,0 1 1 0 0,0-1-1 0 0,0 0 1 0 0,0 1-1 0 0,0-1 0 0 0,-1 1 1 0 0,1-1-1 0 0,0 1 1 0 0,-1 0-1 0 0,1 0 0 0 0,-2 0-49 0 0,0 0-1 0 0,0 1-1 0 0,0-1 0 0 0,0 1 1 0 0,1 0-1 0 0,-1 1 0 0 0,0-1 0 0 0,0 1 1 0 0,0 0-1 0 0,1-1 0 0 0,-1 2 0 0 0,0-1 1 0 0,1 0-1 0 0,-1 1 0 0 0,-1 0 2 0 0,-4 3-252 0 0,1 0 0 0 0,-1 0 0 0 0,1 1 0 0 0,0 0 0 0 0,1 1 0 0 0,-1 0 0 0 0,1 0 0 0 0,0 0 0 0 0,1 1 0 0 0,0 0 0 0 0,-3 5 252 0 0,-11 26-2752 0 0,-5 21-5722 0 0,23-52 3398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18 169 10722 0 0,'-18'9'5858'0'0,"43"-10"-3969"0"0,44-10-272 0 0,-28 0-900 0 0,0-2-1 0 0,-1-2 1 0 0,24-13-717 0 0,-35 13-1225 0 0,0 0 0 0 0,-2-3 0 0 0,1-1 1225 0 0,-13 5-2689 0 0,-14 14 2524 0 0,-1 0 1 0 0,0-1-1 0 0,1 1 1 0 0,-1 0 0 0 0,0-1-1 0 0,1 1 1 0 0,-1 0-1 0 0,0-1 1 0 0,0 1-1 0 0,0-1 1 0 0,1 1-1 0 0,-1 0 1 0 0,0-1-1 0 0,0 1 1 0 0,0-1-1 0 0,0 1 1 0 0,0 0-1 0 0,0-1 1 0 0,0 1-1 0 0,0-1 1 0 0,0 1-1 0 0,0-1 1 0 0,0 1-1 0 0,0 0 1 0 0,0-1-1 0 0,0 1 1 0 0,0-1-1 0 0,0 1 1 0 0,0-1-1 0 0,0 1 1 0 0,-1 0 0 0 0,1-1-1 0 0,0 1 1 0 0,0 0-1 0 0,-1-1 1 0 0,1 1-1 0 0,0 0 1 0 0,0-1-1 0 0,-1 1 1 0 0,1 0-1 0 0,0-1 1 0 0,-1 1-1 0 0,1 0 165 0 0,-4-2-4990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0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12299 0 0,'-20'47'3534'0'0,"4"36"-3999"0"0,10-43 284 0 0,4-31 193 0 0,0-1 1 0 0,1 1-1 0 0,0 0 0 0 0,1-1 0 0 0,-1 1 1 0 0,2 0-1 0 0,-1-1 0 0 0,2 4-12 0 0,-2-10 83 0 0,1 1 1 0 0,0-1-1 0 0,0 0 0 0 0,0 0 1 0 0,0 0-1 0 0,0 0 1 0 0,1 0-1 0 0,-1 0 0 0 0,1 0 1 0 0,-1-1-1 0 0,1 1 1 0 0,-1 0-1 0 0,1-1 0 0 0,0 1 1 0 0,0-1-1 0 0,0 0 0 0 0,0 0 1 0 0,0 1-1 0 0,0-1 1 0 0,0-1-1 0 0,0 1 0 0 0,1 0 1 0 0,-1 0-1 0 0,0-1 0 0 0,0 1 1 0 0,1-1-1 0 0,-1 0 1 0 0,0 0-1 0 0,1 0 0 0 0,-1 0 1 0 0,0 0-1 0 0,2 0-83 0 0,6-1 338 0 0,-1 1 0 0 0,0-1 1 0 0,0-1-1 0 0,-1 0 0 0 0,1 0 0 0 0,0 0 0 0 0,0-1 0 0 0,-1-1 0 0 0,7-3-338 0 0,-4 1-150 0 0,0 0 0 0 0,-1-1 0 0 0,0-1 0 0 0,0 1-1 0 0,-1-2 1 0 0,0 1 0 0 0,0-2 150 0 0,2-2-1021 0 0,-1 0 1 0 0,0-2-1 0 0,-1 1 1 0 0,-1-1-1 0 0,0 0 1 0 0,0-1-1 0 0,-2 0 1 0 0,0 0-1 0 0,-1 0 1 0 0,0-1-1 0 0,0-4 1021 0 0,-1-2-5030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12211 0 0,'-4'56'5020'0'0,"10"6"-4272"0"0,-2-20-1634 0 0,-3-33-213 0 0,-2-3 240 0 0,1 0 0 0 0,1-1 0 0 0,-1 1 0 0 0,1 0 0 0 0,0 0 0 0 0,1-1 0 0 0,-1 1 0 0 0,1-1-1 0 0,0 1 1 0 0,0-1 0 0 0,1 0 0 0 0,1 2 859 0 0,0-3-5421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9602 0 0,'15'-8'10125'0'0,"14"-7"-8233"0"0,51-43-2260 0 0,-28 18-5636 0 0,-52 40 5900 0 0,0 1-1 0 0,0-1 1 0 0,0 0-1 0 0,0 0 0 0 0,0 0 1 0 0,0 1-1 0 0,0-1 1 0 0,0 0-1 0 0,0 0 1 0 0,1 0-1 0 0,-1 0 1 0 0,0 1-1 0 0,0-1 0 0 0,0 0 1 0 0,0 0-1 0 0,0 0 1 0 0,0 0-1 0 0,0 1 1 0 0,1-1-1 0 0,-1 0 1 0 0,0 0-1 0 0,0 0 0 0 0,0 0 1 0 0,0 0-1 0 0,1 0 1 0 0,-1 0-1 0 0,0 1 1 0 0,0-1-1 0 0,0 0 1 0 0,0 0-1 0 0,1 0 0 0 0,-1 0 1 0 0,0 0-1 0 0,0 0 1 0 0,0 0-1 0 0,1 0 1 0 0,-1 0-1 0 0,0 0 1 0 0,0 0-1 0 0,0 0 0 0 0,1 0 1 0 0,-1 0-1 0 0,0 0 1 0 0,0 0-1 0 0,0 0 1 0 0,0-1-1 0 0,1 1 1 0 0,-1 0-1 0 0,0 0 0 0 0,0 0 1 0 0,0 0-1 0 0,0 0 1 0 0,1 0-1 0 0,-1 0 1 0 0,0-1-1 0 0,0 1 1 0 0,0 0-1 0 0,0 0 0 0 0,0 0 1 0 0,0 0-1 0 0,1 0 1 0 0,-1-1-1 0 0,0 1 1 0 0,0 0-1 0 0,0 0 105 0 0,-1 3-4858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15491 0 0,'-2'20'711'0'0,"0"0"0"0"0,2 0 0 0 0,0 0 0 0 0,1 0 0 0 0,1-1 0 0 0,1 1 0 0 0,1 0 0 0 0,3 8-711 0 0,1 12 611 0 0,-5-17-723 0 0,1-1 0 0 0,2 0 0 0 0,0 1 1 0 0,2-2-1 0 0,0 1 0 0 0,1-1 0 0 0,7 11 112 0 0,-15-31-148 0 0,-1-1 1 0 0,0 1-1 0 0,0-1 0 0 0,0 1 0 0 0,0-1 0 0 0,1 0 0 0 0,-1 1 1 0 0,0-1-1 0 0,0 1 0 0 0,1-1 0 0 0,-1 0 0 0 0,0 1 1 0 0,0-1-1 0 0,1 0 0 0 0,-1 1 0 0 0,1-1 0 0 0,-1 0 0 0 0,0 0 1 0 0,1 1-1 0 0,-1-1 0 0 0,0 0 0 0 0,1 0 0 0 0,-1 0 1 0 0,1 1-1 0 0,-1-1 0 0 0,1 0 0 0 0,-1 0 0 0 0,1 0 0 0 0,-1 0 1 0 0,0 0-1 0 0,1 0 0 0 0,-1 0 0 0 0,1 0 0 0 0,-1 0 1 0 0,1 0-1 0 0,-1 0 0 0 0,1 0 0 0 0,-1-1 0 0 0,1 1 1 0 0,-1 0-1 0 0,0 0 148 0 0,10-21-3781 0 0,-4-30 2264 0 0,-8 12-2341 0 0,1 16-1557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9530 0 0,'2'12'1001'0'0,"0"0"0"0"0,0 0 0 0 0,1-1 0 0 0,1 1 1 0 0,0-1-1 0 0,3 6-1001 0 0,6 18 1213 0 0,4 21 231 0 0,33 115 1005 0 0,-44-144-2009 0 0,0 0 1 0 0,-3 1-1 0 0,0-1 0 0 0,-2 1 1 0 0,0 6-441 0 0,-2-19 137 0 0,-1 0 0 0 0,0 0 0 0 0,-1 0 1 0 0,-1-1-1 0 0,0 0 0 0 0,-4 11-137 0 0,6-20-91 0 0,0-1-1 0 0,0 1 1 0 0,0 0-1 0 0,-1-1 1 0 0,0 1 0 0 0,0-1-1 0 0,0 0 1 0 0,0 0-1 0 0,0 0 1 0 0,-1 0 0 0 0,0-1-1 0 0,1 0 1 0 0,-2 1-1 0 0,1-1 1 0 0,0 0 0 0 0,0-1-1 0 0,-1 1 1 0 0,0-1-1 0 0,1 0 1 0 0,-1 0 0 0 0,0-1 91 0 0,1-1-88 0 0,0 0 1 0 0,0 0 0 0 0,1-1-1 0 0,-1 1 1 0 0,0-1 0 0 0,0 0-1 0 0,1 0 1 0 0,-1-1 0 0 0,1 1-1 0 0,-1-1 1 0 0,1 1-1 0 0,-1-1 1 0 0,1 0 0 0 0,0-1-1 0 0,0 1 1 0 0,0 0 0 0 0,0-1-1 0 0,-1-1 88 0 0,-50-53-340 0 0,45 46 409 0 0,0-1 1 0 0,1-1-1 0 0,0 1 0 0 0,0-1 0 0 0,2 0 1 0 0,-5-12-70 0 0,10 22 26 0 0,-1-1 0 0 0,1 0 0 0 0,0 1 0 0 0,0-1 1 0 0,0 0-1 0 0,0 0 0 0 0,1 0 0 0 0,0 0 0 0 0,0 0 1 0 0,0 1-1 0 0,0-1 0 0 0,0 0 0 0 0,1 0 0 0 0,0 0 1 0 0,0 0-1 0 0,0 1 0 0 0,0-1 0 0 0,0 0 0 0 0,1 1 1 0 0,0-1-1 0 0,-1 1 0 0 0,1-1 0 0 0,1 1 1 0 0,-1 0-1 0 0,0 0 0 0 0,1 0 0 0 0,2-2-26 0 0,11-8 28 0 0,1 2-1 0 0,0 0 1 0 0,0 0 0 0 0,1 2-1 0 0,0 0 1 0 0,1 1 0 0 0,0 1-1 0 0,19-5-27 0 0,5 2-3858 0 0,-2 2-3691 0 0,-28 7 1481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17 131 19076 0 0,'-13'-11'3588'0'0,"13"10"-3585"0"0,-1 1 0 0 0,1-1 0 0 0,0 1 0 0 0,-1-1 0 0 0,1 1 0 0 0,0-1 0 0 0,0 1 0 0 0,-1-1 0 0 0,1 1 0 0 0,0-1 0 0 0,0 1 0 0 0,0-1 0 0 0,0 0 0 0 0,0 1 0 0 0,0-1 0 0 0,0 1 0 0 0,0-1 0 0 0,0 1 0 0 0,0-1 0 0 0,0 0 0 0 0,0 1 0 0 0,1-1 0 0 0,-1 1 0 0 0,0-1 0 0 0,0 1 0 0 0,1-1-3 0 0,1-2-250 0 0,1 0-1 0 0,-1 0 1 0 0,1 1-1 0 0,0-1 0 0 0,0 1 1 0 0,0 0-1 0 0,0 0 1 0 0,1 0-1 0 0,0-1 251 0 0,17-10-811 0 0,1 1 1 0 0,1 0-1 0 0,0 2 0 0 0,1 1 1 0 0,-1 0-1 0 0,2 2 1 0 0,4 0 809 0 0,-23 19 4001 0 0,-1 32-2599 0 0,-2-16-1239 0 0,1-13-510 0 0,7 38 1094 0 0,-11-22-5602 0 0,-7-19-4524 0 0,5-8 3619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313 152 8914 0 0,'-1'-5'569'0'0,"0"0"0"0"0,0 0-1 0 0,0 0 1 0 0,-1 0 0 0 0,0 1 0 0 0,0-1 0 0 0,0 0-1 0 0,-1 1 1 0 0,0-1 0 0 0,1 1 0 0 0,-3-2-569 0 0,-38-46 2019 0 0,39 48-1968 0 0,0 0 0 0 0,0 1-1 0 0,0 0 1 0 0,0-1 0 0 0,0 1-1 0 0,-1 0 1 0 0,1 1 0 0 0,-1-1-1 0 0,0 1 1 0 0,0 0 0 0 0,0 0-1 0 0,0 1 1 0 0,0-1 0 0 0,0 1-1 0 0,0 0 1 0 0,0 1 0 0 0,-1-1-1 0 0,1 1 1 0 0,0 0 0 0 0,-1 0-1 0 0,1 1 1 0 0,0-1 0 0 0,0 1-1 0 0,0 1 1 0 0,-1-1 0 0 0,1 0-1 0 0,0 1 1 0 0,0 1-51 0 0,-2 0 6 0 0,1 1 1 0 0,0-1-1 0 0,0 2 1 0 0,0-1-1 0 0,1 1 1 0 0,0-1-1 0 0,-1 2 1 0 0,2-1-1 0 0,-1 0 1 0 0,1 1-1 0 0,-1 0 1 0 0,1 0-1 0 0,1 0 1 0 0,0 1-1 0 0,-1-1 1 0 0,2 1-1 0 0,-1 0 1 0 0,1 0-1 0 0,0 0 1 0 0,0 3-7 0 0,-3 19-25 0 0,1 1 1 0 0,1 0 0 0 0,2 0 0 0 0,1 1 0 0 0,1-1-1 0 0,3 11 25 0 0,-2-25-21 0 0,1 0-1 0 0,0 0 0 0 0,1-1 1 0 0,0 0-1 0 0,2 0 0 0 0,0 0 1 0 0,0 0-1 0 0,1-1 0 0 0,1 0 1 0 0,0-1-1 0 0,1 0 0 0 0,10 11 22 0 0,-16-20 18 0 0,1 0-1 0 0,-1 0 1 0 0,1-1-1 0 0,0 1 1 0 0,0-1-1 0 0,0 0 0 0 0,1-1 1 0 0,-1 1-1 0 0,1-1 1 0 0,0 1-1 0 0,-1-1 1 0 0,1-1-1 0 0,0 1 1 0 0,0-1-1 0 0,0 0 1 0 0,0 0-1 0 0,1 0 0 0 0,-1-1 1 0 0,0 0-1 0 0,0 0 1 0 0,0 0-1 0 0,0 0 1 0 0,0-1-1 0 0,1 0 1 0 0,-1 0-1 0 0,3-2-17 0 0,3-1 98 0 0,-1 0 0 0 0,0-1 0 0 0,-1-1 0 0 0,1 0 0 0 0,-1 0 0 0 0,0-1 0 0 0,-1 0 0 0 0,0 0 0 0 0,0-1 1 0 0,0 0-1 0 0,6-9-98 0 0,4-7 134 0 0,-1 0 1 0 0,-1-1 0 0 0,-1-1-1 0 0,-1 0 1 0 0,-1-1 0 0 0,4-13-135 0 0,-12 25 97 0 0,0-1 0 0 0,0 0 0 0 0,-2-1 0 0 0,0 1 0 0 0,-1 0 1 0 0,0-1-1 0 0,-1 0 0 0 0,-1 1 0 0 0,-1-1 0 0 0,-1 0 0 0 0,0 1 0 0 0,-1-5-97 0 0,2 17 48 0 0,0 0 0 0 0,0 0-1 0 0,-1 0 1 0 0,1 0 0 0 0,-1 0 0 0 0,0 0-1 0 0,0 0 1 0 0,0 1 0 0 0,-1-1-1 0 0,1 1 1 0 0,-1 0 0 0 0,1-1 0 0 0,-1 1-1 0 0,-1 0 1 0 0,1 0 0 0 0,0 1-1 0 0,0-1 1 0 0,-1 1 0 0 0,0 0 0 0 0,-2-2-48 0 0,0 2 66 0 0,1 0 1 0 0,-1 1-1 0 0,0-1 1 0 0,0 1-1 0 0,0 0 1 0 0,0 1-1 0 0,1-1 1 0 0,-1 1-1 0 0,0 1 1 0 0,0-1 0 0 0,0 1-1 0 0,0 0 1 0 0,-5 1-67 0 0,0 1-202 0 0,2 0 1 0 0,-1 1-1 0 0,0 0 1 0 0,1 0-1 0 0,0 1 1 0 0,0 0-1 0 0,0 1 1 0 0,-3 3 201 0 0,6-5-589 0 0,0 1 1 0 0,1 0-1 0 0,0 0 0 0 0,0 0 1 0 0,0 0-1 0 0,1 1 0 0 0,-1 0 0 0 0,1 0 1 0 0,1 0-1 0 0,-1 1 0 0 0,0 2 589 0 0,3-8-168 0 0,1 0 1 0 0,0 0-1 0 0,-1-1 0 0 0,1 1 0 0 0,0 0 0 0 0,0 0 0 0 0,0 0 0 0 0,-1-1 0 0 0,1 1 0 0 0,0 0 0 0 0,0 0 0 0 0,0 0 1 0 0,0-1-1 0 0,0 1 0 0 0,1 0 0 0 0,-1 0 0 0 0,0 0 0 0 0,0-1 0 0 0,0 1 0 0 0,1 0 0 0 0,-1 0 0 0 0,0-1 0 0 0,1 1 1 0 0,-1 0-1 0 0,1-1 0 0 0,-1 1 0 0 0,1 0 0 0 0,-1-1 0 0 0,1 1 0 0 0,-1-1 0 0 0,1 1 0 0 0,0 0 0 0 0,-1-1 1 0 0,1 0-1 0 0,0 1 0 0 0,-1-1 0 0 0,1 1 0 0 0,0-1 0 0 0,-1 0 0 0 0,1 1 0 0 0,0-1 168 0 0,5 0-4846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9434 0 0,'9'10'615'0'0,"0"1"0"0"0,0 0 0 0 0,-2 1 0 0 0,1-1 0 0 0,-1 2 0 0 0,-1-1 1 0 0,0 1-1 0 0,0 3-615 0 0,11 32 3428 0 0,5 32-3428 0 0,-7-28 1074 0 0,0-4-234 0 0,-7-26-478 0 0,-1 1-1 0 0,-1 0 1 0 0,-1 0 0 0 0,-2 0 0 0 0,2 23-362 0 0,-11-80-2111 0 0,-1-37 719 0 0,6 9 699 0 0,-1 11 9 0 0,6-43 684 0 0,-3 80-155 0 0,0 1 0 0 0,2 0 0 0 0,-1 0 0 0 0,2 0 0 0 0,0 0 0 0 0,0 0 0 0 0,1 1 0 0 0,1 0 0 0 0,2-4 155 0 0,-7 13 26 0 0,0 1-1 0 0,1 0 0 0 0,-1 0 1 0 0,0-1-1 0 0,0 1 1 0 0,1 0-1 0 0,0 0 0 0 0,-1 1 1 0 0,1-1-1 0 0,0 0 1 0 0,0 0-1 0 0,0 1 0 0 0,0-1 1 0 0,0 1-1 0 0,0 0 1 0 0,0 0-1 0 0,0 0 0 0 0,1 0 1 0 0,-1 0-1 0 0,0 0 1 0 0,1 0-1 0 0,-1 1 0 0 0,1-1 1 0 0,-1 1-1 0 0,1 0 0 0 0,-1-1 1 0 0,1 1-1 0 0,-1 1 1 0 0,1-1-1 0 0,-1 0 0 0 0,1 0 1 0 0,1 1-26 0 0,0 2 112 0 0,1-1 1 0 0,0 1-1 0 0,-1 0 1 0 0,1 0-1 0 0,-1 1 1 0 0,0-1-1 0 0,0 1 1 0 0,0 0-1 0 0,0 0 1 0 0,-1 0-1 0 0,0 1 0 0 0,0-1 1 0 0,0 1-1 0 0,1 3-112 0 0,8 13 234 0 0,-1 1-1 0 0,-1 0 0 0 0,-1 1 0 0 0,-1 0 1 0 0,-1 0-1 0 0,-2 1 0 0 0,0 0 0 0 0,-1 0 0 0 0,-1 0 1 0 0,-1 0-1 0 0,-2 11-233 0 0,-1-10-985 0 0,-1 0 0 0 0,-1-1 1 0 0,-2 1-1 0 0,-1 5 985 0 0,0 1-7298 0 0,7-27 2472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4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10330 0 0,'0'3'66'0'0,"0"-1"0"0"0,0 1 1 0 0,1-1-1 0 0,-1 1 0 0 0,1-1 0 0 0,-1 1 0 0 0,1-1 0 0 0,0 1 0 0 0,0-1 0 0 0,0 1 0 0 0,0-1 0 0 0,0 0 0 0 0,1 0 1 0 0,-1 0-1 0 0,1 0 0 0 0,-1 0 0 0 0,1 0 0 0 0,0 0 0 0 0,0 0 0 0 0,1 0-66 0 0,1 1 245 0 0,0 0 0 0 0,0-1 1 0 0,0 0-1 0 0,0 0 0 0 0,1 0 0 0 0,-1 0 0 0 0,1-1 0 0 0,-1 0 1 0 0,1 0-1 0 0,0 0 0 0 0,0 0-245 0 0,3 0 411 0 0,0-1 0 0 0,1 1 1 0 0,-1-1-1 0 0,0-1 0 0 0,0 0 0 0 0,0 0 0 0 0,0 0 1 0 0,0-1-1 0 0,0 0 0 0 0,0-1 0 0 0,-1 0 1 0 0,1 0-1 0 0,1-1-411 0 0,-3 0 115 0 0,0 1 1 0 0,0-1-1 0 0,0-1 0 0 0,0 1 1 0 0,-1-1-1 0 0,0 0 0 0 0,0 0 1 0 0,0-1-1 0 0,-1 1 0 0 0,0-1 1 0 0,0 0-1 0 0,0 0 0 0 0,-1-1 1 0 0,1 1-1 0 0,-2-1 0 0 0,1 1 1 0 0,-1-1-1 0 0,0 0 0 0 0,0 0 1 0 0,-1 0-1 0 0,0 0 0 0 0,0 0 1 0 0,0 0-1 0 0,-1-1 0 0 0,0 1 1 0 0,-1 0-1 0 0,0 0 0 0 0,0 0 1 0 0,-1-3-116 0 0,2 6 8 0 0,-1 0 1 0 0,0 0 0 0 0,0-1 0 0 0,0 1 0 0 0,0 0-1 0 0,-1 1 1 0 0,1-1 0 0 0,-1 0 0 0 0,0 0-1 0 0,0 1 1 0 0,-1-1 0 0 0,1 1 0 0 0,-1 0 0 0 0,1-1-1 0 0,-1 1 1 0 0,0 0 0 0 0,0 1 0 0 0,-1-1 0 0 0,1 0-1 0 0,0 1 1 0 0,-1 0 0 0 0,1 0 0 0 0,-1 0-1 0 0,0 0 1 0 0,-2 0-9 0 0,2 1-96 0 0,-1 1-1 0 0,1-1 0 0 0,0 1 1 0 0,-1 0-1 0 0,1 0 1 0 0,0 0-1 0 0,0 1 0 0 0,-1 0 1 0 0,1-1-1 0 0,0 2 0 0 0,0-1 1 0 0,0 0-1 0 0,-1 1 1 0 0,2 0-1 0 0,-1 0 0 0 0,0 0 1 0 0,0 0-1 0 0,1 0 1 0 0,-1 1-1 0 0,1 0 0 0 0,0 0 1 0 0,-1 0-1 0 0,1 0 0 0 0,-1 2 97 0 0,-3 4-171 0 0,1 0-1 0 0,0 0 0 0 0,0 0 1 0 0,1 1-1 0 0,0 0 0 0 0,0 0 0 0 0,2 0 1 0 0,-1 1-1 0 0,1-1 0 0 0,-1 6 172 0 0,0 3-102 0 0,1 1-1 0 0,1-1 1 0 0,1 0-1 0 0,0 0 1 0 0,2 12 102 0 0,1-24 35 0 0,-1-1 0 0 0,1 0 0 0 0,0 0 0 0 0,0 0 0 0 0,1 0 0 0 0,0 0 0 0 0,0 0 0 0 0,0-1 0 0 0,1 0 0 0 0,-1 1-1 0 0,2-1 1 0 0,-1 0 0 0 0,0-1 0 0 0,1 1 0 0 0,0-1 0 0 0,0 0 0 0 0,0 0 0 0 0,0-1 0 0 0,1 1 0 0 0,-1-1 0 0 0,1 0 0 0 0,0-1 0 0 0,4 2-35 0 0,1 0-134 0 0,-1 0-1 0 0,1 0 1 0 0,0-1 0 0 0,0-1-1 0 0,0 0 1 0 0,1 0-1 0 0,10-1 135 0 0,-16-1-553 0 0,1 0 0 0 0,0-1 0 0 0,0 1 0 0 0,0-2-1 0 0,0 1 1 0 0,-1-1 0 0 0,5-1 553 0 0,15-13-5612 0 0,-17 9 99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11875 0 0,'0'0'1336'0'0,"33"-20"3131"0"0,-23 12-4004 0 0,1 1-1 0 0,-1 1 1 0 0,2 0 0 0 0,6-3-463 0 0,49-16-2239 0 0,-50 19 948 0 0,0 0-1 0 0,0-1 1 0 0,-1 0 0 0 0,0-2 0 0 0,0 0-1 0 0,0 0 1 0 0,-1-2 1291 0 0,-8 5-4898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10362 0 0,'-1'4'207'0'0,"1"0"0"0"0,-1 1 0 0 0,1-1 1 0 0,0 0-1 0 0,0 0 0 0 0,0 0 0 0 0,1 1 0 0 0,-1-1 0 0 0,1 0 0 0 0,0 0 0 0 0,0 0 0 0 0,0 0 0 0 0,1 0-207 0 0,-1 1 444 0 0,150 486 5118 0 0,-129-424-5002 0 0,-13-44-469 0 0,-6-17-12 0 0,0 0 1 0 0,-1 0 0 0 0,0 0 0 0 0,0 1 0 0 0,-1 0 0 0 0,1-1 0 0 0,-1 4-80 0 0,-1-10-134 0 0,-2-15-3862 0 0,-2-17 3063 0 0,-1-15 730 0 0,-1 12 228 0 0,3-1 0 0 0,0 0-1 0 0,3 0 1 0 0,1 1-1 0 0,5-33-24 0 0,-5 64 28 0 0,0 0-1 0 0,0 0 1 0 0,0-1-1 0 0,0 1 1 0 0,1 0-1 0 0,-1 1 1 0 0,1-1-1 0 0,0 0 1 0 0,1 0-1 0 0,-1 1 1 0 0,1-1-1 0 0,-1 1 1 0 0,1 0-1 0 0,0 0 1 0 0,0 0-1 0 0,0 0 1 0 0,4-2-28 0 0,-5 4 38 0 0,1 0 1 0 0,-1 0 0 0 0,1 0 0 0 0,-1 0-1 0 0,1 1 1 0 0,-1-1 0 0 0,1 1 0 0 0,0 0-1 0 0,-1-1 1 0 0,1 1 0 0 0,0 0 0 0 0,-1 1-1 0 0,1-1 1 0 0,-1 0 0 0 0,1 1 0 0 0,0 0-1 0 0,-1-1 1 0 0,1 1 0 0 0,-1 0 0 0 0,1 0-1 0 0,-1 1 1 0 0,0-1 0 0 0,0 0 0 0 0,1 1-1 0 0,-1-1 1 0 0,0 1 0 0 0,0 0 0 0 0,1 1-39 0 0,13 11 278 0 0,-1 1 0 0 0,-1 0 1 0 0,0 1-1 0 0,-1 0 0 0 0,-1 1 1 0 0,-1 0-1 0 0,4 8-278 0 0,-8-12-314 0 0,-1 1 0 0 0,0 0 0 0 0,-1 0 0 0 0,3 12 314 0 0,-6-15-1247 0 0,0-1 0 0 0,0 1-1 0 0,-1-1 1 0 0,-1 1-1 0 0,0-1 1 0 0,0 1 0 0 0,-1 0 1247 0 0,0-5-5344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15379 0 0,'-4'5'74'0'0,"-1"-1"0"0"0,1 1-1 0 0,1 1 1 0 0,-1-1 0 0 0,1 0-1 0 0,0 1 1 0 0,0 0 0 0 0,1 0-1 0 0,-1 0 1 0 0,1 0 0 0 0,1 0-1 0 0,-1 0 1 0 0,1 0 0 0 0,0 1-1 0 0,1-1 1 0 0,-1 0 0 0 0,1 1-1 0 0,0-1 1 0 0,1 0 0 0 0,0 1-1 0 0,0-1 1 0 0,0 0 0 0 0,1 1-74 0 0,-2-1-95 0 0,1 1 0 0 0,1-1 0 0 0,-1 0 0 0 0,1 0 0 0 0,0 0 0 0 0,0 0 0 0 0,1 0 0 0 0,0-1 0 0 0,0 1 0 0 0,0-1 0 0 0,1 0 0 0 0,-1 0 0 0 0,1 0 0 0 0,1 0 0 0 0,-1-1 0 0 0,1 1 0 0 0,-1-1 0 0 0,1 0 0 0 0,0 0 0 0 0,1-1 0 0 0,-1 0 0 0 0,1 0 0 0 0,3 2 95 0 0,-3-4-56 0 0,1 0 0 0 0,-1 0 0 0 0,1 0 0 0 0,-1-1 0 0 0,1 0 0 0 0,-1 0 0 0 0,1 0 0 0 0,-1-1 0 0 0,1 0 0 0 0,-1 0 0 0 0,0-1 0 0 0,1 0 1 0 0,-1 0-1 0 0,0 0 0 0 0,0-1 0 0 0,0 0 0 0 0,-1 0 0 0 0,1-1 0 0 0,-1 1 0 0 0,1-1 56 0 0,1-2 75 0 0,-1 0 1 0 0,1 0-1 0 0,-1 0 1 0 0,0-1-1 0 0,0 0 1 0 0,-1 0-1 0 0,0-1 0 0 0,0 1 1 0 0,-1-1-1 0 0,0 0 1 0 0,0 0-1 0 0,-1-1 0 0 0,0 1 1 0 0,1-5-76 0 0,-4 11 118 0 0,1-1 1 0 0,-1 1-1 0 0,1 0 0 0 0,-1-1 1 0 0,0 1-1 0 0,0-1 0 0 0,0 1 1 0 0,0 0-1 0 0,0-1 0 0 0,-1 1 1 0 0,1-1-1 0 0,-1 1 0 0 0,1 0 1 0 0,-1-1-1 0 0,0 1 0 0 0,0 0 1 0 0,0 0-1 0 0,0 0 1 0 0,-1 0-1 0 0,1 0 0 0 0,0 0 1 0 0,-1 0-1 0 0,0 0 0 0 0,1 0 1 0 0,-1 1-1 0 0,0-1 0 0 0,0 0 1 0 0,0 1-1 0 0,0 0 0 0 0,0-1 1 0 0,0 1-1 0 0,0 0 0 0 0,0 0 1 0 0,-1 0-1 0 0,0 0-118 0 0,-3-1-64 0 0,1 1-1 0 0,-1-1 0 0 0,0 1 1 0 0,0 0-1 0 0,0 0 0 0 0,0 1 1 0 0,0 0-1 0 0,0 0 0 0 0,0 0 1 0 0,0 1-1 0 0,0-1 1 0 0,1 2-1 0 0,-6 0 65 0 0,-1 2-278 0 0,-40 13-2485 0 0,1-9-3794 0 0,47-8 2948 0 0,-1-3-1304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10602 0 0,'19'41'4469'0'0,"-13"-26"-3841"0"0,0-3-308 0 0,38 78 495 0 0,-4 1 1 0 0,-4 3-1 0 0,9 45-815 0 0,-35-72-1769 0 0,-9-48-146 0 0,-1 1-1 0 0,-2 0 1 0 0,1-1 0 0 0,-2 2 1915 0 0,1-17-1065 0 0,1-1-3784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6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14523 0 0,'0'0'1762'0'0,"40"-15"-1950"0"0,-20 6-16 0 0,0-1 0 0 0,-1 0 0 0 0,0-2 1 0 0,3-2 203 0 0,66-57-6974 0 0,-72 55 1923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27 272 12475 0 0,'7'5'2485'0'0,"22"15"-2226"0"0,-17-16-86 0 0,1 0-1 0 0,0-1 1 0 0,0-1-1 0 0,0 0 1 0 0,0-1-1 0 0,0 0 0 0 0,0-1 1 0 0,0 0-1 0 0,1-1 1 0 0,-1-1-1 0 0,0 0 1 0 0,6-2-173 0 0,-12 2 177 0 0,-1 1 1 0 0,1-1-1 0 0,-1 0 1 0 0,0-1-1 0 0,0 1 1 0 0,0-1-1 0 0,0-1 1 0 0,0 1-1 0 0,-1-1 1 0 0,0 0-1 0 0,1 0 1 0 0,-1 0-1 0 0,-1-1 1 0 0,1 0-1 0 0,-1 0 1 0 0,0 0-1 0 0,0 0 1 0 0,0-1-1 0 0,-1 0 1 0 0,1 1-1 0 0,-2-1 0 0 0,1 0 1 0 0,-1-1-1 0 0,1 1 1 0 0,0-6-178 0 0,-3 6 103 0 0,0 0 0 0 0,-1 1-1 0 0,1-1 1 0 0,-1 0 0 0 0,0 1 0 0 0,-1-1 0 0 0,1 1 0 0 0,-1-1 0 0 0,0 1-1 0 0,-1 0 1 0 0,1 0 0 0 0,-1 0 0 0 0,0 0 0 0 0,0 0 0 0 0,0 1-1 0 0,-1-1 1 0 0,0 1 0 0 0,0 0 0 0 0,0 0 0 0 0,0 0 0 0 0,-1 1-1 0 0,-3-3-102 0 0,-5-4-60 0 0,0 0-1 0 0,-1 1 1 0 0,0 1 0 0 0,0 1-1 0 0,0 0 1 0 0,-1 0-1 0 0,-10-2 61 0 0,20 8-78 0 0,1 0 0 0 0,-1 0-1 0 0,1 0 1 0 0,-1 0 0 0 0,1 1 0 0 0,-1 0-1 0 0,0 0 1 0 0,1 0 0 0 0,-1 0 0 0 0,1 1-1 0 0,-1-1 1 0 0,1 1 0 0 0,-1 1 0 0 0,1-1 0 0 0,-1 1-1 0 0,1-1 1 0 0,0 1 0 0 0,0 0 0 0 0,-3 3 78 0 0,1-1-137 0 0,1 1 0 0 0,-1 0 0 0 0,1 0 0 0 0,1 0 0 0 0,-1 1 0 0 0,1-1 0 0 0,0 1 0 0 0,0 0 0 0 0,0 1 0 0 0,1-1 0 0 0,0 0 0 0 0,0 2 137 0 0,-4 11-194 0 0,2 0-1 0 0,0 0 1 0 0,0 0 0 0 0,2 1 0 0 0,1-1 0 0 0,0 1 0 0 0,1 0-1 0 0,2 18 195 0 0,1-26-25 0 0,-1 0 0 0 0,2 0 0 0 0,0 0 0 0 0,0-1 0 0 0,1 1 1 0 0,0-1-1 0 0,1 0 0 0 0,1 0 0 0 0,-1 0 0 0 0,2-1 0 0 0,-1 0 0 0 0,2 0 0 0 0,-1-1 0 0 0,1 0 0 0 0,0 0 0 0 0,1 0 0 0 0,7 4 25 0 0,-11-9-49 0 0,1 0 1 0 0,0 0-1 0 0,0-1 1 0 0,0 0-1 0 0,0 0 1 0 0,1 0 0 0 0,-1 0-1 0 0,1-1 1 0 0,-1-1-1 0 0,1 1 1 0 0,0-1-1 0 0,0 0 1 0 0,0 0-1 0 0,0-1 1 0 0,0 0-1 0 0,0 0 1 0 0,-1-1-1 0 0,1 0 1 0 0,0 0-1 0 0,0 0 1 0 0,0-1 0 0 0,-1 0-1 0 0,1 0 1 0 0,-1-1-1 0 0,0 0 1 0 0,1 0-1 0 0,-1-1 1 0 0,-1 1-1 0 0,1-1 1 0 0,0 0-1 0 0,0-2 49 0 0,4-2-629 0 0,-1 0-1 0 0,0 0 1 0 0,0-1-1 0 0,-1-1 1 0 0,0 1-1 0 0,-1-1 1 0 0,0-1 0 0 0,-1 1-1 0 0,0-1 1 0 0,0 0-1 0 0,-1-1 1 0 0,-1 1-1 0 0,0-1 1 0 0,3-12 629 0 0,-3 7-4949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9698 0 0,'2'9'707'0'0,"0"-1"0"0"0,0 1 0 0 0,1-1 0 0 0,0 0 1 0 0,0 0-1 0 0,1 0 0 0 0,0 0 0 0 0,2 1-707 0 0,6 15 1019 0 0,-6-12-443 0 0,9 20 498 0 0,-1 0-1 0 0,-2 1 1 0 0,-1 0 0 0 0,6 33-1074 0 0,-16-66-43 0 0,-1 1 1 0 0,0 0 0 0 0,0-1 0 0 0,0 1 0 0 0,0 0 0 0 0,0-1 0 0 0,0 1-1 0 0,1 0 1 0 0,-2-1 0 0 0,1 1 0 0 0,0 0 0 0 0,0-1 0 0 0,0 1 0 0 0,0 0 0 0 0,0-1-1 0 0,0 1 1 0 0,-1-1 0 0 0,1 1 0 0 0,0 0 0 0 0,-1-1 0 0 0,1 1 0 0 0,0-1-1 0 0,-1 1 1 0 0,1 0 42 0 0,-12-5-2210 0 0,-10-23-1146 0 0,18 14 2873 0 0,0 0 1 0 0,1 0-1 0 0,1 0 1 0 0,0 0-1 0 0,0-1 0 0 0,1 1 1 0 0,1-1-1 0 0,1 1 0 0 0,1-13 483 0 0,-1 18-25 0 0,0 0-1 0 0,0 0 0 0 0,1 0 0 0 0,0 0 1 0 0,0 1-1 0 0,1-1 0 0 0,0 0 0 0 0,0 1 1 0 0,1 0-1 0 0,0 0 0 0 0,0 0 0 0 0,1 0 1 0 0,0 1-1 0 0,0-1 0 0 0,0 1 0 0 0,7-5 26 0 0,-6 7 331 0 0,0 1 0 0 0,1-1 0 0 0,0 1-1 0 0,-1 0 1 0 0,1 0 0 0 0,0 1-1 0 0,0 0 1 0 0,1 0 0 0 0,-1 1 0 0 0,0-1-1 0 0,1 2 1 0 0,-1-1 0 0 0,0 1-1 0 0,1 0 1 0 0,-1 1 0 0 0,1 0 0 0 0,-1 0-1 0 0,0 0 1 0 0,0 1 0 0 0,0 0-1 0 0,0 1 1 0 0,0-1 0 0 0,4 3-331 0 0,-1 0 287 0 0,0 0 1 0 0,-1 0-1 0 0,0 0 1 0 0,0 2-1 0 0,0-1 1 0 0,-1 1-1 0 0,0 0 1 0 0,0 0-1 0 0,-1 1 1 0 0,0 0-1 0 0,0 1 1 0 0,-1 0-1 0 0,0 0 1 0 0,0 0-1 0 0,3 9-287 0 0,2 25-751 0 0,-10-15-2644 0 0,2 6-5646 0 0,-2-27 3727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2:3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3877 1059 6961 0 0,'-18'-1'3521'0'0,"-50"4"3239"0"0,-60 27-4068 0 0,-55 22-2692 0 0,130-40 298 0 0,0-2 1 0 0,0-2 0 0 0,-1-3 0 0 0,0-2 0 0 0,-23-3-299 0 0,-88 7 31 0 0,-364 50 107 0 0,-296 18 491 0 0,553-70-393 0 0,0-11 0 0 0,-168-31-236 0 0,316 17 185 0 0,-99-32-185 0 0,186 43 17 0 0,13 3 69 0 0,1 0 0 0 0,-1-2 1 0 0,1-1-1 0 0,0 0 0 0 0,1-2 0 0 0,-2-1-86 0 0,18 8 60 0 0,0 0-1 0 0,0-1 0 0 0,0 1 1 0 0,0-1-1 0 0,1 0 0 0 0,0 0 0 0 0,0-1 1 0 0,0 0-1 0 0,1 0 0 0 0,-1 0 1 0 0,1 0-1 0 0,1-1 0 0 0,-1 1 1 0 0,1-1-1 0 0,1 0 0 0 0,-1 0 0 0 0,1 0 1 0 0,0 0-1 0 0,1 0 0 0 0,-1-1 1 0 0,1-6-60 0 0,1-5 31 0 0,1 1 1 0 0,1 0-1 0 0,0 0 1 0 0,1 0-1 0 0,1 0 1 0 0,1 1 0 0 0,0 0-1 0 0,2-1 1 0 0,0 2-1 0 0,0-1 1 0 0,2 1-1 0 0,0 0 1 0 0,2-1-32 0 0,8-11 11 0 0,1 1 0 0 0,1 1 0 0 0,1 1 0 0 0,2 1 0 0 0,0 1 0 0 0,20-14-11 0 0,-9 12 18 0 0,0 1-1 0 0,2 2 1 0 0,37-16-18 0 0,123-46 79 0 0,-111 50-78 0 0,111-47 181 0 0,3 8 1 0 0,3 10-1 0 0,70-7-182 0 0,-154 49-3 0 0,1 6 0 0 0,73 2 3 0 0,244 9 39 0 0,-270 5-4 0 0,2 4-14 0 0,0 7 1 0 0,-1 8-1 0 0,159 40-21 0 0,-87-5 35 0 0,148 57-35 0 0,-331-93-3 0 0,14 4-7 0 0,-1 3 0 0 0,-1 2 1 0 0,-1 4-1 0 0,14 12 10 0 0,-74-39-13 0 0,0 0-1 0 0,-1 0 0 0 0,1 1 1 0 0,-1 1-1 0 0,0-1 0 0 0,-1 1 1 0 0,0 0-1 0 0,0 0 0 0 0,0 1 1 0 0,-1 0-1 0 0,0 0 0 0 0,-1 0 1 0 0,0 0-1 0 0,0 1 14 0 0,-2-2-10 0 0,0-1 0 0 0,0 0-1 0 0,-1 1 1 0 0,0-1 0 0 0,0 1 0 0 0,-1-1 0 0 0,0 1-1 0 0,0-1 1 0 0,0 1 0 0 0,-1-1 0 0 0,0 1 0 0 0,0-1 0 0 0,-1 0-1 0 0,0 1 1 0 0,0-1 0 0 0,0 0 0 0 0,-1 0 0 0 0,0 0 0 0 0,0-1-1 0 0,-1 2 11 0 0,-6 10 3 0 0,-1 0 0 0 0,0-1 0 0 0,-1 0-1 0 0,-1-1 1 0 0,-8 7-3 0 0,12-14 29 0 0,-1 0 0 0 0,1-1 0 0 0,-1-1-1 0 0,-1 1 1 0 0,1-2 0 0 0,-1 1 0 0 0,0-2 0 0 0,0 1 0 0 0,-11 1-29 0 0,-71 17-83 0 0,-2-4 0 0 0,-63 2 83 0 0,-48 10-2736 0 0,34 3-3597 0 0,81-15-1645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20428 0 0,'9'-2'643'0'0,"0"1"0"0"0,0-2-1 0 0,0 1 1 0 0,-1-1 0 0 0,1 0-1 0 0,0-1-642 0 0,102-51-1294 0 0,-106 52 517 0 0,35-21-1791 0 0,-25 8-2116 0 0,-15 15 4353 0 0,0 1-1 0 0,0-1 1 0 0,1 1-1 0 0,-1-1 1 0 0,0 1-1 0 0,0-1 0 0 0,0 1 1 0 0,0-1-1 0 0,0 1 1 0 0,0-1-1 0 0,0 1 1 0 0,1-1-1 0 0,-2 1 1 0 0,1-1-1 0 0,0 1 0 0 0,0-1 1 0 0,0 1-1 0 0,0-1 1 0 0,0 1-1 0 0,0-1 1 0 0,0 1-1 0 0,-1 0 0 0 0,1-1 1 0 0,0 1-1 0 0,0-1 1 0 0,-1 1-1 0 0,1-1 1 0 0,0 1-1 0 0,-1 0 0 0 0,1-1 332 0 0,-4-2-5006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12387 0 0,'-1'1'139'0'0,"-46"11"6252"0"0,8 5-3325 0 0,35-14-2995 0 0,0 1 0 0 0,-1-1 0 0 0,1 1-1 0 0,0 0 1 0 0,1 0 0 0 0,-1 0 0 0 0,1 0 0 0 0,0 0 0 0 0,0 1 0 0 0,0-1 0 0 0,0 1 0 0 0,1 0-1 0 0,0 0 1 0 0,0 0 0 0 0,-1 4-71 0 0,-1 8-69 0 0,0 0-1 0 0,0 1 0 0 0,2-1 0 0 0,0 0 0 0 0,1 1 1 0 0,1-1-1 0 0,1 1 0 0 0,0-1 0 0 0,1 0 1 0 0,1 1-1 0 0,1-1 70 0 0,-1-7-443 0 0,-1 0 0 0 0,2 0 1 0 0,-1-1-1 0 0,2 1 0 0 0,-1-1 0 0 0,1 0 1 0 0,1 0-1 0 0,-1 0 0 0 0,2 0 443 0 0,-3-4-619 0 0,0-1-1 0 0,1 1 0 0 0,-1-1 1 0 0,1 0-1 0 0,0 0 1 0 0,0-1-1 0 0,1 1 1 0 0,-1-1-1 0 0,1 0 0 0 0,-1 0 1 0 0,1-1-1 0 0,0 0 1 0 0,0 0-1 0 0,0 0 1 0 0,1-1 619 0 0,16 1-1143 0 0,-11-3-3730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8994 0 0,'-29'14'8118'0'0,"0"0"-3560"0"0,-10 11-3204 0 0,34-21-1408 0 0,0 0 0 0 0,1 1 0 0 0,0 0 0 0 0,-1 0-1 0 0,2 0 1 0 0,-1 0 0 0 0,0 1 0 0 0,1-1 0 0 0,0 1 0 0 0,1 0 0 0 0,-3 6 54 0 0,2-3-68 0 0,0 0 0 0 0,0 0 0 0 0,1 0 0 0 0,0 1 0 0 0,0-1 0 0 0,1 1 0 0 0,1-1 0 0 0,0 1 0 0 0,0-1 0 0 0,0 1 0 0 0,1-1 0 0 0,1 1 0 0 0,0 1 68 0 0,0-7-86 0 0,-1 0 1 0 0,1 1-1 0 0,0-1 0 0 0,0 0 0 0 0,1 0 1 0 0,-1 0-1 0 0,1 0 0 0 0,0-1 1 0 0,0 1-1 0 0,0-1 0 0 0,0 0 0 0 0,1 0 1 0 0,-1 0-1 0 0,1 0 0 0 0,0 0 1 0 0,0-1-1 0 0,0 1 0 0 0,0-1 0 0 0,0-1 1 0 0,0 1-1 0 0,1 0 0 0 0,-1-1 1 0 0,1 0-1 0 0,-1 0 0 0 0,1 0 0 0 0,-1-1 1 0 0,5 1 85 0 0,2-1-160 0 0,-1 0 1 0 0,1 0 0 0 0,0-1-1 0 0,-1-1 1 0 0,1 0 0 0 0,-1 0-1 0 0,1-1 1 0 0,-1-1 0 0 0,0 1-1 0 0,0-2 1 0 0,0 1 0 0 0,7-6 159 0 0,-11 7 34 0 0,0 0 0 0 0,0-1 0 0 0,-1 0 1 0 0,1 0-1 0 0,-1-1 0 0 0,0 0 1 0 0,0 1-1 0 0,0-2 0 0 0,-1 1 0 0 0,1 0 1 0 0,-1-1-1 0 0,-1 0 0 0 0,1 0 0 0 0,-1 0 1 0 0,0-1-1 0 0,0 1 0 0 0,-1-1 0 0 0,0 1 1 0 0,0-1-1 0 0,0-2-34 0 0,-2 5 124 0 0,-1 0 0 0 0,1 0 0 0 0,-1 0 1 0 0,0 0-1 0 0,0 0 0 0 0,0 0 0 0 0,0 0 0 0 0,-1 0 0 0 0,1 0 1 0 0,-1 1-1 0 0,0-1 0 0 0,0 1 0 0 0,-1-1 0 0 0,1 1 1 0 0,-1 0-1 0 0,0 0 0 0 0,0 0 0 0 0,0 0 0 0 0,0 0 0 0 0,0 1 1 0 0,0-1-1 0 0,-1 1 0 0 0,0-1-124 0 0,-6-3-466 0 0,-1-1 0 0 0,0 2 1 0 0,0-1-1 0 0,0 1 0 0 0,0 1 1 0 0,-1 0-1 0 0,-3 0 466 0 0,-37-11-8762 0 0,43 11 3165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6:5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329 131 17276 0 0,'-21'0'1372'0'0,"-6"-1"-494"0"0,1 1 0 0 0,-1 2 1 0 0,1 0-1 0 0,0 2 0 0 0,-17 4-878 0 0,36-5 14 0 0,0-1 1 0 0,0 1-1 0 0,0-1 0 0 0,1 2 0 0 0,-1-1 0 0 0,1 1 1 0 0,0 0-1 0 0,-1 1 0 0 0,2-1 0 0 0,-1 1 0 0 0,1 0 1 0 0,-1 0-1 0 0,2 1 0 0 0,-1 0 0 0 0,0 0 0 0 0,1 0 1 0 0,0 0-1 0 0,1 1 0 0 0,-1-1 0 0 0,1 1 0 0 0,1 0 1 0 0,-2 3-15 0 0,1-1-61 0 0,1 1 0 0 0,-1-1 0 0 0,2 1 0 0 0,-1-1 0 0 0,1 1 0 0 0,1 0 0 0 0,0 0 0 0 0,0-1 0 0 0,1 1 0 0 0,0 0 0 0 0,1-1 0 0 0,2 8 61 0 0,-3-13-33 0 0,0-1 0 0 0,0 1 1 0 0,1-1-1 0 0,0 1 0 0 0,-1-1 0 0 0,1 0 0 0 0,1 0 0 0 0,-1 0 1 0 0,0 0-1 0 0,1 0 0 0 0,-1 0 0 0 0,1 0 0 0 0,0-1 0 0 0,0 0 1 0 0,0 1-1 0 0,0-1 0 0 0,1 0 0 0 0,-1 0 0 0 0,0-1 0 0 0,1 1 1 0 0,-1-1-1 0 0,1 0 0 0 0,0 0 0 0 0,-1 0 0 0 0,1 0 0 0 0,0-1 1 0 0,0 1-1 0 0,0-1 0 0 0,-1 0 0 0 0,1 0 0 0 0,0 0 0 0 0,0-1 1 0 0,2 0 32 0 0,-2 1 39 0 0,0-1 1 0 0,0 1-1 0 0,0-1 1 0 0,0 0 0 0 0,-1 0-1 0 0,1 0 1 0 0,0-1-1 0 0,-1 1 1 0 0,1-1 0 0 0,-1 0-1 0 0,1 0 1 0 0,-1 0-1 0 0,0-1 1 0 0,0 1 0 0 0,0-1-1 0 0,0 0 1 0 0,0 0-1 0 0,-1 0 1 0 0,3-3-40 0 0,-2 1 84 0 0,0 0 0 0 0,-1-1 0 0 0,1 0 0 0 0,-1 1 0 0 0,-1-1 0 0 0,1 0 0 0 0,-1 0 0 0 0,0 0 0 0 0,0 0 0 0 0,-1 0 0 0 0,1-1 0 0 0,-2 1-84 0 0,0-19 148 0 0,-2 1-1 0 0,0 0 1 0 0,-2-1 0 0 0,-1 2 0 0 0,-7-20-148 0 0,-7-27-132 0 0,-12-37-551 0 0,32 111-552 0 0,0 8 931 0 0,1 0 1 0 0,0 0 0 0 0,1 0-1 0 0,1-1 1 0 0,-1 1 0 0 0,2-1-1 0 0,0 0 1 0 0,2 6 303 0 0,25 35-711 0 0,-2 2-1 0 0,6 22 712 0 0,-11-25 541 0 0,1 0-1 0 0,2-2 1 0 0,32 42-541 0 0,-37-67 836 0 0,1-13-3545 0 0,-20-11 2299 0 0,-1 0 0 0 0,0 0 0 0 0,0-1 0 0 0,1 1 0 0 0,-1-1 0 0 0,0 1 0 0 0,0-1 0 0 0,0 1 0 0 0,0-1 0 0 0,1 0 0 0 0,-1 0 0 0 0,0 0 1 0 0,0 0-1 0 0,-1-1 0 0 0,1 1 0 0 0,0 0 0 0 0,0-1 0 0 0,-1 1 0 0 0,1-1 0 0 0,-1 0 0 0 0,1 0 0 0 0,-1 1 0 0 0,0-1 0 0 0,1-1 410 0 0,7-8-4997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8834 0 0,'-1'4'6170'0'0,"4"4"-3523"0"0,24 47-4284 0 0,40 43-6449 0 0,-57-85 3183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12651 0 0,'55'151'4752'0'0,"-29"-84"-6028"0"0,-26-66 1268 0 0,1 0-310 0 0,-1 0 0 0 0,1 0 1 0 0,-1 0-1 0 0,1 0 1 0 0,-1 0-1 0 0,1 0 0 0 0,-1 0 1 0 0,0 0-1 0 0,0 0 0 0 0,1 1 1 0 0,-1-1-1 0 0,0 0 1 0 0,0 0-1 0 0,0 0 0 0 0,0 0 1 0 0,0 1-1 0 0,-1-1 0 0 0,1 0 1 0 0,0 0-1 0 0,-1 0 0 0 0,1 0 1 0 0,0 0-1 0 0,-1 0 1 0 0,1 0-1 0 0,-1 0 0 0 0,0 1 318 0 0,0-2-4907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13467 0 0,'0'0'2066'0'0,"13"-6"-1400"0"0,15-8-6088 0 0,0 0 2527 0 0,-17 9-2026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18380 0 0,'8'29'-967'0'0,"12"14"1025"0"0,-15-33 61 0 0,0 0-1 0 0,0-1 0 0 0,-1 2 0 0 0,0-1 0 0 0,-1 0 0 0 0,0 1 0 0 0,-1-1 0 0 0,2 10-118 0 0,-6-10 440 0 0,0-18-3083 0 0,-2-22-1710 0 0,4 19 3773 0 0,-1-1 382 0 0,1 1 1 0 0,0 0-1 0 0,0 0 1 0 0,1 0-1 0 0,1-1 1 0 0,0 1-1 0 0,0 0 1 0 0,1 1-1 0 0,1-1 1 0 0,0 0-1 0 0,0 1 1 0 0,2-2 197 0 0,-6 11 125 0 0,1 0 0 0 0,0-1 0 0 0,0 1 0 0 0,0 0-1 0 0,0 0 1 0 0,0 0 0 0 0,0 0 0 0 0,0 1 0 0 0,1-1 0 0 0,-1 0 0 0 0,0 0 0 0 0,0 1 0 0 0,1-1 0 0 0,-1 0 0 0 0,0 1-1 0 0,1-1 1 0 0,-1 1 0 0 0,0 0 0 0 0,1 0 0 0 0,-1-1 0 0 0,1 1 0 0 0,-1 0 0 0 0,0 0 0 0 0,1 0 0 0 0,-1 0 0 0 0,1 1-1 0 0,0-1-124 0 0,2 1 244 0 0,0 0 1 0 0,-1 1-1 0 0,1 0 0 0 0,0-1 0 0 0,-1 1 0 0 0,1 0 0 0 0,-1 1 0 0 0,0-1 0 0 0,0 1 0 0 0,2 1-244 0 0,6 7 634 0 0,0 0 0 0 0,-1 1 0 0 0,0 1-1 0 0,7 12-633 0 0,-11-15 25 0 0,0 1-1 0 0,-1 0 0 0 0,0 0 0 0 0,2 11-24 0 0,-3-9-897 0 0,-1 1 0 0 0,0 0 1 0 0,-1-1-1 0 0,0 1 0 0 0,-2 0 0 0 0,1 0 0 0 0,-2 1 0 0 0,0-1 0 0 0,0-1 0 0 0,-2 1 1 0 0,0 1 896 0 0,1-6-4825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50 17460 0 0,'-6'-5'724'0'0,"1"-1"1"0"0,-1 2 0 0 0,-1-1 0 0 0,1 1 0 0 0,0 0-1 0 0,-2 0-724 0 0,3 1 82 0 0,-1 0-1 0 0,0 1 1 0 0,0 0-1 0 0,-1 0 1 0 0,1 0-1 0 0,0 1 1 0 0,-1 0-1 0 0,1 0 1 0 0,0 1-1 0 0,-1-1 1 0 0,1 1 0 0 0,-1 1-1 0 0,1-1 1 0 0,-1 1-1 0 0,1 1 1 0 0,0-1-1 0 0,-1 1 1 0 0,1 0-82 0 0,1-1-4 0 0,-1 1 1 0 0,1 0-1 0 0,0 0 1 0 0,0 0 0 0 0,0 1-1 0 0,0 0 1 0 0,0 0-1 0 0,1 0 1 0 0,-1 0-1 0 0,1 1 1 0 0,0-1 0 0 0,0 1-1 0 0,0 0 1 0 0,1 1-1 0 0,-1-1 1 0 0,1 0 0 0 0,0 1-1 0 0,0 0 1 0 0,1 0-1 0 0,-1 0 1 0 0,1 0 0 0 0,0 0-1 0 0,1 1 1 0 0,-1-1-1 0 0,0 4 4 0 0,-1 5-154 0 0,1 0 0 0 0,0 0-1 0 0,0 1 1 0 0,2-1 0 0 0,0 0-1 0 0,1 0 1 0 0,0 0 0 0 0,3 14 154 0 0,-4-24-49 0 0,1-1 0 0 0,0 1 0 0 0,0 0 1 0 0,0-1-1 0 0,0 1 0 0 0,0-1 0 0 0,1 1 1 0 0,-1-1-1 0 0,1 0 0 0 0,0 1 0 0 0,0-1 1 0 0,0 0-1 0 0,1 0 0 0 0,-1 0 0 0 0,1-1 1 0 0,-1 1-1 0 0,1-1 0 0 0,0 1 1 0 0,0-1-1 0 0,0 0 0 0 0,1 0 0 0 0,-1 0 1 0 0,0 0-1 0 0,1-1 0 0 0,-1 1 0 0 0,1-1 1 0 0,-1 0-1 0 0,1 0 0 0 0,0-1 0 0 0,-1 1 1 0 0,1-1-1 0 0,0 1 0 0 0,0-1 0 0 0,-1 0 1 0 0,4-1 48 0 0,-3 0-2 0 0,-1 0 1 0 0,1 0 0 0 0,-1 0 0 0 0,1-1-1 0 0,-1 0 1 0 0,0 0 0 0 0,1 0-1 0 0,-1 0 1 0 0,0 0 0 0 0,-1 0 0 0 0,1-1-1 0 0,0 0 1 0 0,0 1 0 0 0,-1-1-1 0 0,0 0 1 0 0,0 0 0 0 0,0 0 0 0 0,0 0-1 0 0,0-1 1 0 0,0 1 0 0 0,-1-1-1 0 0,1 1 1 0 0,-1-1 0 0 0,0 1 0 0 0,0-4 1 0 0,4-11-46 0 0,-1 0 0 0 0,-1-1 1 0 0,0 1-1 0 0,-1-11 46 0 0,-3 5-82 0 0,1 19 34 0 0,-1-1 0 0 0,1 1 1 0 0,0 0-1 0 0,1-1 0 0 0,-1 1 0 0 0,1 0 0 0 0,0 0 1 0 0,0 0-1 0 0,1-1 48 0 0,32 61-1575 0 0,-12-17 1930 0 0,-2 1 0 0 0,-1 1 0 0 0,-3 1-1 0 0,0 0 1 0 0,-3 1 0 0 0,-2 1 0 0 0,-1 1-355 0 0,-6-20 113 0 0,-1 1-1 0 0,-1 0 0 0 0,-1 0 1 0 0,-1 0-1 0 0,-2-1 0 0 0,0 1 1 0 0,-1 0-1 0 0,-2-1 0 0 0,-1 1 1 0 0,0-1-1 0 0,-2-1 0 0 0,-1 1 1 0 0,-2 2-113 0 0,-10 23-89 0 0,10-21-268 0 0,-1 0 0 0 0,-2-1 1 0 0,-1 1 356 0 0,12-22-91 0 0,-1 0 1 0 0,0 0-1 0 0,-1 0 0 0 0,1-1 1 0 0,-1 0-1 0 0,0 0 1 0 0,0 0-1 0 0,-1 0 0 0 0,0-1 1 0 0,0 0-1 0 0,0 0 1 0 0,0 0-1 0 0,0-1 0 0 0,-7 3 91 0 0,11-6-11 0 0,0 0 0 0 0,-1 0 0 0 0,1 0 0 0 0,0-1 0 0 0,0 1 0 0 0,-1 0 0 0 0,1-1 0 0 0,0 0 0 0 0,0 1 0 0 0,0-1 0 0 0,-1 0-1 0 0,1 0 1 0 0,0 0 0 0 0,0 0 0 0 0,0-1 0 0 0,1 1 0 0 0,-1-1 0 0 0,0 1 0 0 0,0-1 0 0 0,1 1 0 0 0,-1-1 0 0 0,1 0 0 0 0,-1-1 11 0 0,-33-45-126 0 0,-19-64-154 0 0,-22-69 280 0 0,75 180-20 0 0,0 0-1 0 0,0-1 0 0 0,1 1 0 0 0,-1-1 0 0 0,1 1 1 0 0,-1-1-1 0 0,1 1 0 0 0,0-1 0 0 0,-1 1 0 0 0,1-1 1 0 0,0 1-1 0 0,0-1 0 0 0,0 1 0 0 0,0-1 0 0 0,0 1 1 0 0,1-1-1 0 0,-1 1 0 0 0,0-1 0 0 0,1 1 1 0 0,-1-1-1 0 0,1 1 0 0 0,-1-1 0 0 0,1 1 0 0 0,0-1 1 0 0,0 1-1 0 0,-1 0 0 0 0,1 0 0 0 0,0-1 0 0 0,0 1 1 0 0,0 0-1 0 0,0 0 0 0 0,1 0 0 0 0,-1 0 0 0 0,0 0 1 0 0,0 0-1 0 0,1 0 0 0 0,-1 1 0 0 0,0-1 0 0 0,1 0 1 0 0,-1 1-1 0 0,1-1 0 0 0,-1 1 0 0 0,1 0 0 0 0,-1-1 1 0 0,1 1-1 0 0,-1 0 0 0 0,2 0 21 0 0,11-2-180 0 0,0 1-1 0 0,0 1 1 0 0,0 0-1 0 0,0 1 1 0 0,5 2 180 0 0,5-1 151 0 0,25 1-145 0 0,0-2 0 0 0,1-2-1 0 0,-1-2 1 0 0,0-3 0 0 0,0-1 0 0 0,2-3-6 0 0,-23 0-1502 0 0,-23 9 372 0 0,-1-1-1 0 0,1-1 0 0 0,-1 1 0 0 0,1-1 1 0 0,-1 1-1 0 0,0-1 0 0 0,3-3 1131 0 0,-3 1-4630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5 10058 0 0,'-15'-4'10396'0'0,"-10"5"-7838"0"0,-20 5-2429 0 0,-2 6-94 0 0,1 2 0 0 0,1 2-1 0 0,0 1 1 0 0,2 3 0 0 0,-20 12-35 0 0,-22 17 60 0 0,2 4 1 0 0,-10 14-61 0 0,85-61 10 0 0,-1-1 13 0 0,1 1 0 0 0,0 0 0 0 0,1 1 0 0 0,-1-1 0 0 0,1 1 0 0 0,1 1 0 0 0,-1-1 0 0 0,-2 6-23 0 0,10-9-51 0 0,0 0 1 0 0,1 1-1 0 0,0-1 0 0 0,-1 0 0 0 0,1 0 0 0 0,1 0 0 0 0,-1 0 0 0 0,1 0 0 0 0,0 0 51 0 0,12 23 53 0 0,184 603 287 0 0,-154-475-285 0 0,305 942-430 0 0,-118-480 72 0 0,-209-553 339 0 0,-14-36-6 0 0,2 0 1 0 0,1 0 0 0 0,1-1 0 0 0,2 0-31 0 0,-5-11 26 0 0,1-1 0 0 0,1 0 0 0 0,0-1 0 0 0,1-1 0 0 0,1 0 0 0 0,0 0 0 0 0,1-2 0 0 0,0 0 1 0 0,6 3-27 0 0,27 13 98 0 0,0-1 1 0 0,27 7-99 0 0,-10-3-88 0 0,-32-13-3107 0 0,13 6-7328 0 0,-33-18 4125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0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30 313 9154 0 0,'-22'7'1130'0'0,"14"-3"1589"0"0,11-1 2533 0 0,-3-3-4938 0 0,0 0 8 0 0,14 3 2836 0 0,19-2-3076 0 0,-30-1 129 0 0,61-5 103 0 0,0-2-1 0 0,-1-3 1 0 0,-1-3-1 0 0,27-10-313 0 0,-34 10 42 0 0,113-26 65 0 0,-4 2 232 0 0,22-14-339 0 0,-127 32 26 0 0,52-17 77 0 0,2 4 0 0 0,44-3-103 0 0,-126 25-407 0 0,-28 11 375 0 0,1 1 0 0 0,-1-1 0 0 0,0 1 0 0 0,0 0 0 0 0,0 0 0 0 0,0 1 0 0 0,0-1 1 0 0,0 1-1 0 0,0-1 0 0 0,-1 1 0 0 0,1 0 0 0 0,-1 0 0 0 0,1 0 32 0 0,32 50-680 0 0,-18-26 498 0 0,65 89 63 0 0,9 10-77 0 0,50 97 196 0 0,27 99 38 0 0,-38-71-94 0 0,241 501-72 0 0,-331-649 259 0 0,9 49-131 0 0,-1-3 115 0 0,30 102 135 0 0,3 62-250 0 0,-52-192 58 0 0,-26-107 0 0 0,-2-9 28 0 0,-1 0 0 0 0,1-1-1 0 0,0 1 1 0 0,1 0 0 0 0,-1-1-1 0 0,1 0 1 0 0,0 1 0 0 0,0-1-1 0 0,0 1-85 0 0,-4-6 243 0 0,0 0 0 0 0,0 0-1 0 0,0 1 1 0 0,-1-1-1 0 0,1 1 1 0 0,0 0-1 0 0,-1 0 1 0 0,1 0 0 0 0,0 0-1 0 0,-1 0 1 0 0,1 0-1 0 0,0 1 1 0 0,0-1 0 0 0,-1 1-1 0 0,1-1 1 0 0,0 1-1 0 0,0 0 1 0 0,0 0 0 0 0,0 0-1 0 0,0 0 1 0 0,0 0-1 0 0,0 1 1 0 0,0-1-243 0 0,-67 40-864 0 0,52-30 933 0 0,-133 90-4901 0 0,53-29-3845 0 0,48-34 264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10370 0 0,'-1'4'526'0'0,"-1"-1"-1"0"0,1 1 1 0 0,0-1-1 0 0,0 1 1 0 0,1 0-1 0 0,-1 0 1 0 0,1-1-1 0 0,0 1 1 0 0,0 3-526 0 0,9 61-230 0 0,-3-39 614 0 0,-6-28-313 0 0,0 0-1 0 0,0 1 1 0 0,0-1 0 0 0,1 0 0 0 0,-1 1 0 0 0,1-1-1 0 0,-1 0 1 0 0,1 1 0 0 0,-1-1 0 0 0,1 0-1 0 0,0 0 1 0 0,0 0 0 0 0,-1 1 0 0 0,1-1-1 0 0,0 0 1 0 0,0 0 0 0 0,0 0 0 0 0,0-1-1 0 0,0 1 1 0 0,1 0 0 0 0,-1 0 0 0 0,0 0-1 0 0,0-1 1 0 0,0 1 0 0 0,1-1 0 0 0,-1 1 0 0 0,0-1-1 0 0,1 1 1 0 0,-1-1 0 0 0,0 0 0 0 0,1 0-1 0 0,-1 1 1 0 0,1-1 0 0 0,-1 0 0 0 0,0 0-1 0 0,1-1 1 0 0,-1 1 0 0 0,1 0 0 0 0,-1 0-1 0 0,0-1 1 0 0,1 1 0 0 0,-1-1 0 0 0,0 1 0 0 0,0-1-1 0 0,1 0-70 0 0,12-4 983 0 0,0 0 0 0 0,-1-2 0 0 0,1 0 0 0 0,6-5-983 0 0,3-1-709 0 0,-4 4 624 0 0,-1-1 0 0 0,0-1 0 0 0,2-3 85 0 0,-7 2-3617 0 0,-2 0-3619 0 0,-10 6 1571 0 0,-2 5 785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11.3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325 0 12163 0 0,'0'0'0'0'0,"0"0"3688"0"0,-1 0-3696 0 0,1 1 1113 0 0,0-1-433 0 0,-1 1 23 0 0,1-1-54 0 0,0 1-51 0 0,-1-1-25 0 0,1 0-84 0 0,-1 1 48 0 0,1-1-49 0 0,-1 0-72 0 0,1 1 20 0 0,-1-1-68 0 0,0 0-31 0 0,0 0-22 0 0,0 0-18 0 0,0 1-73 0 0,-1-1 29 0 0,0 0-89 0 0,-1 0-15 0 0,1 0 28 0 0,-2 1-78 0 0,1-1 32 0 0,-1 0-22 0 0,-1 1-33 0 0,1 0 0 0 0,-1-1 25 0 0,0 1-65 0 0,0 0 39 0 0,0-1 5 0 0,0 1-105 0 0,0 1 97 0 0,-2 0-90 0 0,1 0-11 0 0,-2 0 68 0 0,0 1-90 0 0,0 0 56 0 0,-1 0-7 0 0,0 1-37 0 0,-1-1 22 0 0,0 0 38 0 0,0 1-49 0 0,-1 0 8 0 0,1 0 35 0 0,-1 0-78 0 0,1 0 62 0 0,0 0-2 0 0,1-1-65 0 0,-1 1 87 0 0,2-1-75 0 0,0 0 32 0 0,0-1 28 0 0,0 1-38 0 0,1-1 61 0 0,1 0 1 0 0,0-1-36 0 0,0 1 13 0 0,2-1 14 0 0,0 0-52 0 0,0 0 53 0 0,1 0 1 0 0,0-1-46 0 0,0 1 62 0 0,0-1-10 0 0,1 1-43 0 0,0-1 52 0 0,1 1-46 0 0,-1-1-4 0 0,1 0 38 0 0,0 0-60 0 0,0 0 18 0 0,0 0 32 0 0,1 0-49 0 0,-1 0 35 0 0,0 0-1 0 0,1 1-38 0 0,-1-1 22 0 0,0 0 38 0 0,1 0-49 0 0,0 0 55 0 0,0 0 2 0 0,0 0-74 0 0,0 0 61 0 0,0 0-68 0 0,0 1-19 0 0,0-1 70 0 0,0 0-81 0 0,0 1 17 0 0,0-1 13 0 0,0 1-54 0 0,0 0 54 0 0,-1 0-8 0 0,1 0-25 0 0,-1 2 28 0 0,1 0 18 0 0,-1 2-33 0 0,1 1 59 0 0,0 2-9 0 0,0 1-23 0 0,0 3 65 0 0,0 1-48 0 0,0 1-3 0 0,0 0 39 0 0,0 2-41 0 0,1-1 4 0 0,-1 1 54 0 0,1 0-64 0 0,-1 1 50 0 0,1 0 13 0 0,-1 0-51 0 0,0 1 55 0 0,0 0 11 0 0,1 1-59 0 0,-1 1 67 0 0,1 1-31 0 0,-1 0-28 0 0,0 1 46 0 0,1 1-43 0 0,-1 1-6 0 0,0-1 39 0 0,0 2-22 0 0,1-1 7 0 0,-1 1 55 0 0,1 0-72 0 0,0 0 43 0 0,-1 0 5 0 0,1 1-59 0 0,-1 0 66 0 0,1 1 15 0 0,-1 0-59 0 0,1 2 68 0 0,-1 0-31 0 0,1 2-28 0 0,0 0 46 0 0,-1 0-43 0 0,0 0-15 0 0,1 0 60 0 0,-1 0-85 0 0,1 0 63 0 0,-1-1-10 0 0,0 1-44 0 0,1-1 43 0 0,0 0-15 0 0,0-1-24 0 0,0-1 36 0 0,0-1 16 0 0,1 0-69 0 0,0-1 78 0 0,0 0-34 0 0,0 0-46 0 0,-1-1 99 0 0,1 1-88 0 0,-1-1 9 0 0,1 0 54 0 0,-1 0-75 0 0,0 0 52 0 0,1 0 12 0 0,-2 0-51 0 0,1 0 37 0 0,0 0 24 0 0,0 0-63 0 0,0-1 30 0 0,0 0 55 0 0,0 0-110 0 0,-1-1 100 0 0,1 1-31 0 0,0-1-56 0 0,0 0 74 0 0,0-1-72 0 0,0 0 31 0 0,0 0 28 0 0,0 0-28 0 0,0-1 20 0 0,0 0 4 0 0,1 0-29 0 0,0 2 9 0 0,0 1 24 0 0,0 1-27 0 0,0 1 29 0 0,0 0-9 0 0,1 0-16 0 0,-1-1 25 0 0,1-1-18 0 0,-1 0-23 0 0,0-1 35 0 0,0 0-49 0 0,0 0 14 0 0,0 1 42 0 0,0-1-61 0 0,0 2 68 0 0,0-1-30 0 0,0 0-28 0 0,0-1 65 0 0,0 0-49 0 0,-1-1-21 0 0,1 0 62 0 0,-1-1-30 0 0,1-1-37 0 0,-1 1 88 0 0,0-1-76 0 0,0 1-12 0 0,1 0 87 0 0,-1 0-94 0 0,0 0 30 0 0,0 0 56 0 0,0 0-83 0 0,-1-1 55 0 0,1 1 20 0 0,0-1-62 0 0,0 1 40 0 0,-1-2 33 0 0,1 1-86 0 0,0 0 76 0 0,1 0-6 0 0,-1 0-74 0 0,0-1 90 0 0,0 1-66 0 0,0 0 10 0 0,0 0 44 0 0,0 0-71 0 0,0 0 60 0 0,0 0-9 0 0,0 0-16 0 0,-1-1 7 0 0,1 0 16 0 0,0-1-62 0 0,0 0 38 0 0,0 0 14 0 0,0-1-24 0 0,0 1 57 0 0,0-1-36 0 0,0 0-15 0 0,0-1 14 0 0,0 1-6 0 0,0-1 1 0 0,-1 0 19 0 0,1 0-25 0 0,-1 0-10 0 0,1 0 40 0 0,-1-1-50 0 0,0 0 43 0 0,0 0 34 0 0,0 0-85 0 0,-1 1 85 0 0,1-1-64 0 0,-1 2-10 0 0,1-1 106 0 0,0 1-90 0 0,0 1 12 0 0,0-1 17 0 0,-1 0-56 0 0,1 1 17 0 0,-1-1 68 0 0,1 1-59 0 0,0-2 21 0 0,-1 0 33 0 0,0 0-96 0 0,1-1 67 0 0,-1-1 6 0 0,0 1-40 0 0,0-1 24 0 0,0-1 57 0 0,0 0-92 0 0,0 0 58 0 0,0-1 20 0 0,0-1-92 0 0,0 0 86 0 0,0-2-37 0 0,0 0-27 0 0,0 0 56 0 0,0-1-47 0 0,0 0 34 0 0,-1-1 0 0 0,1 1-29 0 0,0-1 10 0 0,-1 1 6 0 0,1-2-13 0 0,0 1 14 0 0,0-1 14 0 0,0 1-32 0 0,0-1 21 0 0,0 0-17 0 0,1 1-14 0 0,-1 0 41 0 0,0-1-42 0 0,1 1 24 0 0,-1 0-8 0 0,0 1-16 0 0,0-1 14 0 0,1 1 13 0 0,-1 0-13 0 0,1 0 5 0 0,0 1 27 0 0,-1-2-54 0 0,1 1 72 0 0,1-1-31 0 0,-1 0-27 0 0,1 0 65 0 0,-1-1-58 0 0,2 0 0 0 0,-1-1 37 0 0,0 0-60 0 0,0 0 18 0 0,0 0 41 0 0,0-1-51 0 0,1 1 17 0 0,-1 0 51 0 0,1-1-100 0 0,-1 1 51 0 0,1-1 29 0 0,1 0-48 0 0,0 0 64 0 0,0 0 28 0 0,0 1-53 0 0,1-1 29 0 0,0 0 18 0 0,0 0-80 0 0,1 1 62 0 0,0-1-59 0 0,-1 0-12 0 0,1 1 50 0 0,0-1-64 0 0,-1 0 38 0 0,1 0 7 0 0,-1 0-87 0 0,0-1-94 0 0,0-1-137 0 0,0 1-232 0 0,0-1-257 0 0,0 0-332 0 0,0 0-551 0 0,0 0-541 0 0,1-1-636 0 0,0-1 452 0 0,1-1 517 0 0,0-1-5964 0 0,-1-1 5627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37:13.0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59.60217"/>
      <inkml:brushProperty name="anchorY" value="-2784.70825"/>
      <inkml:brushProperty name="scaleFactor" value="0.5"/>
    </inkml:brush>
  </inkml:definitions>
  <inkml:trace contextRef="#ctx0" brushRef="#br0">54 1 11650 0 0,'0'0'0'0'0,"-1"0"1201"0"0,-2 2-290 0 0,-1 0-254 0 0,-2 1-47 0 0,0 0 92 0 0,0 1-74 0 0,0-1 34 0 0,0 1-17 0 0,2-1-135 0 0,0 1-18 0 0,1-2-79 0 0,1 1-89 0 0,0-1-102 0 0,2 0-74 0 0,0-1-149 0 0,0 1 13 0 0,1-1-18 0 0,1 1-39 0 0,0 0 85 0 0,1 0-27 0 0,1 0-17 0 0,0 1 55 0 0,1 0-55 0 0,1-1 8 0 0,0 1 35 0 0,2 0-13 0 0,0-1-3 0 0,1 0 21 0 0,1 0-44 0 0,-1 0 4 0 0,1 0 35 0 0,0-1-50 0 0,0 0 44 0 0,0 1-22 0 0,1-2-40 0 0,0 1 67 0 0,0 0-68 0 0,1-1 39 0 0,-1 0-2 0 0,1 1-38 0 0,-1-1 31 0 0,0 0 27 0 0,0 0-37 0 0,0 0 24 0 0,-1 0 11 0 0,-1 0-50 0 0,0 0 53 0 0,0 0-46 0 0,-1 0 5 0 0,0-1 26 0 0,-1 1-74 0 0,1 0-6 0 0,-1-1-1 0 0,0 1-69 0 0,-1 0 46 0 0,-1 0 39 0 0,0 0-49 0 0,-1 0 55 0 0,-1 0-6 0 0,0 1-44 0 0,0-1 71 0 0,-1 1-4 0 0,-1-1-35 0 0,0 1 50 0 0,0-1 13 0 0,0 1-50 0 0,-1 0 93 0 0,0 0-29 0 0,-1 0-8 0 0,1-1 90 0 0,-1 1-74 0 0,1-1 54 0 0,-1 1-6 0 0,1 0-45 0 0,-1 0-4 0 0,0 1 8 0 0,0 0-70 0 0,1 1 28 0 0,-1 0 8 0 0,0 0-33 0 0,-1 1 39 0 0,1 1 7 0 0,-1 1-77 0 0,1 0 72 0 0,-1 1-62 0 0,0 1-11 0 0,0 0 50 0 0,0 2-83 0 0,0-1 25 0 0,-1 2 0 0 0,1 0-30 0 0,0 1 0 0 0,0 1 35 0 0,-1 1-20 0 0,1 1 54 0 0,1 1-15 0 0,-1 2 26 0 0,1 0 31 0 0,-1 0-35 0 0,2 2 50 0 0,-1 0 23 0 0,0 2-52 0 0,1 0 47 0 0,-1 2-6 0 0,2 1-45 0 0,-1 1 24 0 0,0 1 28 0 0,1 1-37 0 0,0 0 50 0 0,0 2 23 0 0,0 0-61 0 0,1 1 49 0 0,0 1 3 0 0,0-1-67 0 0,0 0 68 0 0,1 0-60 0 0,-1-1-20 0 0,1 1 52 0 0,0-2-47 0 0,0 1 34 0 0,0-1 46 0 0,0 1-41 0 0,0-1 44 0 0,0 1 35 0 0,0 0-57 0 0,-1 1 77 0 0,1-1 33 0 0,0 0-64 0 0,0 0 52 0 0,-1-1-53 0 0,1 0-51 0 0,-1-1 41 0 0,1 1-35 0 0,-1-1 8 0 0,1 0-2 0 0,-1 1-18 0 0,1-1 4 0 0,0 0-11 0 0,1 1-7 0 0,-1-1 20 0 0,0-1-16 0 0,1-1-23 0 0,0 0 26 0 0,0 0-19 0 0,0 0 15 0 0,1 0 33 0 0,-1 0-47 0 0,1 1-12 0 0,0 0 41 0 0,-1-1-62 0 0,0 1 37 0 0,1 0 44 0 0,-2-2-87 0 0,1 1 66 0 0,0-1-3 0 0,-1 0-56 0 0,0-1 66 0 0,1 0 6 0 0,-1 1-75 0 0,0-1 71 0 0,0 0-14 0 0,0-2-81 0 0,0 1 92 0 0,-1-1-69 0 0,1 0-17 0 0,0 0 80 0 0,-1 0-73 0 0,0 0 61 0 0,1 0 10 0 0,-1 0-30 0 0,0 1 12 0 0,0 0 15 0 0,0 0-62 0 0,0 0 57 0 0,0-1 8 0 0,-1 1-58 0 0,1-1 58 0 0,-1-1-29 0 0,0 1-38 0 0,0-1 67 0 0,0 0-50 0 0,0 0 16 0 0,0-1 24 0 0,0 1-45 0 0,-1 0 24 0 0,1-1 1 0 0,0 1-11 0 0,-1-1-5 0 0,1 0 29 0 0,0-1-46 0 0,0-1 42 0 0,0 0 6 0 0,0-1-30 0 0,0-1 39 0 0,1 0-40 0 0,-1-1-16 0 0,1 0 32 0 0,-1-1-21 0 0,1 1-12 0 0,-1 0 59 0 0,1 0-64 0 0,-1 1 30 0 0,1 0 37 0 0,0 0-68 0 0,-1 2 61 0 0,1-1-10 0 0,0 1-44 0 0,0 1 42 0 0,0-1 5 0 0,0 0-48 0 0,-1 0 62 0 0,1 0-57 0 0,-1-1-1 0 0,1 1 37 0 0,0-1-42 0 0,0 1 33 0 0,0-1 46 0 0,0-1-87 0 0,0 1 47 0 0,1 0-16 0 0,0 0-43 0 0,-1-1 59 0 0,1 0 18 0 0,0-2-51 0 0,0 0 46 0 0,0-1-23 0 0,-1 0-59 0 0,0 0 83 0 0,0 0-29 0 0,1 0-8 0 0,-1 0 51 0 0,0 1-62 0 0,0 0 19 0 0,0-1 4 0 0,0 0 15 0 0,0 0-4 0 0,-1 0 3 0 0,0-1-18 0 0,0-1-5 0 0,0 0 28 0 0,1-1-37 0 0,-1 1 69 0 0,0-1-78 0 0,0 0 7 0 0,0 0 34 0 0,0 0-60 0 0,0-1 74 0 0,0 0 7 0 0,0 0-48 0 0,-1 0 36 0 0,1-1-11 0 0,0 0-36 0 0,-1 0 49 0 0,1 0 2 0 0,0-1-65 0 0,0-1 78 0 0,0 1-36 0 0,0 0-54 0 0,0-1 111 0 0,0 0-102 0 0,-1 1 33 0 0,1-1 55 0 0,-1 0-74 0 0,0-1 62 0 0,1 0 28 0 0,-1 0-35 0 0,0 0 14 0 0,0-2 52 0 0,1 0-91 0 0,-1 0 95 0 0,0 0 8 0 0,1-1-29 0 0,-1 0 78 0 0,0 0-22 0 0,-1-1-19 0 0,1 1 64 0 0,0 0-48 0 0,0-1-22 0 0,-1 1 55 0 0,1 0-85 0 0,-1-1 16 0 0,0 1 12 0 0,0 1-63 0 0,0-1 19 0 0,-1 1-17 0 0,1 0-17 0 0,-1 0 14 0 0,1 1-5 0 0,0-1-8 0 0,-1 0 21 0 0,0 1-7 0 0,0-1-44 0 0,0 1 70 0 0,0 0-70 0 0,0-1 50 0 0,0 1 32 0 0,-1 0-75 0 0,1 0 72 0 0,-1 1-23 0 0,0 0-30 0 0,0-1 85 0 0,-1 1-55 0 0,0 0 0 0 0,0-1 49 0 0,-1 0 21 0 0,1 0-33 0 0,0 0 108 0 0,0 0-69 0 0,-1 0-13 0 0,1-1 89 0 0,-1 1-122 0 0,1-1 76 0 0,-1 0 3 0 0,0 0-58 0 0,-1 0 11 0 0,0 0-34 0 0,-1 0-39 0 0,0-1-10 0 0,-1 1 73 0 0,0 0-117 0 0,-1-1 75 0 0,-1 1-52 0 0,-1 0-71 0 0,0 1 104 0 0,0-1-92 0 0,-2 1 28 0 0,1 0-18 0 0,-1 0-81 0 0,0 1-51 0 0,0 0-57 0 0,-1 0-113 0 0,1 0-161 0 0,0 0-208 0 0,0 0-572 0 0,-1-1-737 0 0,2 0-1648 0 0,0-2-3118 0 0,0-1-1553 0 0,2-2 7661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14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190 1412 10874 0 0,'0'0'74'0'0,"0"0"-29"0"0,0 0-16 0 0,0 0-10 0 0,0 0 20 0 0,0 0-7 0 0,0 0-12 0 0,0 0 0 0 0,4-5 3866 0 0,4-5-161 0 0,6-31-2873 0 0,2-5-37 0 0,-1-1 0 0 0,-3-1 1 0 0,-1-5-816 0 0,-1 2 166 0 0,3-1 1 0 0,3 2-1 0 0,2-3-166 0 0,5-14 276 0 0,2-21-276 0 0,-2-22 78 0 0,-4-2 0 0 0,-6-1 0 0 0,-4 0 0 0 0,-5-24-78 0 0,-4 117-15 0 0,1-1 1 0 0,1 1 0 0 0,1 0 0 0 0,0 0 0 0 0,2 0 0 0 0,0 1-1 0 0,1 0 1 0 0,8-16 14 0 0,-5 22 1 0 0,-4 7-41 0 0,-8 4-297 0 0,-45 48-492 0 0,16-13 867 0 0,-47 38 91 0 0,-2-4 0 0 0,-64 38-129 0 0,38-42 81 0 0,179-40-901 0 0,203 34 583 0 0,-195-46 263 0 0,-18-2 21 0 0,-1 2 0 0 0,14 6-47 0 0,-46-6 2198 0 0,-24-12 46 0 0,-8-7-2063 0 0,0 0-1 0 0,0 1 1 0 0,-1-1 0 0 0,0 1 0 0 0,0 0 0 0 0,-6-7-181 0 0,-12-23 71 0 0,-51-95 137 0 0,36 40-283 0 0,35 85 68 0 0,-1-1 0 0 0,-1 1-1 0 0,1 0 1 0 0,-1 0 0 0 0,0 0-1 0 0,-1 0 1 0 0,0 1 0 0 0,-1-2 7 0 0,-8-12 72 0 0,14 20-79 0 0,-2-1 91 0 0,3 1-9350 0 0,13 7 1630 0 0,-7-6 2392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28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196 117 7138 0 0,'-1'-1'131'0'0,"1"0"1"0"0,-1 0-1 0 0,1 0 1 0 0,-1 0 0 0 0,1 1-1 0 0,-1-1 1 0 0,1 0-1 0 0,0 0 1 0 0,-1 0 0 0 0,1 0-1 0 0,0 0 1 0 0,0 0-1 0 0,0 0 1 0 0,0 0 0 0 0,0 0-1 0 0,0 0 1 0 0,0 0-1 0 0,0-1-131 0 0,0 1 112 0 0,0 0 0 0 0,0 0 0 0 0,0 0 0 0 0,0 0 0 0 0,0 0-1 0 0,0 0 1 0 0,0 0 0 0 0,0 0 0 0 0,0-1 0 0 0,-1 1 0 0 0,1 0 0 0 0,-1 0-1 0 0,1 0 1 0 0,0 0 0 0 0,-1 0 0 0 0,0 0 0 0 0,1 1 0 0 0,-1-1 0 0 0,1 0-1 0 0,-1 0 1 0 0,0 0 0 0 0,0 0 0 0 0,0 1 0 0 0,1-1 0 0 0,-2 0-112 0 0,0-1 414 0 0,0 1 1 0 0,-1-1 0 0 0,1 1 0 0 0,-1 0 0 0 0,1 0 0 0 0,-1 0 0 0 0,1 0-1 0 0,-1 0 1 0 0,0 0 0 0 0,1 1 0 0 0,-1-1 0 0 0,-2 1-415 0 0,4 0 4 0 0,0 0-1 0 0,0 1 1 0 0,0-1 0 0 0,0 0 0 0 0,0 1 0 0 0,0-1 0 0 0,1 1-1 0 0,-1-1 1 0 0,0 1 0 0 0,0 0 0 0 0,0-1 0 0 0,0 1 0 0 0,1 0-1 0 0,-1 0 1 0 0,0 0 0 0 0,1-1 0 0 0,-1 1 0 0 0,1 0-1 0 0,-1 0 1 0 0,1 0 0 0 0,-1 0 0 0 0,1 0 0 0 0,-1 0 0 0 0,1 0-1 0 0,0 0 1 0 0,0 0 0 0 0,0 0 0 0 0,-1 0 0 0 0,1 0-1 0 0,0 0 1 0 0,0 0 0 0 0,0 0 0 0 0,1 0 0 0 0,-1 1 0 0 0,0-1-1 0 0,0 1-3 0 0,1-2 66 0 0,0 0-1 0 0,0-1 0 0 0,-1 1 0 0 0,1 0 1 0 0,0 0-1 0 0,-1 0 0 0 0,1 0 0 0 0,0-1 0 0 0,-1 1 1 0 0,1 0-1 0 0,0-1 0 0 0,-1 1 0 0 0,1 0 1 0 0,-1-1-1 0 0,1 1 0 0 0,-1-1 0 0 0,1 1 0 0 0,-1-1 1 0 0,1 1-1 0 0,-1-1 0 0 0,1 1 0 0 0,-1-1 1 0 0,0 0-1 0 0,1 1 0 0 0,-1-1 0 0 0,0 1 0 0 0,1-1 1 0 0,-1 0-1 0 0,0 1 0 0 0,0-1 0 0 0,0 0 1 0 0,0 0-67 0 0,0 1 138 0 0,-14-12 603 0 0,11 13-814 0 0,-1 0 0 0 0,1 1 1 0 0,0-1-1 0 0,1 0 1 0 0,-1 1-1 0 0,0 0 0 0 0,0-1 1 0 0,1 1-1 0 0,-1 0 0 0 0,1 1 1 0 0,-1-1-1 0 0,1 0 1 0 0,0 1-1 0 0,0-1 0 0 0,0 1 1 0 0,0-1-1 0 0,0 1 0 0 0,1 0 1 0 0,-1 0-1 0 0,1 0 1 0 0,0 0-1 0 0,0 0 0 0 0,0 0 1 0 0,0 1 73 0 0,2-5 63 0 0,0 1 0 0 0,0-1 0 0 0,0 1 0 0 0,0-1 0 0 0,0 1 0 0 0,0-1 0 0 0,-1 1 0 0 0,1-1 0 0 0,0 0 0 0 0,0 1 0 0 0,-1-1 0 0 0,1 0 0 0 0,0 0 0 0 0,-1 0 0 0 0,1 0 0 0 0,-1 1 0 0 0,1-1 0 0 0,-1 0 0 0 0,1 0 0 0 0,-1 0 0 0 0,0 0 0 0 0,1 0 0 0 0,-1-1-63 0 0,0 0 79 0 0,0-1 0 0 0,0 1 0 0 0,0 0-1 0 0,0 0 1 0 0,-1-1 0 0 0,1 1 0 0 0,-1 0 0 0 0,1 0-1 0 0,-1 0 1 0 0,0 0 0 0 0,0 0 0 0 0,0 0 0 0 0,-1-1-79 0 0,2 2-32 0 0,-1 1 1 0 0,1-1 0 0 0,-1 0 0 0 0,1 1-1 0 0,-1-1 1 0 0,1 1 0 0 0,-1-1 0 0 0,0 1-1 0 0,1-1 1 0 0,-1 1 0 0 0,0 0 0 0 0,1-1-1 0 0,-1 1 1 0 0,0 0 0 0 0,0 0 0 0 0,0-1-1 0 0,1 1 1 0 0,-1 0 0 0 0,0 0 0 0 0,0 0-1 0 0,1 0 1 0 0,-1 0 0 0 0,0 0 0 0 0,0 0 30 0 0,-1 1-72 0 0,0 0 0 0 0,0 0 0 0 0,0 0 0 0 0,0 0-1 0 0,0 0 1 0 0,0 0 0 0 0,1 0 0 0 0,-1 1-1 0 0,1-1 1 0 0,-1 0 0 0 0,1 1 0 0 0,-1 0 0 0 0,1-1-1 0 0,0 1 1 0 0,0 0 0 0 0,0 0 0 0 0,0-1-1 0 0,0 1 1 0 0,0 0 0 0 0,0 0 0 0 0,1 0 0 0 0,-1 0-1 0 0,1 0 1 0 0,-1 1 0 0 0,1 0 73 0 0,-1-2-13 0 0,1-1 1 0 0,0 1-1 0 0,0 0 0 0 0,0-1 1 0 0,0 1-1 0 0,-1-1 1 0 0,1 1-1 0 0,0 0 0 0 0,0-1 1 0 0,0 1-1 0 0,0 0 1 0 0,1-1-1 0 0,-1 1 0 0 0,0 0 1 0 0,0-1-1 0 0,0 1 0 0 0,0 0 1 0 0,1-1-1 0 0,-1 1 1 0 0,0-1-1 0 0,0 1 0 0 0,1-1 1 0 0,-1 1-1 0 0,1-1 1 0 0,-1 1-1 0 0,0-1 0 0 0,1 1 1 0 0,-1-1-1 0 0,1 1 0 0 0,-1-1 1 0 0,1 1-1 0 0,-1-1 1 0 0,1 0-1 0 0,0 1 0 0 0,-1-1 1 0 0,1 0-1 0 0,-1 0 1 0 0,1 1-1 0 0,0-1 0 0 0,-1 0 1 0 0,1 0-1 0 0,0 0 0 0 0,-1 0 1 0 0,1 0-1 0 0,-1 0 1 0 0,1 0-1 0 0,0 0 0 0 0,-1 0 1 0 0,1 0-1 0 0,0 0 0 0 0,-1 0 1 0 0,1-1-1 0 0,0 1 1 0 0,-1 0-1 0 0,1 0 0 0 0,-1-1 1 0 0,1 1-1 0 0,-1 0 1 0 0,1-1-1 0 0,-1 1 0 0 0,1 0 13 0 0,1-1 60 0 0,0 0 0 0 0,-1 0 0 0 0,1 0 0 0 0,0 0 0 0 0,-1 0 0 0 0,1 0 0 0 0,-1 0 0 0 0,1 0 0 0 0,-1 0 0 0 0,1-1 0 0 0,-1 1 0 0 0,0-1 0 0 0,0 1 0 0 0,0-1 0 0 0,0 1 0 0 0,0-1 0 0 0,0 0 0 0 0,0 0 0 0 0,0 1 0 0 0,0-1-1 0 0,-1 0 1 0 0,1 0 0 0 0,-1-2-60 0 0,0 3 23 0 0,-1-20 536 0 0,1 21-560 0 0,0-1 0 0 0,0 1 0 0 0,0 0 0 0 0,0 0 0 0 0,0-1 0 0 0,0 1 0 0 0,-1 0 0 0 0,1 0 0 0 0,0-1 0 0 0,0 1 0 0 0,0 0 0 0 0,0 0 0 0 0,0 0 0 0 0,0-1 0 0 0,-1 1-1 0 0,1 0 1 0 0,0 0 0 0 0,0 0 0 0 0,0-1 0 0 0,0 1 0 0 0,-1 0 0 0 0,1 0 0 0 0,0 0 0 0 0,0 0 0 0 0,0 0 0 0 0,-1 0 0 0 0,1-1 0 0 0,0 1 0 0 0,0 0 0 0 0,-1 0 0 0 0,1 0 0 0 0,0 0 0 0 0,0 0 0 0 0,-1 0 0 0 0,1 0 0 0 0,0 0 0 0 0,0 0 0 0 0,-1 0 0 0 0,1 0 0 0 0,0 0 0 0 0,0 0 0 0 0,-1 0 0 0 0,1 0 0 0 0,0 0 0 0 0,0 0 0 0 0,-1 1 0 0 0,1-1 0 0 0,0 0 0 0 0,0 0 0 0 0,0 0 0 0 0,-1 0 0 0 0,1 0 0 0 0,0 1 0 0 0,0-1 0 0 0,0 0 0 0 0,-1 0 0 0 0,1 0 0 0 0,0 1 0 0 0,0-1 0 0 0,0 0 0 0 0,0 0 0 0 0,0 0-1 0 0,0 1 1 0 0,-1-1 2 0 0,1 0-48 0 0,-1 1 0 0 0,1-1 0 0 0,-1 1 0 0 0,1-1 1 0 0,0 0-1 0 0,-1 1 0 0 0,1-1 0 0 0,-1 1 0 0 0,1-1 1 0 0,0 1-1 0 0,-1 0 0 0 0,1-1 0 0 0,0 1 0 0 0,0-1 1 0 0,-1 1-1 0 0,1 0 0 0 0,0-1 0 0 0,0 1 0 0 0,0-1 1 0 0,0 1-1 0 0,0 0 0 0 0,0-1 0 0 0,0 1 0 0 0,0 0 1 0 0,0-1-1 0 0,0 1 0 0 0,0-1 0 0 0,0 1 0 0 0,0 0 1 0 0,1-1-1 0 0,-1 1 0 0 0,0-1 0 0 0,0 1 0 0 0,1 0 1 0 0,-1-1-1 0 0,0 1 0 0 0,1-1 0 0 0,-1 1 0 0 0,1-1 1 0 0,-1 1-1 0 0,1-1 0 0 0,-1 0 0 0 0,1 1 0 0 0,-1-1 1 0 0,1 1-1 0 0,-1-1 0 0 0,1 0 0 0 0,-1 0 0 0 0,1 1 1 0 0,0-1 46 0 0,28 9 200 0 0,-28-10-79 0 0,-1 0 0 0 0,0 1 0 0 0,0-1 0 0 0,0 0-1 0 0,0 0 1 0 0,0 1 0 0 0,1-1 0 0 0,-1 0 0 0 0,-1 1-1 0 0,1-1 1 0 0,0 0 0 0 0,0 0 0 0 0,0 1 0 0 0,0-1-1 0 0,0 0 1 0 0,-1 1 0 0 0,1-1 0 0 0,0 0 0 0 0,-1 1-1 0 0,1-1 1 0 0,0 0 0 0 0,-1 1 0 0 0,1-1 0 0 0,-1 1-1 0 0,1-1 1 0 0,-1 1 0 0 0,1-1 0 0 0,-1 1-121 0 0,-14-22-251 0 0,15 22 223 0 0,-1-1-1 0 0,1 0 1 0 0,-1 1 0 0 0,1-1 0 0 0,-1 1-1 0 0,0-1 1 0 0,1 1 0 0 0,-1 0 0 0 0,0-1 0 0 0,1 1-1 0 0,-1 0 1 0 0,0-1 0 0 0,0 1 0 0 0,1 0 0 0 0,-1 0-1 0 0,0 0 1 0 0,0 0 0 0 0,0 0 0 0 0,1-1-1 0 0,-1 1 1 0 0,0 1 0 0 0,0-1 0 0 0,1 0 0 0 0,-1 0-1 0 0,0 0 1 0 0,0 0 0 0 0,1 0 0 0 0,-1 1-1 0 0,0-1 1 0 0,0 1 28 0 0,0 0-71 0 0,0 0 0 0 0,0 0 0 0 0,1 0 0 0 0,-1 0 0 0 0,0 0 0 0 0,1 1 0 0 0,-1-1 0 0 0,1 0 0 0 0,0 0 0 0 0,-1 1 0 0 0,1-1 0 0 0,0 0 0 0 0,-1 1-1 0 0,1-1 1 0 0,0 0 0 0 0,0 1 71 0 0,0 4-145 0 0,0-1 0 0 0,0 0 0 0 0,1 0 0 0 0,0 0 0 0 0,0 1 0 0 0,0-1 0 0 0,0 0 0 0 0,1 0 0 0 0,1 2 145 0 0,-3-5 41 0 0,1-1 1 0 0,0 0-1 0 0,0 0 0 0 0,0 0 1 0 0,0 0-1 0 0,0 0 1 0 0,0-1-1 0 0,0 1 0 0 0,1 0 1 0 0,-1 0-1 0 0,0-1 0 0 0,0 1 1 0 0,1 0-1 0 0,-1-1 0 0 0,0 1 1 0 0,1-1-1 0 0,-1 0 0 0 0,0 0 1 0 0,1 1-1 0 0,-1-1 1 0 0,0 0-1 0 0,1 0 0 0 0,-1 0 1 0 0,1 0-1 0 0,-1 0 0 0 0,0-1 1 0 0,1 1-1 0 0,-1 0 0 0 0,0-1 1 0 0,1 1-1 0 0,-1-1 1 0 0,0 1-1 0 0,1-1 0 0 0,-1 0 1 0 0,0 1-1 0 0,0-1 0 0 0,0 0 1 0 0,0 0-1 0 0,0 0 0 0 0,0 0 1 0 0,0 0-1 0 0,0 0 0 0 0,0 0 1 0 0,0 0-1 0 0,0 0-41 0 0,1-1 98 0 0,-1 0 0 0 0,1 1 0 0 0,-1-1 0 0 0,1 0 0 0 0,-1 0 0 0 0,1 0 0 0 0,-1 0 0 0 0,0 0 0 0 0,0 0 0 0 0,0 0 0 0 0,0 0 0 0 0,0 0 0 0 0,-1-1 0 0 0,1 1 0 0 0,-1 0 0 0 0,1 0 0 0 0,-1-1 0 0 0,0 1 0 0 0,0-1 0 0 0,0 1 0 0 0,0 0 0 0 0,0-1 0 0 0,-1 1 0 0 0,1 0 0 0 0,-1 0 0 0 0,1-1 0 0 0,-1 1 0 0 0,-1-2-98 0 0,2 3-16 0 0,0 1 0 0 0,-1-1 0 0 0,1 0 0 0 0,-1 1 0 0 0,1-1 0 0 0,0 0 0 0 0,-1 1-1 0 0,0-1 1 0 0,1 1 0 0 0,-1-1 0 0 0,1 1 0 0 0,-1-1 0 0 0,1 1 0 0 0,-1 0 0 0 0,0-1 0 0 0,1 1 0 0 0,-1 0 0 0 0,0-1 0 0 0,0 1 0 0 0,1 0-1 0 0,-1 0 1 0 0,0-1 0 0 0,0 1 0 0 0,1 0 0 0 0,-1 0 0 0 0,0 0 0 0 0,0 0 0 0 0,1 0 0 0 0,-1 0 0 0 0,0 0 0 0 0,0 1 0 0 0,1-1 0 0 0,-1 0 0 0 0,0 0-1 0 0,0 1 1 0 0,1-1 0 0 0,-1 0 0 0 0,0 1 0 0 0,1-1 0 0 0,-1 0 0 0 0,1 1 0 0 0,-1-1 0 0 0,0 1 0 0 0,1-1 0 0 0,-1 1 0 0 0,1-1 0 0 0,-1 1-1 0 0,1 0 1 0 0,-1-1 0 0 0,1 1 0 0 0,0 0 0 0 0,-1-1 0 0 0,1 1 0 0 0,0 0 0 0 0,0-1 0 0 0,-1 1 0 0 0,1 0 0 0 0,0 0 0 0 0,0 0 16 0 0,-2 1-77 0 0,1 1 1 0 0,0 0 0 0 0,0 0 0 0 0,0 0 0 0 0,0 0 0 0 0,0 0-1 0 0,1 0 1 0 0,-1 1 0 0 0,1-1 0 0 0,0 0 0 0 0,0 0-1 0 0,0 0 1 0 0,0 0 0 0 0,1 1 0 0 0,0 1 76 0 0,-1-4 29 0 0,1 0 0 0 0,0 0 0 0 0,-1 0-1 0 0,1 1 1 0 0,0-1 0 0 0,0 0 0 0 0,0 0 0 0 0,0 0 0 0 0,0-1 0 0 0,0 1 0 0 0,0 0-1 0 0,0 0 1 0 0,1 0 0 0 0,-1-1 0 0 0,0 1 0 0 0,0-1 0 0 0,1 1 0 0 0,-1-1 0 0 0,0 1-1 0 0,1-1 1 0 0,-1 0 0 0 0,0 0 0 0 0,1 0 0 0 0,-1 1 0 0 0,1-1 0 0 0,-1 0 0 0 0,0-1-1 0 0,1 1 1 0 0,-1 0 0 0 0,0 0 0 0 0,1-1 0 0 0,-1 1 0 0 0,0-1 0 0 0,1 1 0 0 0,-1-1-1 0 0,0 1 1 0 0,0-1 0 0 0,1 0 0 0 0,-1 1 0 0 0,0-1 0 0 0,0 0 0 0 0,0 0 0 0 0,0 0-1 0 0,0 0 1 0 0,0 0 0 0 0,0 0 0 0 0,-1 0 0 0 0,1 0 0 0 0,0-1-29 0 0,0 1 49 0 0,0-1 0 0 0,-1 1 0 0 0,1-1 0 0 0,-1 1 0 0 0,1-1 0 0 0,-1 1 0 0 0,1-1 0 0 0,-1 1 0 0 0,0-1 0 0 0,0 1 0 0 0,0-1 0 0 0,1 0 0 0 0,-2 1 0 0 0,1-1 1 0 0,0 1-1 0 0,0-1 0 0 0,0 1 0 0 0,-1-1 0 0 0,1 1 0 0 0,-1-1 0 0 0,1 1 0 0 0,-1-1 0 0 0,0 1 0 0 0,1-1 0 0 0,-1 1 0 0 0,0 0 0 0 0,0 0 0 0 0,0-1 0 0 0,0 1 0 0 0,-1 0-49 0 0,1 0-49 0 0,0 0 0 0 0,-1 0-1 0 0,1 0 1 0 0,0 0 0 0 0,-1 0 0 0 0,1 1-1 0 0,-1-1 1 0 0,1 1 0 0 0,-1-1 0 0 0,0 1-1 0 0,1-1 1 0 0,-1 1 0 0 0,0 0 0 0 0,1 0-1 0 0,-1 0 1 0 0,1 0 0 0 0,-1 0 0 0 0,0 0-1 0 0,1 0 1 0 0,-1 1 0 0 0,0-1-1 0 0,1 1 1 0 0,-1-1 0 0 0,1 1 0 0 0,-1-1-1 0 0,1 1 1 0 0,-1 0 0 0 0,1 0 0 0 0,-1 0-1 0 0,1 0 1 0 0,0 0 0 0 0,0 0 0 0 0,-1 0-1 0 0,1 0 1 0 0,0 0 0 0 0,0 1 0 0 0,0-1-1 0 0,0 0 1 0 0,0 1 0 0 0,1-1 0 0 0,-1 1-1 0 0,0-1 1 0 0,1 1 49 0 0,-2 2-81 0 0,0 1 1 0 0,1-1-1 0 0,0 1 1 0 0,0-1-1 0 0,0 1 0 0 0,0-1 1 0 0,1 1-1 0 0,-1 0 0 0 0,1-1 1 0 0,1 1-1 0 0,-1 2 81 0 0,0-5-4 0 0,0-1 0 0 0,1 0-1 0 0,-1 1 1 0 0,0-1 0 0 0,0 0 0 0 0,1 0 0 0 0,-1 1 0 0 0,1-1-1 0 0,-1 0 1 0 0,1 0 0 0 0,0 1 0 0 0,-1-1 0 0 0,1 0-1 0 0,0 0 1 0 0,0 0 0 0 0,0 0 0 0 0,-1 0 0 0 0,1 0 0 0 0,0 0-1 0 0,1-1 1 0 0,-1 1 0 0 0,0 0 0 0 0,0 0 0 0 0,0-1-1 0 0,0 1 1 0 0,0-1 0 0 0,1 1 0 0 0,-1-1 0 0 0,0 1 0 0 0,1-1-1 0 0,-1 0 1 0 0,0 0 0 0 0,1 0 0 0 0,-1 1 0 0 0,0-1-1 0 0,1-1 1 0 0,-1 1 0 0 0,0 0 0 0 0,1 0 0 0 0,-1 0 0 0 0,0-1-1 0 0,0 1 1 0 0,1-1 4 0 0,2 0 98 0 0,-1 0-1 0 0,0-1 1 0 0,0 0 0 0 0,0 1-1 0 0,0-1 1 0 0,0 0 0 0 0,0-1-1 0 0,-1 1 1 0 0,1 0 0 0 0,0-1-1 0 0,-1 1 1 0 0,0-1 0 0 0,0 0-1 0 0,0 0 1 0 0,0 0 0 0 0,0 0-1 0 0,-1 0 1 0 0,1 0 0 0 0,0-4-98 0 0,-1 5 22 0 0,0 0 0 0 0,0 0 0 0 0,0 0 0 0 0,-1-1 0 0 0,1 1 0 0 0,-1 0 0 0 0,0-1 1 0 0,0 1-1 0 0,1 0 0 0 0,-1-1 0 0 0,-1 1 0 0 0,1 0 0 0 0,0-1 0 0 0,-1 1 0 0 0,1 0 1 0 0,-1 0-1 0 0,1-1 0 0 0,-1 1 0 0 0,0 0 0 0 0,0 0 0 0 0,0 0 0 0 0,0 0 1 0 0,-1 0-1 0 0,1 0 0 0 0,0 0 0 0 0,-1 1 0 0 0,0-1 0 0 0,1 0 0 0 0,-1 1 0 0 0,-2-2-22 0 0,3 2-29 0 0,0 0 0 0 0,0 1 0 0 0,0-1 0 0 0,0 1 0 0 0,0-1 0 0 0,0 1 0 0 0,0-1 0 0 0,0 1 0 0 0,-1 0 0 0 0,1-1 0 0 0,0 1 0 0 0,0 0 0 0 0,-1 0 0 0 0,1 0 0 0 0,0 0 0 0 0,0 0 0 0 0,0 0 0 0 0,-1 1 0 0 0,1-1 0 0 0,0 0 0 0 0,0 0 0 0 0,0 1 0 0 0,-1-1 0 0 0,1 1 0 0 0,0 0 29 0 0,-2 0-62 0 0,0 1 0 0 0,1 0 0 0 0,0 0 0 0 0,-1 0 0 0 0,1 1 0 0 0,0-1 0 0 0,0 0 0 0 0,0 1 0 0 0,1-1 0 0 0,-2 3 62 0 0,-1 1-71 0 0,1 1 1 0 0,0-1-1 0 0,0 1 1 0 0,1-1-1 0 0,0 1 1 0 0,0 0-1 0 0,0 0 1 0 0,1 0-1 0 0,0 1 71 0 0,1-6-12 0 0,0 0 0 0 0,0 0 0 0 0,0 0 0 0 0,0 0 0 0 0,0 0 0 0 0,0 0 0 0 0,1 0 0 0 0,-1 0 0 0 0,1 0 0 0 0,-1 0 0 0 0,1 0 0 0 0,0 0-1 0 0,-1 0 1 0 0,1-1 0 0 0,0 1 0 0 0,0 0 0 0 0,1 0 0 0 0,-1-1 0 0 0,0 1 0 0 0,0-1 0 0 0,1 1 0 0 0,-1-1 0 0 0,1 0 0 0 0,-1 0 0 0 0,1 1 0 0 0,0-1 0 0 0,0 0 0 0 0,1 0 12 0 0,-1 0 44 0 0,0-1 1 0 0,0 0-1 0 0,1 0 1 0 0,-1 0-1 0 0,0 0 0 0 0,0-1 1 0 0,0 1-1 0 0,0 0 1 0 0,1-1-1 0 0,-1 0 0 0 0,0 1 1 0 0,0-1-1 0 0,0 0 1 0 0,0 0-1 0 0,0 0 0 0 0,-1 0 1 0 0,1-1-1 0 0,0 1 1 0 0,0 0-1 0 0,-1-1 0 0 0,1 1 1 0 0,-1-1-1 0 0,1 0 1 0 0,-1 0-1 0 0,0 1 0 0 0,1-3-44 0 0,0 2 32 0 0,0-1 0 0 0,-1 0 0 0 0,0 0 0 0 0,0 0 0 0 0,0 1 0 0 0,0-1-1 0 0,0 0 1 0 0,0 0 0 0 0,-1 0 0 0 0,1-1 0 0 0,-1 1 0 0 0,0 0 0 0 0,0 0-1 0 0,0 0 1 0 0,-1 0 0 0 0,1 0 0 0 0,-1 0 0 0 0,1 0 0 0 0,-1 0 0 0 0,0 0-1 0 0,0 0 1 0 0,0 0 0 0 0,-1 1 0 0 0,1-1 0 0 0,-1 0 0 0 0,0 1 0 0 0,1-1-1 0 0,-1 1 1 0 0,0-1 0 0 0,-1 0-32 0 0,2 2-36 0 0,0 0 0 0 0,-1-1 0 0 0,1 1 0 0 0,0 0 0 0 0,-1 0 0 0 0,1 0 1 0 0,0 0-1 0 0,-1 0 0 0 0,1 0 0 0 0,-1 0 0 0 0,0 0 0 0 0,1 1 0 0 0,-1-1 0 0 0,1 0 0 0 0,-1 1 0 0 0,0 0 0 0 0,0-1 0 0 0,1 1 0 0 0,-1 0 0 0 0,0 0 0 0 0,0 0 0 0 0,1 0 0 0 0,-1 0 0 0 0,0 0 1 0 0,0 1-1 0 0,1-1 0 0 0,-1 0 0 0 0,0 1 0 0 0,1 0 0 0 0,-1-1 0 0 0,0 1 0 0 0,1 0 0 0 0,-1 0 0 0 0,1 0 0 0 0,-1 0 0 0 0,1 0 0 0 0,0 0 0 0 0,-1 0 0 0 0,1 0 0 0 0,0 0 0 0 0,0 1 0 0 0,0-1 1 0 0,0 1-1 0 0,0-1 0 0 0,0 1 0 0 0,0-1 0 0 0,0 1 0 0 0,1-1 0 0 0,-1 1 0 0 0,0 1 36 0 0,0 2-77 0 0,-1 0 0 0 0,1 1 1 0 0,0-1-1 0 0,0 1 0 0 0,0-1 0 0 0,1 1 1 0 0,0 0-1 0 0,0-1 0 0 0,1 1 0 0 0,-1 0 1 0 0,1-1-1 0 0,0 1 0 0 0,1 0 77 0 0,-2-4 7 0 0,0-1-1 0 0,0 1 1 0 0,1 0-1 0 0,-1 0 0 0 0,1 0 1 0 0,-1-1-1 0 0,1 1 1 0 0,0 0-1 0 0,-1-1 1 0 0,1 1-1 0 0,0 0 1 0 0,0-1-1 0 0,0 1 1 0 0,0-1-1 0 0,0 0 1 0 0,1 1-1 0 0,-1-1 1 0 0,0 0-1 0 0,1 1 1 0 0,-1-1-1 0 0,1 0 1 0 0,-1 0-1 0 0,1 0 1 0 0,0-1-1 0 0,-1 1 0 0 0,1 0 1 0 0,0-1-1 0 0,-1 1 1 0 0,1-1-1 0 0,0 1 1 0 0,0-1-1 0 0,0 0 1 0 0,-1 0-1 0 0,1 1 1 0 0,0-1-1 0 0,0-1 1 0 0,0 1-1 0 0,0 0 1 0 0,-1 0-1 0 0,2-1-6 0 0,-2 1 88 0 0,-1 0-1 0 0,1-1 0 0 0,0 1 1 0 0,0 0-1 0 0,-1-1 0 0 0,1 1 1 0 0,0-1-1 0 0,-1 1 1 0 0,1-1-1 0 0,-1 1 0 0 0,1-1 1 0 0,0 1-1 0 0,-1-1 1 0 0,1 0-1 0 0,-1 1 0 0 0,0-1 1 0 0,1 0-1 0 0,-1 1 1 0 0,1-1-1 0 0,-1 0 0 0 0,0 0 1 0 0,0 1-1 0 0,1-1 0 0 0,-1 0 1 0 0,0 0-1 0 0,0 1 1 0 0,0-1-1 0 0,0 0 0 0 0,0 0 1 0 0,0 0-88 0 0,-9-30 741 0 0,4 22-813 0 0,0 0 1 0 0,-1 1-1 0 0,0 0 0 0 0,0 0 1 0 0,-2-1 71 0 0,8 8-33 0 0,-1-1 1 0 0,0 1 0 0 0,0 0-1 0 0,0 0 1 0 0,-1 0-1 0 0,1 0 1 0 0,0 0 0 0 0,0 1-1 0 0,0-1 1 0 0,-1 0-1 0 0,1 1 1 0 0,0-1 0 0 0,-1 0-1 0 0,1 1 1 0 0,-1 0-1 0 0,1-1 1 0 0,-1 1 0 0 0,1 0-1 0 0,0 0 1 0 0,-1-1-1 0 0,1 1 1 0 0,-1 0 0 0 0,1 1-1 0 0,-1-1 1 0 0,1 0-1 0 0,-1 0 1 0 0,1 1-1 0 0,-1-1 1 0 0,1 1 0 0 0,0-1-1 0 0,-1 1 1 0 0,1-1-1 0 0,0 1 1 0 0,-1 0 0 0 0,1 0-1 0 0,0 0 1 0 0,0-1-1 0 0,0 1 1 0 0,0 0 0 0 0,0 1-1 0 0,0-1 1 0 0,0 0-1 0 0,0 0 1 0 0,0 0 0 0 0,0 1-1 0 0,1-1 1 0 0,-1 0-1 0 0,0 1 1 0 0,1-1 0 0 0,-1 0-1 0 0,1 1 1 0 0,-1 0 32 0 0,0 1-68 0 0,-1 0-1 0 0,1 1 1 0 0,0-1 0 0 0,0 1 0 0 0,0 0 0 0 0,1-1 0 0 0,-1 1-1 0 0,1 0 1 0 0,0-1 0 0 0,0 1 0 0 0,0 0 0 0 0,0 0 0 0 0,0-1-1 0 0,1 1 1 0 0,0 0 0 0 0,0-1 0 0 0,0 1 0 0 0,0-1-1 0 0,1 1 1 0 0,-1-1 0 0 0,2 3 68 0 0,-1-4 36 0 0,-1 0 1 0 0,1-1-1 0 0,-1 1 0 0 0,1 0 0 0 0,0-1 0 0 0,0 0 0 0 0,-1 1 1 0 0,1-1-1 0 0,0 0 0 0 0,0 0 0 0 0,0 0 0 0 0,1 0 1 0 0,-1 0-1 0 0,0 0 0 0 0,0-1 0 0 0,0 1 0 0 0,1-1 1 0 0,-1 1-1 0 0,0-1 0 0 0,1 0 0 0 0,-1 0 0 0 0,0 0 1 0 0,0 0-1 0 0,1-1 0 0 0,-1 1 0 0 0,0-1 0 0 0,0 1 1 0 0,1-1-1 0 0,-1 0 0 0 0,0 1 0 0 0,0-1 0 0 0,0 0 1 0 0,0-1-1 0 0,0 1 0 0 0,0 0 0 0 0,0-1 0 0 0,0 1 1 0 0,-1-1-1 0 0,2 0-36 0 0,-1 0 77 0 0,0 0 0 0 0,0-1 0 0 0,1 1 0 0 0,-2-1 0 0 0,1 1 0 0 0,0-1 0 0 0,-1 0-1 0 0,1 0 1 0 0,-1 0 0 0 0,0 0 0 0 0,1 0 0 0 0,-2 0 0 0 0,1 0 0 0 0,0 0 0 0 0,-1 0 0 0 0,1 0 0 0 0,-1 0 0 0 0,0 0 0 0 0,0-1 0 0 0,0 1 0 0 0,0 0 0 0 0,-1 0 0 0 0,1 0 0 0 0,-1 0 0 0 0,0 0 0 0 0,0 0 0 0 0,0 0 0 0 0,0 0 0 0 0,-2-2-77 0 0,3 3-24 0 0,-1-1 0 0 0,0 1 0 0 0,0 0 0 0 0,-1 0 1 0 0,1 0-1 0 0,0 0 0 0 0,-1 0 0 0 0,1 0 0 0 0,-1 1 1 0 0,0-1-1 0 0,0 0 0 0 0,1 1 0 0 0,-1-1 0 0 0,0 1 1 0 0,0 0-1 0 0,0 0 0 0 0,-1 0 0 0 0,1 0 0 0 0,0 0 1 0 0,0 0-1 0 0,-1 0 0 0 0,1 1 0 0 0,0-1 0 0 0,-1 1 1 0 0,1-1-1 0 0,0 1 0 0 0,-1 0 0 0 0,1 0 1 0 0,-1 0-1 0 0,1 1 0 0 0,0-1 0 0 0,-1 0 0 0 0,1 1 1 0 0,0 0-1 0 0,-1-1 0 0 0,1 1 0 0 0,0 0 0 0 0,0 0 1 0 0,-2 1 23 0 0,0 1-63 0 0,1 0 1 0 0,-1-1-1 0 0,1 2 1 0 0,0-1 0 0 0,0 0-1 0 0,0 0 1 0 0,0 1 0 0 0,0 0-1 0 0,1-1 1 0 0,0 1-1 0 0,0 0 1 0 0,0 0 0 0 0,0 0-1 0 0,0 1 1 0 0,1-1 0 0 0,0 0-1 0 0,0 1 1 0 0,0-1-1 0 0,1 1 1 0 0,-1-1 0 0 0,1 2 62 0 0,0-3-43 0 0,0 1 0 0 0,0-1 0 0 0,1 0 0 0 0,-1 0 0 0 0,1 0 0 0 0,0 0 0 0 0,-1 0 0 0 0,1 0 1 0 0,1 0-1 0 0,-1-1 0 0 0,0 1 0 0 0,1 0 0 0 0,-1 0 0 0 0,1-1 0 0 0,0 1 0 0 0,0-1 0 0 0,0 0 0 0 0,0 1 0 0 0,1-1 0 0 0,0 0 43 0 0,-1 0 31 0 0,-1-1 0 0 0,1 0-1 0 0,0 0 1 0 0,0-1 0 0 0,0 1-1 0 0,0 0 1 0 0,0-1 0 0 0,1 1-1 0 0,-1-1 1 0 0,0 1 0 0 0,0-1-1 0 0,0 0 1 0 0,0 0 0 0 0,0 0-1 0 0,1 0 1 0 0,-1-1 0 0 0,0 1-1 0 0,0 0 1 0 0,0-1 0 0 0,0 1-1 0 0,0-1 1 0 0,0 0 0 0 0,0 0-1 0 0,0 0 1 0 0,0 0-1 0 0,0 0 1 0 0,0 0 0 0 0,-1-1-1 0 0,2 0-30 0 0,0-1 70 0 0,0 0 0 0 0,0-1 0 0 0,0 1-1 0 0,-1 0 1 0 0,1-1 0 0 0,-1 0 0 0 0,0 0-1 0 0,0 0 1 0 0,0 1 0 0 0,-1-2 0 0 0,0 1-1 0 0,1 0 1 0 0,-1 0 0 0 0,-1 0 0 0 0,1-1 0 0 0,0 1-1 0 0,-1 0 1 0 0,0-1 0 0 0,0 1 0 0 0,-1 0-1 0 0,1-1 1 0 0,-1 1 0 0 0,0 0 0 0 0,0 0-1 0 0,0 0 1 0 0,0-1 0 0 0,-1 1 0 0 0,0 0-1 0 0,0 1 1 0 0,0-1 0 0 0,0 0 0 0 0,-1 1-1 0 0,1-1 1 0 0,-1 1 0 0 0,0-1 0 0 0,0 1-70 0 0,3 3-18 0 0,-1-1 0 0 0,1 1 1 0 0,-1 0-1 0 0,1-1 0 0 0,-1 1 1 0 0,1 0-1 0 0,-1 0 1 0 0,1-1-1 0 0,-1 1 0 0 0,1 0 1 0 0,-1 0-1 0 0,0 0 0 0 0,1-1 1 0 0,-1 1-1 0 0,1 0 1 0 0,-1 0-1 0 0,1 0 0 0 0,-1 0 1 0 0,0 0-1 0 0,1 0 0 0 0,-1 0 1 0 0,1 0-1 0 0,-1 1 0 0 0,0-1 1 0 0,1 0-1 0 0,-1 0 1 0 0,1 0-1 0 0,-1 1 0 0 0,1-1 1 0 0,-1 0-1 0 0,1 1 0 0 0,-1-1 1 0 0,1 0-1 0 0,-1 1 1 0 0,1-1-1 0 0,-1 1 0 0 0,1-1 1 0 0,0 0-1 0 0,-1 1 0 0 0,1-1 1 0 0,0 1-1 0 0,-1-1 1 0 0,1 1-1 0 0,0-1 0 0 0,0 1 1 0 0,0 0-1 0 0,-1-1 0 0 0,1 1 1 0 0,0-1-1 0 0,0 1 0 0 0,0 0 18 0 0,-8 30-1103 0 0,8-29 1063 0 0,1 0 1 0 0,-1 0 0 0 0,0 0 0 0 0,1 0 0 0 0,-1 0 0 0 0,1 0 0 0 0,0 0 0 0 0,-1-1 0 0 0,1 1 0 0 0,0 0 0 0 0,0 0 0 0 0,0 0 0 0 0,0-1 0 0 0,1 1-1 0 0,-1-1 1 0 0,0 1 0 0 0,1-1 0 0 0,-1 1 0 0 0,1-1 0 0 0,0 0 0 0 0,-1 1 0 0 0,1-1 0 0 0,0 0 0 0 0,0 0 0 0 0,-1-1 0 0 0,1 1 0 0 0,0 0-1 0 0,0 0 1 0 0,0-1 0 0 0,0 1 0 0 0,0-1 0 0 0,0 0 0 0 0,0 0 0 0 0,0 0 0 0 0,0 0 0 0 0,0 0 0 0 0,0 0 0 0 0,0 0 0 0 0,0 0 0 0 0,2-1 39 0 0,0 0 102 0 0,0 0 1 0 0,0 0-1 0 0,0-1 1 0 0,-1 1-1 0 0,1-1 1 0 0,0 1-1 0 0,-1-1 0 0 0,1-1 1 0 0,-1 1-1 0 0,1 0 1 0 0,-1-1-1 0 0,0 1 1 0 0,0-1-1 0 0,0 0 1 0 0,-1 0-1 0 0,1 0 1 0 0,-1-1-1 0 0,1 1 1 0 0,-1-1-1 0 0,1-2-102 0 0,-2 5 24 0 0,-1 0 0 0 0,0-1 1 0 0,1 1-1 0 0,-1 0 0 0 0,0 0 0 0 0,0-1 0 0 0,0 1 0 0 0,1 0 0 0 0,-1-1 0 0 0,-1 1 0 0 0,1 0 0 0 0,0 0 1 0 0,0-1-1 0 0,0 1 0 0 0,-1 0 0 0 0,1 0 0 0 0,-1-1 0 0 0,1 1 0 0 0,-1 0 0 0 0,1 0 0 0 0,-1 0 0 0 0,1 0 1 0 0,-1 0-1 0 0,0 0 0 0 0,0 0 0 0 0,0 0 0 0 0,0 0 0 0 0,0 0 0 0 0,0 0 0 0 0,0 0 0 0 0,0 1 0 0 0,0-1 0 0 0,0 0 1 0 0,0 1-1 0 0,0-1 0 0 0,0 1 0 0 0,-1-1 0 0 0,1 1 0 0 0,0-1 0 0 0,0 1 0 0 0,-1 0 0 0 0,1 0-24 0 0,-2-1-69 0 0,1 0-1 0 0,-1 1 1 0 0,0-1-1 0 0,1 1 1 0 0,-1 0-1 0 0,0 0 1 0 0,1 0-1 0 0,-1 0 0 0 0,0 0 1 0 0,1 1-1 0 0,-1-1 1 0 0,1 1-1 0 0,-1 0 1 0 0,0 0-1 0 0,1 0 1 0 0,0 0-1 0 0,-1 0 1 0 0,1 0-1 0 0,-1 1 1 0 0,0 0 69 0 0,1-1-64 0 0,1 0 0 0 0,0 0 1 0 0,0 0-1 0 0,-1 0 1 0 0,1 0-1 0 0,0 0 1 0 0,0 0-1 0 0,0 0 1 0 0,0 1-1 0 0,1-1 1 0 0,-1 0-1 0 0,0 0 1 0 0,0 1-1 0 0,1-1 1 0 0,-1 1-1 0 0,1-1 1 0 0,-1 1-1 0 0,1-1 1 0 0,0 1-1 0 0,0-1 1 0 0,-1 1-1 0 0,1-1 0 0 0,0 1 1 0 0,0-1-1 0 0,0 1 1 0 0,1-1-1 0 0,-1 1 1 0 0,0-1-1 0 0,1 1 1 0 0,-1-1-1 0 0,1 1 1 0 0,-1-1-1 0 0,1 0 1 0 0,-1 1-1 0 0,1-1 1 0 0,0 0 63 0 0,1 1-24 0 0,0-1 0 0 0,-1 0 1 0 0,1 0-1 0 0,0 0 0 0 0,0 0 0 0 0,0 0 1 0 0,0 0-1 0 0,0-1 0 0 0,0 1 1 0 0,0-1-1 0 0,1 0 0 0 0,-1 1 1 0 0,0-1-1 0 0,0 0 0 0 0,0 0 1 0 0,0 0-1 0 0,1 0 0 0 0,-1-1 0 0 0,0 1 1 0 0,0-1-1 0 0,0 1 0 0 0,0-1 1 0 0,0 0-1 0 0,0 0 0 0 0,1 0 24 0 0,0 0 133 0 0,0-1-1 0 0,0 1 0 0 0,0-1 0 0 0,0 0 1 0 0,0 0-1 0 0,0 0 0 0 0,-1 0 0 0 0,1-1 1 0 0,-1 1-1 0 0,0-1 0 0 0,0 1 1 0 0,1-1-1 0 0,-2 0 0 0 0,2-2-132 0 0,-2 4 39 0 0,-1 0 0 0 0,1 0 0 0 0,-1 0 0 0 0,0 0-1 0 0,1-1 1 0 0,-1 1 0 0 0,0 0 0 0 0,0 0 0 0 0,0 0 0 0 0,0-1 0 0 0,0 1 0 0 0,0 0-1 0 0,0 0 1 0 0,-1 0 0 0 0,1 0 0 0 0,0-1 0 0 0,-1 1 0 0 0,1 0 0 0 0,0 0-1 0 0,-1 0 1 0 0,1 0 0 0 0,-1 0 0 0 0,0 0 0 0 0,1 0 0 0 0,-1 0 0 0 0,0 0 0 0 0,0 0-1 0 0,0 0 1 0 0,1 1 0 0 0,-1-1 0 0 0,0 0 0 0 0,0 1 0 0 0,0-1 0 0 0,0 0 0 0 0,0 1-1 0 0,-1-1 1 0 0,1 1 0 0 0,0-1 0 0 0,0 1 0 0 0,0 0 0 0 0,0 0 0 0 0,0-1-1 0 0,-1 1 1 0 0,1 0-39 0 0,2 1-52 0 0,0-1-1 0 0,1 1 1 0 0,-1-1-1 0 0,0 1 1 0 0,0 0-1 0 0,0-1 1 0 0,0 1-1 0 0,0 0 1 0 0,0 0-1 0 0,0 0 1 0 0,0 0 0 0 0,0 0-1 0 0,0 0 1 0 0,0 0-1 0 0,-1 0 1 0 0,1 0-1 0 0,0 0 1 0 0,-1 0-1 0 0,1 1 1 0 0,-1-1-1 0 0,1 0 1 0 0,-1 0-1 0 0,0 1 1 0 0,1-1-1 0 0,-1 0 1 0 0,0 1-1 0 0,0-1 1 0 0,0 0-1 0 0,0 0 1 0 0,0 1-1 0 0,0-1 1 0 0,0 0-1 0 0,-1 1 1 0 0,1-1-1 0 0,0 0 1 0 0,-1 1-1 0 0,1-1 1 0 0,-1 0-1 0 0,1 0 1 0 0,-1 0-1 0 0,0 0 1 0 0,1 1-1 0 0,-1-1 1 0 0,0 0-1 0 0,0 0 1 0 0,0 0-1 0 0,0 0 1 0 0,0-1 0 0 0,0 1-1 0 0,0 0 1 0 0,0 0-1 0 0,0-1 1 0 0,0 1-1 0 0,0 0 1 0 0,-1-1-1 0 0,1 1 1 0 0,0-1-1 0 0,0 0 1 0 0,-1 1-1 0 0,1-1 1 0 0,0 0-1 0 0,-1 0 1 0 0,1 0-1 0 0,0 1 1 0 0,-1-2-1 0 0,1 1 1 0 0,0 0-1 0 0,-1 0 1 0 0,1 0-1 0 0,-1-1 53 0 0,5 2 55 0 0,-1-1 0 0 0,0 1-1 0 0,0-1 1 0 0,1 0 0 0 0,-1 0-1 0 0,0 0 1 0 0,1 0 0 0 0,-1-1-1 0 0,0 1 1 0 0,1 0 0 0 0,-1-1 0 0 0,0 0-1 0 0,0 1 1 0 0,0-1 0 0 0,1 0-1 0 0,-1 0 1 0 0,0 0 0 0 0,0-1-1 0 0,0 1 1 0 0,-1 0 0 0 0,1-1-1 0 0,0 1 1 0 0,0-1 0 0 0,-1 0 0 0 0,1 1-1 0 0,-1-1 1 0 0,2-2-55 0 0,-3 3 38 0 0,1-1 0 0 0,0 1 0 0 0,0-1 0 0 0,-1 0 0 0 0,1 1-1 0 0,-1-1 1 0 0,0 0 0 0 0,1 0 0 0 0,-1 1 0 0 0,0-1 0 0 0,0 0 0 0 0,0 1 0 0 0,0-1 0 0 0,0 0 0 0 0,-1 0 0 0 0,1 1 0 0 0,0-1 0 0 0,-1 0 0 0 0,1 1-1 0 0,-1-1 1 0 0,0 0 0 0 0,1 1 0 0 0,-1-1 0 0 0,0 1 0 0 0,0-1 0 0 0,0 1 0 0 0,0 0 0 0 0,0-1 0 0 0,0 1 0 0 0,-1 0 0 0 0,1 0 0 0 0,0 0 0 0 0,-1 0-1 0 0,1 0 1 0 0,-1 0 0 0 0,1 0 0 0 0,-1 0 0 0 0,0 0-38 0 0,0 0-34 0 0,-1 0 0 0 0,0 0 0 0 0,0 1 0 0 0,0-1 0 0 0,0 0-1 0 0,0 1 1 0 0,0 0 0 0 0,0 0 0 0 0,0 0 0 0 0,0 0 0 0 0,0 0 0 0 0,0 0-1 0 0,0 1 1 0 0,0 0 0 0 0,0-1 0 0 0,0 1 0 0 0,1 0 0 0 0,-1 0 0 0 0,0 1 0 0 0,1-1-1 0 0,-1 1 1 0 0,0-1 0 0 0,1 1 0 0 0,0 0 0 0 0,-1 0 0 0 0,1 0 0 0 0,0 0-1 0 0,0 0 1 0 0,0 1 34 0 0,0-2-63 0 0,0 1-1 0 0,0 0 0 0 0,0 0 1 0 0,0 0-1 0 0,0 0 1 0 0,1 1-1 0 0,-1-1 0 0 0,1 0 1 0 0,0 1-1 0 0,0-1 1 0 0,-1 0-1 0 0,2 1 0 0 0,-1 0 1 0 0,0-1-1 0 0,0 1 0 0 0,1 0 1 0 0,-1-1-1 0 0,1 1 1 0 0,0 0-1 0 0,0-1 0 0 0,0 1 1 0 0,0 0-1 0 0,1-1 1 0 0,-1 1-1 0 0,1 0 0 0 0,-1-1 1 0 0,1 1-1 0 0,0 0 0 0 0,0-1 1 0 0,0 1-1 0 0,1 0 64 0 0,0-1 12 0 0,0 0 0 0 0,1-1 0 0 0,-1 1 0 0 0,1-1 0 0 0,-1 1 0 0 0,1-1 0 0 0,-1 0 0 0 0,1 0 0 0 0,0 0 0 0 0,0 0 0 0 0,0 0-1 0 0,-1-1 1 0 0,1 1 0 0 0,0-1 0 0 0,0 0 0 0 0,0 0 0 0 0,0 0 0 0 0,0 0 0 0 0,0-1 0 0 0,-1 1 0 0 0,1-1 0 0 0,0 1 0 0 0,0-1 0 0 0,0 0 0 0 0,-1 0 0 0 0,1 0-1 0 0,0-1 1 0 0,-1 1 0 0 0,1-1 0 0 0,0 0-12 0 0,1 1 100 0 0,-1-1 0 0 0,0 0 0 0 0,0 1 0 0 0,0-1 0 0 0,0 0 0 0 0,0 0 0 0 0,0-1-1 0 0,-1 1 1 0 0,1-1 0 0 0,-1 1 0 0 0,0-1 0 0 0,1 0 0 0 0,-1 0 0 0 0,0 0 0 0 0,-1 0 0 0 0,1 0-1 0 0,0 0 1 0 0,-1 0 0 0 0,0-1 0 0 0,0 1 0 0 0,0 0 0 0 0,0-1 0 0 0,0 1 0 0 0,-1-1 0 0 0,1 0-100 0 0,-2 0 82 0 0,0-1 1 0 0,0 0-1 0 0,0 1 1 0 0,-1-1-1 0 0,1 1 1 0 0,-1 0-1 0 0,0-1 1 0 0,0 1-1 0 0,-2-3-82 0 0,3 6-6 0 0,0-1-1 0 0,0 1 1 0 0,-1 0-1 0 0,1 0 1 0 0,0-1-1 0 0,0 1 1 0 0,-1 0-1 0 0,1 0 1 0 0,-1 0-1 0 0,1 0 1 0 0,-1 1-1 0 0,1-1 1 0 0,-1 0-1 0 0,1 0 0 0 0,-1 1 1 0 0,0-1-1 0 0,1 1 1 0 0,-1 0-1 0 0,0 0 1 0 0,1-1-1 0 0,-1 1 1 0 0,0 0-1 0 0,0 0 1 0 0,1 0-1 0 0,-1 1 1 0 0,0-1-1 0 0,0 0 7 0 0,-1 2-82 0 0,0-1 0 0 0,0 0 0 0 0,0 1 0 0 0,0 0 1 0 0,1 0-1 0 0,-1 0 0 0 0,0 0 0 0 0,1 0 0 0 0,-1 1 0 0 0,1-1 0 0 0,0 1 0 0 0,0-1 0 0 0,0 1 0 0 0,0 0 0 0 0,0 0 0 0 0,0 0 0 0 0,1 0 0 0 0,0 0 0 0 0,-1 0 0 0 0,1 1 82 0 0,0-2-34 0 0,0 0 0 0 0,0 1 0 0 0,0-1 0 0 0,1 0 0 0 0,-1 0 0 0 0,1 1 0 0 0,-1-1 0 0 0,1 0 0 0 0,0 1 0 0 0,0-1 0 0 0,0 0 0 0 0,0 1 0 0 0,0-1 0 0 0,1 0 0 0 0,-1 1 1 0 0,1-1-1 0 0,-1 0 0 0 0,1 0 0 0 0,0 0 0 0 0,0 1 0 0 0,0-1 0 0 0,0 0 0 0 0,0 0 0 0 0,0 0 0 0 0,1 0 0 0 0,-1-1 0 0 0,1 1 0 0 0,-1 0 0 0 0,3 1 34 0 0,-2-2 18 0 0,0-1 0 0 0,0 1 1 0 0,0-1-1 0 0,0 1 1 0 0,1-1-1 0 0,-1 0 0 0 0,0 0 1 0 0,1 0-1 0 0,-1 0 0 0 0,0 0 1 0 0,0 0-1 0 0,1-1 1 0 0,-1 1-1 0 0,0-1 0 0 0,0 0 1 0 0,0 1-1 0 0,0-1 0 0 0,0 0 1 0 0,0 0-1 0 0,0-1 1 0 0,0 1-1 0 0,0 0 0 0 0,0-1 1 0 0,1 0-19 0 0,1-1 130 0 0,0 0 1 0 0,0-1 0 0 0,0 1 0 0 0,0-1-1 0 0,-1 1 1 0 0,1-1 0 0 0,-1 0 0 0 0,0 0-1 0 0,0-1 1 0 0,1-2-131 0 0,-3 4 36 0 0,0 0 0 0 0,0 1 0 0 0,0-1 0 0 0,0 0 0 0 0,-1 1 0 0 0,1-1 0 0 0,-1 0 0 0 0,1 0-1 0 0,-1 1 1 0 0,0-1 0 0 0,0 0 0 0 0,-1 0 0 0 0,1 0 0 0 0,0 1 0 0 0,-1-1 0 0 0,0 0 0 0 0,0 0 0 0 0,0 1 0 0 0,0-1 0 0 0,0 1 0 0 0,0-1-1 0 0,0 1 1 0 0,-2-3-36 0 0,1 4-26 0 0,0-1 0 0 0,0 1 0 0 0,0-1 0 0 0,-1 1-1 0 0,1 0 1 0 0,0 0 0 0 0,0 0 0 0 0,-1 0 0 0 0,1 0-1 0 0,-1 0 1 0 0,1 1 0 0 0,0-1 0 0 0,-1 1 0 0 0,1-1-1 0 0,-1 1 1 0 0,1 0 0 0 0,-1 0 0 0 0,1 1-1 0 0,-1-1 1 0 0,1 0 0 0 0,-1 1 0 0 0,1-1 0 0 0,-1 1-1 0 0,1 0 1 0 0,0 0 0 0 0,-1 0 0 0 0,1 0 26 0 0,-4 2-48 0 0,1-1 0 0 0,0 1 0 0 0,0 0 0 0 0,0 0 0 0 0,1 1 0 0 0,-1-1-1 0 0,1 1 1 0 0,0 0 0 0 0,0 1 0 0 0,0-1 0 0 0,0 1 0 0 0,1-1 0 0 0,0 1 0 0 0,0 0 0 0 0,0 0 0 0 0,-1 2 48 0 0,3-3-33 0 0,-1 0-1 0 0,1-1 1 0 0,-1 1 0 0 0,1 0-1 0 0,0-1 1 0 0,1 1-1 0 0,-1 0 1 0 0,1 0 0 0 0,-1 0-1 0 0,1 0 1 0 0,0 0 0 0 0,1 0-1 0 0,-1 0 1 0 0,1-1-1 0 0,-1 1 1 0 0,1 0 0 0 0,0 0-1 0 0,1 0 1 0 0,-1-1 0 0 0,1 1-1 0 0,-1-1 1 0 0,1 1-1 0 0,0-1 1 0 0,2 3 33 0 0,-2-5 6 0 0,0 1 0 0 0,1 0 0 0 0,-1-1 0 0 0,1 1 0 0 0,-1-1-1 0 0,1 0 1 0 0,-1 0 0 0 0,1 0 0 0 0,0 0 0 0 0,-1 0 0 0 0,1-1 0 0 0,0 1 0 0 0,0-1 0 0 0,0 1 0 0 0,0-1-1 0 0,-1 0 1 0 0,1 0 0 0 0,0-1 0 0 0,0 1 0 0 0,0-1 0 0 0,-1 1 0 0 0,1-1 0 0 0,0 0 0 0 0,0 0-1 0 0,-1 0 1 0 0,1 0 0 0 0,-1 0 0 0 0,1-1 0 0 0,1 0-6 0 0,-1 1 53 0 0,-1-1 0 0 0,1 1 0 0 0,0-1 1 0 0,-1 1-1 0 0,1-1 0 0 0,-1 0 0 0 0,1 0 0 0 0,-1 0 0 0 0,0 0 0 0 0,0 0 1 0 0,0 0-1 0 0,0-1 0 0 0,0 1 0 0 0,0-1 0 0 0,-1 1 0 0 0,1-1 0 0 0,-1 0 1 0 0,0 0-1 0 0,0 1 0 0 0,0-1 0 0 0,0 0 0 0 0,0 0 0 0 0,0 0 0 0 0,-1 0 1 0 0,0 0-1 0 0,1 0 0 0 0,-1-2-53 0 0,-1 1-11 0 0,0 1 0 0 0,0 0 0 0 0,0-1 1 0 0,0 1-1 0 0,-1 0 0 0 0,1 0 0 0 0,-1 0 0 0 0,1 0 1 0 0,-1 0-1 0 0,0 1 0 0 0,0-1 0 0 0,-1 1 1 0 0,1-1-1 0 0,0 1 0 0 0,-1 0 0 0 0,1-1 0 0 0,-1 1 1 0 0,0 0-1 0 0,0 1 0 0 0,0-1 0 0 0,0 1 0 0 0,0-1 1 0 0,0 1-1 0 0,0 0 0 0 0,-1 0 0 0 0,1 0 0 0 0,0 0 1 0 0,-1 1-1 0 0,1 0 0 0 0,0-1 0 0 0,-1 1 0 0 0,1 0 1 0 0,0 0-1 0 0,-1 1 0 0 0,1-1 0 0 0,0 1 1 0 0,-1 0-1 0 0,1 0 0 0 0,0 0 0 0 0,0 0 0 0 0,0 0 1 0 0,0 1-1 0 0,0-1 0 0 0,-3 3 11 0 0,3-1-61 0 0,-1 1 1 0 0,1-1-1 0 0,0 1 0 0 0,1 0 1 0 0,-1 0-1 0 0,1 0 1 0 0,-1 0-1 0 0,1 0 0 0 0,0 0 1 0 0,1 1-1 0 0,-1-1 0 0 0,1 1 1 0 0,0-1-1 0 0,0 1 0 0 0,0-1 1 0 0,1 1-1 0 0,-1 0 1 0 0,1 0-1 0 0,0-1 0 0 0,1 1 1 0 0,-1 0 60 0 0,0-3-10 0 0,1 1 1 0 0,-1-1 0 0 0,0 1-1 0 0,1-1 1 0 0,0 0 0 0 0,-1 1-1 0 0,1-1 1 0 0,0 0 0 0 0,0 1-1 0 0,0-1 1 0 0,1 0 0 0 0,-1 0-1 0 0,0 0 1 0 0,1 0 0 0 0,-1 0-1 0 0,1-1 1 0 0,0 1 0 0 0,0 0-1 0 0,0-1 1 0 0,0 1-1 0 0,0-1 1 0 0,0 0 0 0 0,0 1-1 0 0,0-1 1 0 0,0 0 0 0 0,0 0-1 0 0,1-1 1 0 0,-1 1 0 0 0,0 0-1 0 0,1-1 1 0 0,-1 1 0 0 0,1-1-1 0 0,-1 0 1 0 0,1 0 0 0 0,-1 0-1 0 0,0 0 1 0 0,1 0 0 0 0,-1 0-1 0 0,1-1 1 0 0,-1 1 9 0 0,4-2 110 0 0,0 0 0 0 0,-1-1 0 0 0,1 1 0 0 0,-1-1 0 0 0,0 0 0 0 0,0-1-1 0 0,0 1 1 0 0,0-1 0 0 0,-1 0 0 0 0,1 0 0 0 0,-1 0 0 0 0,0-1 0 0 0,0 1 0 0 0,-1-1 0 0 0,1 0 0 0 0,0-3-110 0 0,-2 7 25 0 0,-1-1 0 0 0,1 0 0 0 0,-1 0 0 0 0,0 0 0 0 0,0 0 0 0 0,0 0 0 0 0,0 0 0 0 0,0 0 0 0 0,0 0 0 0 0,-1-1 0 0 0,1 1 0 0 0,-1 0 0 0 0,0 0 0 0 0,1-1 0 0 0,-1 1 0 0 0,0 0 0 0 0,0 0 0 0 0,-1-1 0 0 0,1 1 0 0 0,0 0 1 0 0,-1 0-1 0 0,1-1 0 0 0,-1 1 0 0 0,0 0 0 0 0,0 0 0 0 0,1 0 0 0 0,-2 0 0 0 0,1 0 0 0 0,0 0 0 0 0,0 0 0 0 0,-1 0 0 0 0,1 1 0 0 0,0-1 0 0 0,-1 0 0 0 0,0 1 0 0 0,1-1 0 0 0,-1 1 0 0 0,0-1 0 0 0,0 1 0 0 0,0 0 0 0 0,0 0 0 0 0,0 0 0 0 0,-1 0-25 0 0,-3-1-67 0 0,1 1 0 0 0,0 0 0 0 0,0 1 0 0 0,0-1 0 0 0,-1 1-1 0 0,1 0 1 0 0,0 0 0 0 0,0 1 0 0 0,-1-1 0 0 0,1 1 0 0 0,0 0 0 0 0,0 1-1 0 0,0-1 1 0 0,0 1 0 0 0,0 0 0 0 0,0 0 0 0 0,1 1 0 0 0,-1-1 0 0 0,1 1-1 0 0,0 0 1 0 0,-1 0 0 0 0,1 1 0 0 0,0 0 67 0 0,4-4-210 0 0,0 0 1 0 0,0 1-1 0 0,0-1 0 0 0,0 1 0 0 0,0-1 1 0 0,0 0-1 0 0,0 1 0 0 0,0-1 0 0 0,0 0 1 0 0,0 1-1 0 0,0-1 0 0 0,0 0 0 0 0,0 1 1 0 0,0-1-1 0 0,1 1 0 0 0,-1-1 1 0 0,0 0-1 0 0,0 0 0 0 0,0 1 0 0 0,1-1 1 0 0,-1 0-1 0 0,0 1 0 0 0,0-1 0 0 0,1 0 1 0 0,-1 0-1 0 0,0 1 0 0 0,0-1 1 0 0,1 0-1 0 0,-1 0 0 0 0,0 0 0 0 0,1 1 1 0 0,-1-1-1 0 0,0 0 0 0 0,1 0 1 0 0,-1 0-1 0 0,0 0 0 0 0,1 0 0 0 0,-1 0 1 0 0,1 0-1 0 0,-1 0 0 0 0,0 0 0 0 0,1 0 1 0 0,-1 0-1 0 0,0 0 0 0 0,1 0 1 0 0,-1 0-1 0 0,0 0 0 0 0,1 0 0 0 0,-1 0 1 0 0,0 0-1 0 0,1 0 0 0 0,-1-1 0 0 0,0 1 1 0 0,1 0-1 0 0,-1 0 0 0 0,0 0 1 0 0,1-1 209 0 0,1 1-118 0 0,4 0-4856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2:50.9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35 10194 0 0,'-8'-30'3674'0'0,"8"25"-1516"0"0,3 23-1849 0 0,9 69-168 0 0,0 56-141 0 0,2 24 98 0 0,2 24 700 0 0,-7 97-798 0 0,-6-138 162 0 0,-2 159 239 0 0,8 172-259 0 0,53 442 436 0 0,-47-316-254 0 0,-15-502-308 0 0,-2 78 26 0 0,1 121 301 0 0,9-209-59 0 0,4 0 1 0 0,16 59-285 0 0,-12-67 109 0 0,-6-47-12 0 0,1 3-1291 0 0,-9-16-8744 0 0,-2-28 4532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2:53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1 213 9674 0 0,'50'-3'1592'0'0,"101"-13"1027"0"0,95-8-1114 0 0,144-3-306 0 0,61 14-635 0 0,168-9-345 0 0,-605 21-220 0 0,1074-49 79 0 0,-121 17-181 0 0,377 14-1190 0 0,-959 15 286 0 0,-369 7-1117 0 0,-27-3-4302 0 0,3-2 1258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2:55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3001 34 11202 0 0,'-5'-1'769'0'0,"0"0"0"0"0,0 0-1 0 0,0 0 1 0 0,0-1-1 0 0,0 0 1 0 0,0 0-1 0 0,-4-2-768 0 0,-33-11 1578 0 0,6 12-1505 0 0,0 2-1 0 0,0 1 1 0 0,0 1 0 0 0,-27 6-73 0 0,-145 31-120 0 0,138-23 194 0 0,-72 16-9 0 0,-68 28-65 0 0,-17 23 363 0 0,152-48-79 0 0,2 4 0 0 0,2 3 0 0 0,-16 15-284 0 0,-42 23 774 0 0,78-45-594 0 0,1 1 0 0 0,1 3-1 0 0,3 2 1 0 0,1 2 0 0 0,2 2 0 0 0,-23 31-180 0 0,-11 19 537 0 0,5 3 1 0 0,4 3-1 0 0,-38 76-537 0 0,40-57 391 0 0,-50 100-12 0 0,73-115-55 0 0,4 2 0 0 0,3 7-324 0 0,0-3 120 0 0,-31 131 305 0 0,-1 2 6 0 0,-21 65 30 0 0,79-270-366 0 0,-96 399 347 0 0,95-391-291 0 0,-4 45-151 0 0,-2 119 184 0 0,9-87 73 0 0,-5-16 143 0 0,13-97-609 0 0,-1-18-3340 0 0,0-6-939 0 0,0 3 197 0 0,2-5-3825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2:57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17 5761 0 0,'-6'-8'7867'0'0,"3"0"-3703"0"0,8 20-1617 0 0,3 21-2287 0 0,0 0 0 0 0,-3 1-1 0 0,-1 0 1 0 0,0 23-260 0 0,10 73 769 0 0,-8-100-623 0 0,0 0 653 0 0,-1 0 0 0 0,-1 0 1 0 0,-1 15-800 0 0,-7-176 2831 0 0,0-13-3127 0 0,0 27 289 0 0,3 99-417 0 0,-1 33-549 0 0,0 36 404 0 0,9 275 869 0 0,-8-330-1761 0 0,2-7-9116 0 0,0 4 2975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2:59.1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165 183 10722 0 0,'6'-13'3509'0'0,"15"-12"-2593"0"0,-6 7-569 0 0,2-5-56 0 0,-11 16-267 0 0,-1 1 1 0 0,1-2 0 0 0,-2 1 0 0 0,1-1 0 0 0,-1 1-1 0 0,0-1 1 0 0,0-1 0 0 0,-1 1 0 0 0,0 0 0 0 0,-1-1-1 0 0,0 0 1 0 0,0 0-25 0 0,-36 124-60 0 0,-39 240 1766 0 0,72-353-1677 0 0,1 1 1 0 0,-1-1 0 0 0,1 0-1 0 0,-1 0 1 0 0,0 0-1 0 0,0 0 1 0 0,0 0 0 0 0,0 0-1 0 0,0 0 1 0 0,0 0-1 0 0,-1 0 1 0 0,1 0-1 0 0,-1 0 1 0 0,1-1 0 0 0,-1 1-1 0 0,0-1 1 0 0,0 1-1 0 0,0-1 1 0 0,-1 1-30 0 0,-2 0-112 0 0,0 0 0 0 0,0 0-1 0 0,0-1 1 0 0,0 1 0 0 0,-1-1 0 0 0,1-1-1 0 0,-2 1 113 0 0,-26 5-375 0 0,-31 4 1054 0 0,64-10-591 0 0,0 0-27 0 0,0 0-37 0 0,45 9-1117 0 0,38-3 1163 0 0,0-4 1 0 0,0-3-1 0 0,0-4 1 0 0,36-9-71 0 0,-9 3-412 0 0,-91 11-1400 0 0,-31 1-4401 0 0,5-1 785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00.1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11 288 8162 0 0,'0'0'171'0'0,"-1"0"1"0"0,1 0-1 0 0,-1 0 1 0 0,1 0 0 0 0,-1 0-1 0 0,1 0 1 0 0,-1 0-1 0 0,1 0 1 0 0,0-1 0 0 0,-1 1-1 0 0,1 0 1 0 0,-1 0-1 0 0,1 0 1 0 0,0-1-1 0 0,-1 1 1 0 0,1 0 0 0 0,0-1-1 0 0,-1 1 1 0 0,1 0-1 0 0,0-1 1 0 0,-1 1 0 0 0,1 0-1 0 0,0-1 1 0 0,0 1-1 0 0,-1-1 1 0 0,1 1 0 0 0,0-1-1 0 0,0 1 1 0 0,0 0-1 0 0,0-1 1 0 0,0 1-1 0 0,0-1 1 0 0,-1 1 0 0 0,1-1-1 0 0,0 1-171 0 0,2-25 2787 0 0,13-18-769 0 0,8-28-497 0 0,-19 57-1399 0 0,0 0 0 0 0,0 1 0 0 0,2-1 1 0 0,-1 1-1 0 0,2 0 0 0 0,5-9-122 0 0,9-2-50 0 0,-20 23 34 0 0,-1 0 0 0 0,1 0 1 0 0,0 1-1 0 0,-1-1 0 0 0,1 0 0 0 0,0 0 0 0 0,0 1 1 0 0,-1-1-1 0 0,1 0 0 0 0,0 1 0 0 0,0-1 1 0 0,0 1-1 0 0,0-1 0 0 0,0 1 0 0 0,0 0 0 0 0,0-1 1 0 0,-1 1-1 0 0,1 0 0 0 0,0-1 0 0 0,0 1 1 0 0,1 0-1 0 0,-1 0 0 0 0,0 0 0 0 0,0 0 1 0 0,0 0-1 0 0,0 0 16 0 0,1 5-189 0 0,1-1 1 0 0,-1 0-1 0 0,0 1 0 0 0,-1-1 1 0 0,1 1-1 0 0,-1 0 0 0 0,0 0 1 0 0,0 2 188 0 0,4 14-92 0 0,8 15-74 0 0,10 27-208 0 0,13 24 374 0 0,-17-43 278 0 0,-14-30-284 0 0,1 1 1 0 0,0-1 0 0 0,1 0-1 0 0,1-1 1 0 0,0 0 0 0 0,1 0-1 0 0,9 9 6 0 0,-22-19-2300 0 0,-11-3-9865 0 0,13 0 7773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 15747 0 0,'12'-4'6111'0'0,"17"-12"-4937"0"0,10-5-1442 0 0,0 6 471 0 0,33-13-420 0 0,-1-3 1 0 0,-1-2-1 0 0,44-31 217 0 0,-108 60-501 0 0,17-12-1303 0 0,-16 4-2289 0 0,-7 12 3111 0 0,0 0-152 0 0,-3-1-7527 0 0,0 0 3527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00.5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263 0 11258 0 0,'-3'1'538'0'0,"0"0"0"0"0,1 0-1 0 0,-1 0 1 0 0,1 0 0 0 0,-1 1-1 0 0,1-1 1 0 0,0 1-1 0 0,0 0 1 0 0,-1-1 0 0 0,1 1-1 0 0,0 0 1 0 0,0 0 0 0 0,0 1-538 0 0,-35 38 347 0 0,21-22 321 0 0,-28 26-519 0 0,15-17-35 0 0,2 2 1 0 0,-2 5-115 0 0,6-1-4194 0 0,3 3-4063 0 0,16-27 2707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48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465 178 9410 0 0,'1'-12'1698'0'0,"0"-2"7146"0"0,-5 2-7218 0 0,-1 2-1508 0 0,-1 1 1 0 0,-1-1-1 0 0,0 1 1 0 0,0 0 0 0 0,-1 0-1 0 0,0 1 1 0 0,0 0-1 0 0,-1 1 1 0 0,0 0-1 0 0,0 0 1 0 0,-1 1-1 0 0,0 0 1 0 0,0 0-1 0 0,-1 1 1 0 0,-9-3-119 0 0,11 5-34 0 0,0 0 0 0 0,0 0 1 0 0,0 1-1 0 0,0 0 0 0 0,0 1 1 0 0,-1 0-1 0 0,1 0 0 0 0,0 1 0 0 0,-1 0 1 0 0,1 1-1 0 0,0 0 0 0 0,0 1 1 0 0,-1-1-1 0 0,1 2 0 0 0,0-1 1 0 0,1 1-1 0 0,-1 1 0 0 0,0 0 1 0 0,-6 3 33 0 0,5 1-40 0 0,-1 0 0 0 0,1 1 0 0 0,0 0 0 0 0,0 0 1 0 0,1 1-1 0 0,1 0 0 0 0,-1 1 0 0 0,2-1 0 0 0,-1 2 1 0 0,2-1-1 0 0,-5 11 40 0 0,7-16-23 0 0,1 1 1 0 0,0 0 0 0 0,1 1 0 0 0,-1-1-1 0 0,1 0 1 0 0,1 1 0 0 0,0-1 0 0 0,0 1-1 0 0,0-1 1 0 0,1 1 0 0 0,0-1-1 0 0,0 1 1 0 0,1 0 0 0 0,0-1 0 0 0,0 1-1 0 0,1-1 1 0 0,0 0 0 0 0,0 1 0 0 0,1-1-1 0 0,0 0 1 0 0,1 3 22 0 0,3-1-76 0 0,-1 1 0 0 0,2-1-1 0 0,-1 0 1 0 0,1-1 0 0 0,0 0 0 0 0,1 0 0 0 0,0-1-1 0 0,0 0 1 0 0,1 0 0 0 0,0-1 0 0 0,0-1 0 0 0,0 1-1 0 0,1-2 1 0 0,-1 1 0 0 0,1-2 0 0 0,0 1 0 0 0,1-1-1 0 0,-1-1 1 0 0,0 0 0 0 0,1-1 0 0 0,-1 0 0 0 0,7-1 76 0 0,-15 0-256 0 0,0 0 0 0 0,0-1 0 0 0,0 1 0 0 0,0-1 0 0 0,0 0 0 0 0,0 0 0 0 0,-1 0 1 0 0,1-1-1 0 0,0 1 0 0 0,-1-1 0 0 0,1 1 0 0 0,-1-1 0 0 0,1 0 256 0 0,-1 0-581 0 0,0-1 0 0 0,1 1 0 0 0,-2 0 1 0 0,1-1-1 0 0,0 1 0 0 0,-1-1 0 0 0,1 0 0 0 0,-1 0 0 0 0,1 1 0 0 0,-1-1 1 0 0,0 0-1 0 0,-1 0 0 0 0,1 0 0 0 0,0 0 0 0 0,-1 0 0 0 0,0 0 0 0 0,1 0 0 0 0,-1 0 1 0 0,0-1 580 0 0,0-3-5491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48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9778 0 0,'7'3'562'0'0,"1"0"0"0"0,0-1 0 0 0,0 1-1 0 0,0-2 1 0 0,0 1 0 0 0,0-1 0 0 0,0 0 0 0 0,7-1-562 0 0,17 4 878 0 0,8 1-553 0 0,-1-3-1 0 0,1-1 1 0 0,12-2-325 0 0,7 0-675 0 0,-129-15-7567 0 0,64 16 3114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49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2 9026 0 0,'0'0'64'0'0,"0"-1"1"0"0,-1 1-1 0 0,1 0 1 0 0,0 0 0 0 0,-1 0-1 0 0,1 0 1 0 0,0 0-1 0 0,0 0 1 0 0,-1 0-1 0 0,1 0 1 0 0,0 0-1 0 0,-1 0 1 0 0,1 0-1 0 0,0 0 1 0 0,-1 0-1 0 0,1 0 1 0 0,0 0-1 0 0,0 0 1 0 0,-1 0-1 0 0,1 0 1 0 0,0 0-1 0 0,-1 0 1 0 0,1 1-1 0 0,0-1 1 0 0,0 0-1 0 0,-1 0 1 0 0,1 0-1 0 0,0 0 1 0 0,0 1-1 0 0,-1-1 1 0 0,1 0-1 0 0,0 0 1 0 0,0 1-1 0 0,0-1 1 0 0,0 0-1 0 0,-1 0 1 0 0,1 1 0 0 0,0-1-65 0 0,-5 17 1375 0 0,4 26-15 0 0,1-37-979 0 0,-2 59 1311 0 0,0-42-1367 0 0,1-1 0 0 0,1 1 0 0 0,1-1 0 0 0,0 1-1 0 0,5 13-324 0 0,-6-35-230 0 0,0-1 0 0 0,0 1 0 0 0,1-1 0 0 0,-1 1 0 0 0,0-1 0 0 0,0 1 0 0 0,1-1 0 0 0,-1 1 0 0 0,1-1 0 0 0,-1 1 0 0 0,0-1 0 0 0,1 1 0 0 0,-1-1 0 0 0,1 0 0 0 0,-1 1-1 0 0,1-1 1 0 0,-1 0 0 0 0,1 1 0 0 0,-1-1 0 0 0,1 0 0 0 0,-1 0 0 0 0,1 0 0 0 0,-1 1 0 0 0,1-1 0 0 0,-1 0 0 0 0,1 0 0 0 0,0 0 0 0 0,-1 0 0 0 0,1 0 0 0 0,-1 0-1 0 0,1 0 1 0 0,0 0 0 0 0,-1 0 0 0 0,1 0 0 0 0,-1-1 0 0 0,1 1 0 0 0,-1 0 0 0 0,1 0 0 0 0,-1 0 0 0 0,1-1 0 0 0,-1 1 0 0 0,1 0 0 0 0,0-1 230 0 0,3-1-5113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49.6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4 13067 0 0,'-2'0'317'0'0,"-1"0"-1"0"0,1 1 1 0 0,0-1 0 0 0,-1 0-1 0 0,1 1 1 0 0,-1 0 0 0 0,1 0 0 0 0,0-1-1 0 0,0 1 1 0 0,-1 1 0 0 0,1-1-1 0 0,0 0 1 0 0,-2 2-317 0 0,2-1 26 0 0,0-1-1 0 0,0 1 1 0 0,0 0-1 0 0,0 0 1 0 0,0 0 0 0 0,1 1-1 0 0,-1-1 1 0 0,0 0-1 0 0,1 1 1 0 0,0-1 0 0 0,0 1-1 0 0,0-1 1 0 0,0 1-1 0 0,0 0 1 0 0,0-1 0 0 0,1 1-1 0 0,-1 0 1 0 0,1 0-1 0 0,0-1 1 0 0,-1 1 0 0 0,2 0-1 0 0,-1 0 1 0 0,0 0-1 0 0,0-1 1 0 0,1 1-1 0 0,-1 0 1 0 0,1-1 0 0 0,0 1-1 0 0,0 0 1 0 0,1 0-26 0 0,-1-2-9 0 0,0 0 1 0 0,0 1-1 0 0,0-1 0 0 0,0-1 1 0 0,0 1-1 0 0,1 0 0 0 0,-1 0 1 0 0,0 0-1 0 0,1-1 0 0 0,-1 1 1 0 0,1 0-1 0 0,-1-1 0 0 0,1 1 1 0 0,-1-1-1 0 0,1 0 0 0 0,-1 0 1 0 0,1 1-1 0 0,-1-1 0 0 0,1 0 1 0 0,-1 0-1 0 0,1-1 0 0 0,-1 1 1 0 0,1 0-1 0 0,-1 0 0 0 0,1-1 1 0 0,-1 1-1 0 0,1-1 0 0 0,-1 1 1 0 0,1-1-1 0 0,-1 1 0 0 0,1-1 9 0 0,44-21 125 0 0,-42 19-85 0 0,0 0 1 0 0,0 0-1 0 0,0 0 1 0 0,-1 0-1 0 0,1 0 0 0 0,-1-1 1 0 0,0 0-1 0 0,0 1 1 0 0,-1-1-1 0 0,3-4-40 0 0,-5 8 37 0 0,1-1-1 0 0,-1 0 0 0 0,0 0 1 0 0,1 0-1 0 0,-1 0 0 0 0,0 0 1 0 0,0 0-1 0 0,0 1 0 0 0,0-1 1 0 0,0 0-1 0 0,0 0 0 0 0,0 0 1 0 0,0 0-1 0 0,0 0 0 0 0,0 0 1 0 0,0 0-1 0 0,-1 0 0 0 0,1 1 1 0 0,0-1-1 0 0,-1 0 0 0 0,1 0 1 0 0,-1 0-37 0 0,0-1 20 0 0,0 1-1 0 0,-1 0 1 0 0,1-1 0 0 0,-1 1 0 0 0,1 0 0 0 0,-1 0 0 0 0,1 0 0 0 0,-1 0-1 0 0,0 0 1 0 0,0 1 0 0 0,1-1 0 0 0,-1 1 0 0 0,0-1 0 0 0,0 1-1 0 0,-1-1-19 0 0,-7 0-69 0 0,1-1 0 0 0,-1 2 0 0 0,1 0 1 0 0,-1 0-1 0 0,1 0 0 0 0,-5 2 69 0 0,-22 7-1546 0 0,33-8 1034 0 0,1 0 1 0 0,0 0-1 0 0,-1 1 1 0 0,1-1-1 0 0,0 0 0 0 0,0 1 1 0 0,0 0-1 0 0,0-1 1 0 0,0 1-1 0 0,0 0 1 0 0,0 0 511 0 0,-1 12-3179 0 0,5-12-1756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49.9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253 86 10178 0 0,'-6'-11'4166'0'0,"5"10"-4020"0"0,1 0 0 0 0,0 0 0 0 0,-1 0 0 0 0,1 0 0 0 0,0 0 0 0 0,-1 0 0 0 0,1 0 0 0 0,-1 0 0 0 0,0 1 0 0 0,1-1-1 0 0,-1 0 1 0 0,0 0 0 0 0,1 1 0 0 0,-1-1 0 0 0,0 0 0 0 0,0 1 0 0 0,0-1 0 0 0,1 1 0 0 0,-1-1 0 0 0,0 1 0 0 0,0-1 0 0 0,0 1 0 0 0,0-1 0 0 0,0 1 0 0 0,0 0 0 0 0,0 0-146 0 0,-9-2 90 0 0,1 2 1 0 0,0-1-1 0 0,0 1 1 0 0,-1 0-1 0 0,1 1 1 0 0,0 0-1 0 0,0 1 1 0 0,-1 0-1 0 0,1 0 1 0 0,1 1-1 0 0,-1 0 1 0 0,0 1 0 0 0,-7 3-91 0 0,10-4 18 0 0,0 1 0 0 0,-1-1 1 0 0,1 1-1 0 0,1 0 1 0 0,-1 0-1 0 0,1 1 0 0 0,-1-1 1 0 0,1 1-1 0 0,1 0 1 0 0,-1 1-1 0 0,1-1 0 0 0,0 1 1 0 0,0 0-1 0 0,0 0 1 0 0,1 0-1 0 0,0 1 0 0 0,0-1 1 0 0,-1 6-19 0 0,3-9-16 0 0,1-1 1 0 0,-1 0-1 0 0,1 0 1 0 0,-1 1-1 0 0,1-1 1 0 0,0 0-1 0 0,0 0 0 0 0,0 1 1 0 0,0-1-1 0 0,1 0 1 0 0,-1 0-1 0 0,1 1 1 0 0,-1-1-1 0 0,1 0 1 0 0,0 0-1 0 0,-1 0 1 0 0,1 0-1 0 0,0 0 0 0 0,0 0 1 0 0,1 0-1 0 0,-1 0 1 0 0,0 0-1 0 0,1 0 16 0 0,1 0-18 0 0,-1 0 0 0 0,1 0 0 0 0,0-1 0 0 0,-1 1 0 0 0,1-1-1 0 0,0 0 1 0 0,0 1 0 0 0,0-1 0 0 0,0-1 0 0 0,0 1 0 0 0,0 0 0 0 0,0-1 0 0 0,0 1-1 0 0,1-1 1 0 0,-1 0 18 0 0,9 0-95 0 0,0-1 0 0 0,-1 0 0 0 0,1 0 0 0 0,-1-1 0 0 0,1-1 0 0 0,-1 0 0 0 0,0-1 0 0 0,5-2 95 0 0,-6 1-36 0 0,-1 0-1 0 0,1 0 1 0 0,-1-2-1 0 0,-1 1 1 0 0,1-1 0 0 0,-1 0-1 0 0,0 0 1 0 0,-1-1-1 0 0,0 0 1 0 0,0-1-1 0 0,2-3 37 0 0,-7 10 59 0 0,0-1 0 0 0,-1 0 0 0 0,1 0-1 0 0,0 1 1 0 0,-1-1 0 0 0,0 0 0 0 0,0 0 0 0 0,0 0-1 0 0,0-1 1 0 0,0 1 0 0 0,0 0 0 0 0,-1 0 0 0 0,0 0-1 0 0,0-1 1 0 0,1 1 0 0 0,-2 0 0 0 0,1 0 0 0 0,0-1 0 0 0,-1 1-1 0 0,1 0 1 0 0,-1 0 0 0 0,0 0 0 0 0,0 0 0 0 0,-1 0-1 0 0,1 0 1 0 0,0 0 0 0 0,-1 0 0 0 0,0 0 0 0 0,1 1-1 0 0,-1-1 1 0 0,-1 0 0 0 0,1 1 0 0 0,0 0 0 0 0,0-1-1 0 0,-1 1 1 0 0,1 0 0 0 0,-1 0 0 0 0,0 1 0 0 0,0-1-59 0 0,-45-22-873 0 0,20 19-1618 0 0,27 4 2135 0 0,-1 1 0 0 0,1 0 0 0 0,0 1 0 0 0,0-1 0 0 0,-1 0 0 0 0,1 0 0 0 0,0 0 0 0 0,0 1 0 0 0,0-1 0 0 0,-1 1 0 0 0,1-1 0 0 0,0 1 0 0 0,0-1 0 0 0,0 1 0 0 0,0 0 0 0 0,0-1 0 0 0,0 1 356 0 0,-3 6-2198 0 0,3-2-2825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0.6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219 456 9426 0 0,'0'-3'50'0'0,"1"1"135"0"0,-1 0 0 0 0,0 0 1 0 0,1 1-1 0 0,-1-1 0 0 0,0 0 0 0 0,0 0 0 0 0,0 0 0 0 0,-1 1 0 0 0,1-1 0 0 0,0 0 0 0 0,-1 0 0 0 0,1 1 1 0 0,-1-1-1 0 0,1 0 0 0 0,-1 1 0 0 0,0-1 0 0 0,0 1 0 0 0,1-1 0 0 0,-1 1 0 0 0,-1-1 0 0 0,1 1 0 0 0,0-1 0 0 0,0 1 1 0 0,0 0-1 0 0,-1 0 0 0 0,1-1 0 0 0,0 1 0 0 0,-1 0 0 0 0,1 1 0 0 0,-1-1 0 0 0,0 0 0 0 0,1 0 0 0 0,-1 0 1 0 0,0 1-1 0 0,1-1 0 0 0,-1 1 0 0 0,-1-1-185 0 0,-3 0 77 0 0,0 0 0 0 0,1 0 0 0 0,-1 1 0 0 0,0-1 0 0 0,0 1 0 0 0,0 1 1 0 0,1-1-1 0 0,-1 1 0 0 0,0 0 0 0 0,0 0 0 0 0,1 0 0 0 0,-1 1 0 0 0,1 0 0 0 0,-1 0 0 0 0,1 1 0 0 0,0-1 1 0 0,0 1-1 0 0,0 0 0 0 0,-2 2-77 0 0,1-1-7 0 0,0 0 0 0 0,1 1 0 0 0,0-1 1 0 0,0 1-1 0 0,0 0 0 0 0,0 0 0 0 0,1 1 0 0 0,-1-1 1 0 0,2 1-1 0 0,-1 0 0 0 0,0 0 0 0 0,1 0 0 0 0,0 1 1 0 0,1-1-1 0 0,0 1 0 0 0,-1 1 7 0 0,3-6-5 0 0,-1 0 0 0 0,0 1-1 0 0,1-1 1 0 0,0 0 0 0 0,-1 0 0 0 0,1 1-1 0 0,0-1 1 0 0,0 0 0 0 0,1 1 0 0 0,-1-1-1 0 0,0 0 1 0 0,1 0 0 0 0,-1 1-1 0 0,1-1 1 0 0,0 0 0 0 0,0 0 0 0 0,0 0-1 0 0,0 0 1 0 0,0 0 0 0 0,1 1 5 0 0,-1-2 1 0 0,1 0-1 0 0,-1 1 1 0 0,1-1 0 0 0,-1 0-1 0 0,1-1 1 0 0,-1 1 0 0 0,1 0-1 0 0,0 0 1 0 0,0-1 0 0 0,-1 1-1 0 0,1-1 1 0 0,0 1 0 0 0,0-1-1 0 0,0 0 1 0 0,0 0 0 0 0,-1 0-1 0 0,1 0 1 0 0,0 0 0 0 0,1 0-1 0 0,6-1 41 0 0,0-1 1 0 0,-1 0-1 0 0,1-1 1 0 0,-1 1-1 0 0,0-2 1 0 0,0 1-1 0 0,0-1 1 0 0,0 0 0 0 0,3-3-42 0 0,-1 0 41 0 0,-1-1 1 0 0,0 0 0 0 0,0 0 0 0 0,0-1 0 0 0,-1 0 0 0 0,0 0 0 0 0,-1-1 0 0 0,0 0 0 0 0,-1 0 0 0 0,0-1 0 0 0,-1 0 0 0 0,0 0 0 0 0,0 0 0 0 0,2-12-42 0 0,3-18-22 0 0,-1 0 0 0 0,-2 0 0 0 0,0-32 22 0 0,11-63-167 0 0,-9 83-640 0 0,-9 48-633 0 0,-3 34 776 0 0,-3 37 666 0 0,2-1-1 0 0,4 0 1 0 0,2 1-1 0 0,4-1 1 0 0,2 0-1 0 0,6 17-1 0 0,-10-65-69 0 0,4 24-2513 0 0,-7-41-650 0 0,4-4 1731 0 0,-4 2-3465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1.1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 9050 0 0,'8'-4'868'0'0,"-6"3"-796"0"0,0 0 0 0 0,0 0 0 0 0,-1 0 0 0 0,1 0 0 0 0,0 0 0 0 0,0 0 0 0 0,0 0 0 0 0,0 1 0 0 0,0-1 0 0 0,0 1 0 0 0,0-1 0 0 0,0 1 0 0 0,0 0 0 0 0,1 0-72 0 0,102 5 2024 0 0,-84-5-1765 0 0,0 0 0 0 0,1 1 0 0 0,-1 2 0 0 0,0 0-1 0 0,0 1 1 0 0,7 3-259 0 0,-18-3 471 0 0,-10-2-1871 0 0,-7-1-4208 0 0,7-1 683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 0 4641 0 0,'22'20'3655'0'0,"16"6"-2355"0"0,24 21-142 0 0,-62-46-1008 0 0,0 1 0 0 0,0-1-1 0 0,0 0 1 0 0,0 0-1 0 0,0 0 1 0 0,0 0 0 0 0,0 0-1 0 0,0 0 1 0 0,0 0 0 0 0,-1 0-1 0 0,1 0 1 0 0,0 0-1 0 0,-1 0 1 0 0,1 0 0 0 0,0 0-1 0 0,-1 0 1 0 0,0 0-1 0 0,1 0 1 0 0,-1 0 0 0 0,1 0-1 0 0,-1 0 1 0 0,0 0 0 0 0,0-1-1 0 0,0 1 1 0 0,1 0-1 0 0,-1-1 1 0 0,0 1 0 0 0,-1 0-150 0 0,-24 22 287 0 0,-18 9-162 0 0,-46 36 249 0 0,39-17-4558 0 0,45-36 580 0 0,6-12-1345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3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59 7394 0 0,'0'-1'100'0'0,"-1"-1"1"0"0,1 0-1 0 0,-1 0 1 0 0,1 0-1 0 0,0 0 1 0 0,0 1-1 0 0,0-1 1 0 0,0 0-1 0 0,0 0 1 0 0,1 0-1 0 0,-1 0 1 0 0,0 0-1 0 0,1 0-100 0 0,-1 2 158 0 0,1-1-1 0 0,-1 0 1 0 0,1 0-1 0 0,-1 0 1 0 0,0 0-1 0 0,1 1 1 0 0,-1-1 0 0 0,0 0-1 0 0,0 0 1 0 0,0 0-1 0 0,0 0 1 0 0,0 0-1 0 0,0 0 1 0 0,0 0-1 0 0,0 0 1 0 0,0 0-1 0 0,0 0 1 0 0,0 0-1 0 0,0 1 1 0 0,-1-1-1 0 0,1 0 1 0 0,0 0-1 0 0,-1 0 1 0 0,1 0-1 0 0,-1 1 1 0 0,1-1-1 0 0,-1 0 1 0 0,1 0-1 0 0,-1 1 1 0 0,0-1-1 0 0,1 0 1 0 0,-1 1-1 0 0,0-1 1 0 0,1 0 0 0 0,-1 1-1 0 0,0-1 1 0 0,0 1-1 0 0,0 0 1 0 0,0-1-1 0 0,1 1 1 0 0,-1 0-1 0 0,0-1 1 0 0,0 1-1 0 0,0 0 1 0 0,0 0-1 0 0,0 0 1 0 0,0 0-1 0 0,0-1 1 0 0,0 1-1 0 0,1 1 1 0 0,-1-1-1 0 0,0 0 1 0 0,0 0-1 0 0,0 0-157 0 0,-6 1 40 0 0,-1-1-1 0 0,1 1 1 0 0,0 1-1 0 0,0 0 0 0 0,0 0 1 0 0,0 0-1 0 0,0 1 1 0 0,0 0-1 0 0,1 0 1 0 0,-1 0-1 0 0,1 1 0 0 0,0 0 1 0 0,0 0-1 0 0,0 1 1 0 0,1 0-1 0 0,0 0 0 0 0,-1 0 1 0 0,2 1-1 0 0,-1-1 1 0 0,1 1-1 0 0,0 0 1 0 0,0 0-1 0 0,0 1 0 0 0,1-1 1 0 0,0 1-1 0 0,0 0 1 0 0,1 0-1 0 0,0 0 0 0 0,0 0 1 0 0,1 0-1 0 0,0 0 1 0 0,0 1-1 0 0,0-1 1 0 0,1 0-1 0 0,0 1 0 0 0,1 2-39 0 0,-1-6-14 0 0,0-1 0 0 0,1 1-1 0 0,-1 0 1 0 0,1 0-1 0 0,0 0 1 0 0,0-1 0 0 0,0 1-1 0 0,1-1 1 0 0,-1 1 0 0 0,1-1-1 0 0,0 1 1 0 0,0-1-1 0 0,0 0 1 0 0,0 0 0 0 0,1 0-1 0 0,-1 0 1 0 0,1 0 0 0 0,0 0-1 0 0,0-1 1 0 0,0 0-1 0 0,0 1 1 0 0,0-1 0 0 0,0 0-1 0 0,1 0 1 0 0,-1-1-1 0 0,0 1 1 0 0,1-1 0 0 0,0 0-1 0 0,-1 1 1 0 0,1-2 0 0 0,0 1-1 0 0,0 0 1 0 0,-1-1-1 0 0,1 0 1 0 0,0 0 0 0 0,2 0 14 0 0,4 0 122 0 0,1-1 0 0 0,0 0 1 0 0,-1-1-1 0 0,1 0 1 0 0,-1-1-1 0 0,0 0 0 0 0,1 0 1 0 0,-2-1-1 0 0,1 0 0 0 0,0-1 1 0 0,-1-1-1 0 0,7-4-122 0 0,-14 9 99 0 0,-1 0 0 0 0,1 0-1 0 0,-1 0 1 0 0,1 0 0 0 0,-1-1 0 0 0,0 1-1 0 0,0 0 1 0 0,0-1 0 0 0,1 1 0 0 0,-1-1-1 0 0,-1 0 1 0 0,1 1 0 0 0,0-1 0 0 0,0 0-1 0 0,-1 1 1 0 0,1-1 0 0 0,-1 0 0 0 0,1 0-1 0 0,-1 1 1 0 0,0-1 0 0 0,1 0 0 0 0,-1 0-1 0 0,0 0 1 0 0,0 0 0 0 0,-1 1 0 0 0,1-2-99 0 0,-1-1 56 0 0,0-1 1 0 0,-1 1-1 0 0,0 0 0 0 0,1 0 1 0 0,-1 0-1 0 0,-1 0 1 0 0,1 0-1 0 0,-1 0 1 0 0,1 1-1 0 0,-1-1 1 0 0,-1 0-57 0 0,-44-39-3103 0 0,3 18-5499 0 0,35 22 5812 0 0,-1 1-3200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12755 0 0,'-1'3'268'0'0,"0"0"1"0"0,0 0-1 0 0,1 0 1 0 0,-1 0 0 0 0,1 1-1 0 0,0-1 1 0 0,0 0-1 0 0,0 0 1 0 0,0 0-1 0 0,0 0 1 0 0,1 0 0 0 0,0 1-1 0 0,-1-1 1 0 0,2 1-269 0 0,17 49-358 0 0,-12-33 662 0 0,17 29-266 0 0,-23-47 8 0 0,0 1 1 0 0,0-1-1 0 0,1 0 0 0 0,-1 0 0 0 0,1 0 0 0 0,-1 0 0 0 0,1 0 0 0 0,0 0 0 0 0,0-1 1 0 0,0 1-1 0 0,0 0 0 0 0,0-1 0 0 0,0 0 0 0 0,0 1 0 0 0,0-1 0 0 0,0 0 0 0 0,1 0 1 0 0,-1 0-1 0 0,3 0-46 0 0,2-2 540 0 0,0-1 0 0 0,0 1 0 0 0,0-1 1 0 0,-1-1-1 0 0,1 0 0 0 0,-1 0 0 0 0,1 0 1 0 0,-1 0-1 0 0,1-2-540 0 0,30-13 112 0 0,44-22 579 0 0,-46 22-3488 0 0,0 1-8262 0 0,-31 16 8078 0 0,0-2-2839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4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102 8 8226 0 0,'-3'-7'4787'0'0,"-3"16"-2326"0"0,-4 17-1469 0 0,0 74 1295 0 0,5 0 0 0 0,5 36-2287 0 0,0-74 639 0 0,0-48-428 0 0,1 3-266 0 0,10-36-259 0 0,-3 1 187 0 0,0 0 0 0 0,1 1 0 0 0,1 0-1 0 0,1 0 1 0 0,1 1 127 0 0,-10 12-70 0 0,1 1-1 0 0,-1-1 0 0 0,1 1 0 0 0,0 0 0 0 0,0 0 0 0 0,1 0 1 0 0,-1 0-1 0 0,1 0 0 0 0,-1 1 0 0 0,1 0 0 0 0,0-1 1 0 0,0 1-1 0 0,0 1 0 0 0,0-1 0 0 0,0 1 0 0 0,0-1 0 0 0,0 1 1 0 0,1 0-1 0 0,-1 1 0 0 0,0-1 0 0 0,1 1 0 0 0,-1 0 0 0 0,1 0 1 0 0,-1 0-1 0 0,2 1 71 0 0,0 1-77 0 0,0 0 1 0 0,0 1-1 0 0,-1 0 0 0 0,1 0 1 0 0,-1 0-1 0 0,0 1 1 0 0,0 0-1 0 0,0 0 1 0 0,-1 0-1 0 0,1 0 1 0 0,-1 1-1 0 0,0 0 0 0 0,0 0 1 0 0,0 1 76 0 0,-1-2 27 0 0,1 1 0 0 0,-1-1 1 0 0,0 1-1 0 0,0 0 0 0 0,-1 0 1 0 0,0 1-1 0 0,0-1 0 0 0,0 0 0 0 0,0 1 1 0 0,-1 0-1 0 0,0-1 0 0 0,0 1 0 0 0,0-1 1 0 0,-1 1-1 0 0,0 2-27 0 0,0-6 90 0 0,-1 1-1 0 0,0-1 1 0 0,-1 0 0 0 0,1 1 0 0 0,0-1 0 0 0,-1 0-1 0 0,1 0 1 0 0,-1 0 0 0 0,0 0 0 0 0,1 0-1 0 0,-1 0 1 0 0,0 0 0 0 0,0-1 0 0 0,0 1-1 0 0,0-1 1 0 0,-1 1 0 0 0,1-1 0 0 0,0 0-1 0 0,-1 0 1 0 0,1 0 0 0 0,-1 0 0 0 0,1 0-1 0 0,-1-1 1 0 0,1 1 0 0 0,-3-1-90 0 0,-3 2 118 0 0,-1 0 1 0 0,0-1-1 0 0,0 0 0 0 0,0-1 1 0 0,0 1-1 0 0,0-2 1 0 0,0 0-119 0 0,-42-4 96 0 0,24 3-385 0 0,1-2 0 0 0,0 0 1 0 0,0-1-1 0 0,0-2 1 0 0,-3-2 288 0 0,23 5-1561 0 0,6 4 1324 0 0,0 0 0 0 0,-1 0-1 0 0,1 0 1 0 0,0 0 0 0 0,0-1 0 0 0,0 1-1 0 0,0 0 1 0 0,0 0 0 0 0,0 0 0 0 0,0 0-1 0 0,-1-1 1 0 0,1 1 0 0 0,0 0 0 0 0,0 0-1 0 0,0-1 1 0 0,0 1 0 0 0,0 0 0 0 0,0 0-1 0 0,0 0 1 0 0,0-1 0 0 0,0 1 0 0 0,0 0-1 0 0,0 0 1 0 0,0 0 0 0 0,0-1 0 0 0,0 1-1 0 0,0 0 1 0 0,1 0 0 0 0,-1-1 0 0 0,0 1-1 0 0,0 0 1 0 0,0 0 0 0 0,0 0 0 0 0,0 0-1 0 0,0-1 1 0 0,0 1 0 0 0,1 0 0 0 0,-1 0-1 0 0,0 0 1 0 0,0 0 0 0 0,0-1 0 0 0,1 1 237 0 0,0-2-5564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5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252 69 10282 0 0,'0'-3'217'0'0,"0"0"0"0"0,0 0-1 0 0,-1 0 1 0 0,1 0 0 0 0,-1 1-1 0 0,0-1 1 0 0,0 0 0 0 0,0 0-1 0 0,0 1 1 0 0,0-1 0 0 0,0 1-1 0 0,-1-1 1 0 0,1 1 0 0 0,-1-1-1 0 0,0 1 1 0 0,1 0 0 0 0,-1 0 0 0 0,0 0-1 0 0,-1 0 1 0 0,1 0 0 0 0,0 0-1 0 0,0 1 1 0 0,-1-1 0 0 0,1 1-1 0 0,-1-1 1 0 0,1 1 0 0 0,-1 0-1 0 0,0 0 1 0 0,0 0 0 0 0,1 1-1 0 0,-1-1 1 0 0,0 0 0 0 0,0 1 0 0 0,-2 0-217 0 0,-1-1 61 0 0,0 1 1 0 0,1 0 0 0 0,-1 0 0 0 0,0 0 0 0 0,1 1 0 0 0,-1 0 0 0 0,1 0 0 0 0,-1 0 0 0 0,1 1 0 0 0,-1-1 0 0 0,1 1 0 0 0,0 1 0 0 0,0-1 0 0 0,0 1 0 0 0,0 0 0 0 0,0 0 0 0 0,-2 2-62 0 0,-3 5 72 0 0,1 0 1 0 0,0 0 0 0 0,1 1 0 0 0,0 0-1 0 0,0 1 1 0 0,1-1 0 0 0,1 1-1 0 0,-5 11-72 0 0,9-18 18 0 0,0 0 0 0 0,0 0 0 0 0,1 0 0 0 0,-1 0 0 0 0,1 0 0 0 0,0 0 0 0 0,0 0-1 0 0,1 1 1 0 0,0-1 0 0 0,0 0 0 0 0,0 0 0 0 0,0 1 0 0 0,1-1 0 0 0,0 0 0 0 0,0 0 0 0 0,0 0-1 0 0,1 0 1 0 0,0 0 0 0 0,0 0 0 0 0,0 0 0 0 0,0 0 0 0 0,1-1 0 0 0,0 1 0 0 0,0 0-18 0 0,-2-4-21 0 0,0 0 1 0 0,0 0-1 0 0,0 0 1 0 0,0 0-1 0 0,1 0 1 0 0,-1 0-1 0 0,0 0 1 0 0,1-1 0 0 0,-1 1-1 0 0,0 0 1 0 0,1-1-1 0 0,-1 1 1 0 0,1-1-1 0 0,-1 1 1 0 0,1-1 0 0 0,-1 0-1 0 0,1 0 1 0 0,-1 1-1 0 0,1-1 1 0 0,-1 0-1 0 0,1-1 1 0 0,0 1 0 0 0,0 0 20 0 0,3-1-36 0 0,0 0 1 0 0,-1-1 0 0 0,0 1 0 0 0,1-1 0 0 0,-1 0 0 0 0,0 0 0 0 0,0-1 0 0 0,3-1 35 0 0,7-6-302 0 0,-1-1 0 0 0,0 0 0 0 0,0-1-1 0 0,0-2 303 0 0,1-3-276 0 0,-1-1-1 0 0,0 0 0 0 0,-1-1 0 0 0,-2 0 0 0 0,6-14 277 0 0,-22 46 2010 0 0,2-6-1939 0 0,0 0 1 0 0,1 0 0 0 0,0 0 0 0 0,0 0 0 0 0,1 1 0 0 0,0-1 0 0 0,0 1 0 0 0,1-1 0 0 0,0 1-72 0 0,0 2 36 0 0,0-1 0 0 0,1 1 0 0 0,0-1 0 0 0,0 1 0 0 0,1-1 1 0 0,0 1-1 0 0,1-1 0 0 0,0 0 0 0 0,0 1 0 0 0,1-1 0 0 0,1 2-36 0 0,-2-10-468 0 0,-1 0 1 0 0,1-1-1 0 0,0 1 0 0 0,0 0 1 0 0,-1-1-1 0 0,1 1 0 0 0,0-1 0 0 0,0 0 1 0 0,-1 1-1 0 0,1-1 0 0 0,0 0 1 0 0,0 0-1 0 0,0 0 0 0 0,-1-1 0 0 0,1 1 1 0 0,0 0-1 0 0,0-1 0 0 0,0 1 1 0 0,-1-1-1 0 0,1 1 0 0 0,0-1 1 0 0,-1 0-1 0 0,1 0 0 0 0,1 0 468 0 0,4-2-4998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5.7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193 346 9234 0 0,'1'-5'413'0'0,"-1"0"0"0"0,0 0-1 0 0,0 0 1 0 0,-1 0 0 0 0,0 0 0 0 0,0-1 0 0 0,0 1-1 0 0,0 1 1 0 0,-1-1 0 0 0,0 0 0 0 0,-2-3-413 0 0,3 6 117 0 0,0 1 0 0 0,-1-1 0 0 0,0 1 0 0 0,1 0 0 0 0,-1 0 0 0 0,0-1 0 0 0,1 1 0 0 0,-1 0 0 0 0,0 1 0 0 0,0-1 0 0 0,0 0 0 0 0,0 0 0 0 0,0 1 0 0 0,0-1 0 0 0,0 1 0 0 0,0 0 0 0 0,0 0 0 0 0,0 0 0 0 0,0 0 0 0 0,0 0 0 0 0,-1 0 0 0 0,1 0 0 0 0,0 0 0 0 0,0 1 0 0 0,0-1 0 0 0,0 1 0 0 0,0 0 0 0 0,1 0 0 0 0,-1-1 0 0 0,-2 2-117 0 0,-3 2-3 0 0,0 0 1 0 0,0 0-1 0 0,0 0 1 0 0,1 0-1 0 0,-1 1 1 0 0,1 0-1 0 0,0 1 1 0 0,1-1-1 0 0,-1 1 1 0 0,1 0-1 0 0,0 1 1 0 0,1-1-1 0 0,-1 1 0 0 0,1 0 1 0 0,1 0-1 0 0,-3 7 3 0 0,2-6 24 0 0,0 1-1 0 0,0 0 1 0 0,2-1-1 0 0,-1 2 1 0 0,1-1-1 0 0,0 0 1 0 0,1 0-1 0 0,0 1 1 0 0,0-1-1 0 0,1 0 1 0 0,0 1-1 0 0,1-1 1 0 0,0 1-1 0 0,1 0-23 0 0,-2-9-31 0 0,0 1 0 0 0,0 0 0 0 0,1-1 0 0 0,-1 1 0 0 0,1-1-1 0 0,-1 1 1 0 0,1-1 0 0 0,0 1 0 0 0,-1-1 0 0 0,1 1 0 0 0,0-1 0 0 0,0 0 0 0 0,0 1 0 0 0,0-1 0 0 0,0 0 0 0 0,0 0-1 0 0,1 0 1 0 0,-1 0 0 0 0,0 0 0 0 0,1 0 0 0 0,-1 0 0 0 0,0 0 0 0 0,1-1 0 0 0,-1 1 0 0 0,1 0 0 0 0,-1-1-1 0 0,1 1 1 0 0,0-1 31 0 0,1 0-16 0 0,0 0 0 0 0,0-1 0 0 0,0 1 0 0 0,0-1 0 0 0,0 0 0 0 0,0 0 0 0 0,-1 0 0 0 0,1 0 0 0 0,0 0 0 0 0,-1 0 0 0 0,1-1 0 0 0,-1 0 0 0 0,1 1 0 0 0,1-3 16 0 0,10-8 29 0 0,0 0 0 0 0,-1-2 0 0 0,0 1 0 0 0,4-9-29 0 0,0-1-23 0 0,-1-1 0 0 0,-1 0 0 0 0,-1-1 0 0 0,-2-1 0 0 0,0 0 0 0 0,-2-1 0 0 0,-1 0 0 0 0,-1 0 0 0 0,2-14 24 0 0,-3 15 179 0 0,-3 12-25 0 0,1-1-1 0 0,-2 0 1 0 0,0 1-1 0 0,-1-1 1 0 0,0-1-1 0 0,-1 1 1 0 0,-1 0-1 0 0,0 0 1 0 0,-2-9-155 0 0,-2 31-459 0 0,1 1 0 0 0,0 0 1 0 0,0 0-1 0 0,1 0 1 0 0,0 0-1 0 0,0 3 459 0 0,-2 31 19 0 0,3 0 0 0 0,1 0-1 0 0,2 0 1 0 0,2-1 0 0 0,1 1-1 0 0,12 38-18 0 0,-13-54 77 0 0,5 18 251 0 0,2-22-3275 0 0,-1-21-1815 0 0,-8-2-12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6.2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8706 0 0,'47'-6'832'0'0,"149"-9"2986"0"0,-194 16-2030 0 0,-6 1-3948 0 0,3-2 1874 0 0,0 0 0 0 0,0 0 0 0 0,1 0 0 0 0,-1 0 0 0 0,0 0 0 0 0,0 0 0 0 0,0 0 0 0 0,0 0 0 0 0,0-1 0 0 0,1 1 0 0 0,-1 0 0 0 0,0-1 0 0 0,0 1 0 0 0,0 0 0 0 0,1-1 0 0 0,-1 1 0 0 0,0-1 0 0 0,0 1 0 0 0,1-1 0 0 0,-1 0 286 0 0,0 0-4799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6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2 8490 0 0,'1'0'12'0'0,"0"-1"0"0"0,0 1 0 0 0,0 0 0 0 0,0 0 0 0 0,-1-1 1 0 0,1 1-1 0 0,0 0 0 0 0,0 0 0 0 0,0 0 0 0 0,0 0 0 0 0,0 0 0 0 0,0 0 0 0 0,0 0 1 0 0,0 1-1 0 0,-1-1 0 0 0,1 0 0 0 0,0 0 0 0 0,0 1 0 0 0,0-1 0 0 0,0 0 0 0 0,-1 1 1 0 0,1-1-1 0 0,0 1 0 0 0,0-1 0 0 0,-1 1 0 0 0,1 0-12 0 0,26 11 166 0 0,-24-10-47 0 0,0-1-1 0 0,-1 1 1 0 0,1 0 0 0 0,0 0-1 0 0,0 0 1 0 0,-1 0-1 0 0,1 0 1 0 0,-1 0 0 0 0,0 1-1 0 0,0-1 1 0 0,1 1-1 0 0,-2 0 1 0 0,1 0 0 0 0,0-1-1 0 0,-1 1 1 0 0,1 0-1 0 0,-1 1-118 0 0,0-1 257 0 0,-1 1 0 0 0,0-1-1 0 0,-1 0 1 0 0,1 1 0 0 0,0-1-1 0 0,-1 0 1 0 0,0 0 0 0 0,0 1-1 0 0,0-1 1 0 0,0 0 0 0 0,0 0-1 0 0,-1 0 1 0 0,1 0 0 0 0,-1 0-1 0 0,0 0 1 0 0,-2 2-257 0 0,-3 5 26 0 0,0 0 1 0 0,-1 0 0 0 0,0 0-1 0 0,-5 3-26 0 0,-22 15-6918 0 0,29-25 1453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9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38 6265 0 0,'-2'0'63'0'0,"0"0"-1"0"0,0 0 0 0 0,-1-1 0 0 0,1 1 1 0 0,0-1-1 0 0,0 1 0 0 0,0-1 0 0 0,-1 0 0 0 0,1 0 1 0 0,0 0-1 0 0,0 0 0 0 0,0 0 0 0 0,1 0 1 0 0,-1-1-1 0 0,-1 0-62 0 0,-12-8 97 0 0,-39-4-1281 0 0,51 13-3352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3:59.5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10 6505 0 0,'-23'-5'3106'0'0,"16"2"437"0"0,12 1-512 0 0,-5 2-2963 0 0,0 0-32 0 0,48 2-371 0 0,-22-3 608 0 0,0 2 0 0 0,-1 1 0 0 0,1 0 1 0 0,0 2-1 0 0,18 6-273 0 0,-40-8 1094 0 0,4-2-13131 0 0,-5-2 7260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44:00.8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62 224 6081 0 0,'14'-51'9004'0'0,"-10"41"-8857"0"0,0 0 0 0 0,1 1 0 0 0,0 0 0 0 0,0 0 1 0 0,0 0-1 0 0,2 0 0 0 0,-1 1 0 0 0,1 0 0 0 0,0 0 1 0 0,0 1-1 0 0,1 0 0 0 0,0 0 0 0 0,9-5-147 0 0,-16 12-71 0 0,0 0-1 0 0,0 0 1 0 0,0 1-1 0 0,1-1 1 0 0,-1 0-1 0 0,0 1 1 0 0,0-1-1 0 0,0 1 1 0 0,0-1-1 0 0,0 1 1 0 0,0-1-1 0 0,0 1 1 0 0,0 0-1 0 0,0-1 1 0 0,0 1-1 0 0,0 0 1 0 0,0 0-1 0 0,0 0 1 0 0,-1 0-1 0 0,1 0 1 0 0,0 0-1 0 0,-1 0 1 0 0,1 0-1 0 0,-1 0 1 0 0,1 0-1 0 0,-1 0 1 0 0,1 0-1 0 0,-1 0 1 0 0,0 1-1 0 0,1-1 72 0 0,25 56-526 0 0,-15-32 439 0 0,-10-22 113 0 0,3 6-67 0 0,1-1 0 0 0,-1 0-1 0 0,1 0 1 0 0,1 0 0 0 0,-1 0-1 0 0,6 4 42 0 0,-9-10 34 0 0,0 0 0 0 0,0 0-1 0 0,1 0 1 0 0,-1-1 0 0 0,1 1-1 0 0,-1-1 1 0 0,1 0 0 0 0,0 0-1 0 0,-1 0 1 0 0,1 0 0 0 0,0 0-1 0 0,0 0 1 0 0,0-1 0 0 0,0 1-1 0 0,0-1 1 0 0,0 0 0 0 0,0 0-1 0 0,-1 0 1 0 0,1 0 0 0 0,0-1-1 0 0,0 1 1 0 0,0-1 0 0 0,3 0-35 0 0,-4 0 244 0 0,1 0 0 0 0,-1 0 0 0 0,1 0 0 0 0,-1 0 0 0 0,0-1 0 0 0,1 1 0 0 0,-1-1 0 0 0,0 1 0 0 0,0-1 0 0 0,0 0 0 0 0,0 0 0 0 0,0 0 0 0 0,0 0-1 0 0,-1 0 1 0 0,1 0 0 0 0,-1 0 0 0 0,1-1 0 0 0,-1 1 0 0 0,0-1-243 0 0,19-54-2 0 0,-8 18 244 0 0,-12 34-267 0 0,1 0-1 0 0,-1 0 0 0 0,0 0 1 0 0,0 0-1 0 0,0 0 0 0 0,-1 0 0 0 0,0 0 1 0 0,0 0-1 0 0,0 0 0 0 0,-1 0 1 0 0,0 1-1 0 0,1-1 0 0 0,-2 1 1 0 0,1-1-1 0 0,0 1 0 0 0,-1-1 1 0 0,0 1-1 0 0,0 0 0 0 0,0 0 1 0 0,-2-1 25 0 0,3 4-46 0 0,0 0-1 0 0,-1 1 1 0 0,1-1 0 0 0,-1 0 0 0 0,1 1-1 0 0,0-1 1 0 0,-1 1 0 0 0,1 0 0 0 0,-1 0-1 0 0,1 0 1 0 0,-1 0 0 0 0,1 0 0 0 0,-1 1-1 0 0,1-1 1 0 0,0 1 0 0 0,-1 0 0 0 0,1-1-1 0 0,0 1 1 0 0,-1 0 0 0 0,1 0 0 0 0,0 0-1 0 0,0 1 1 0 0,0-1 0 0 0,0 1 0 0 0,0-1-1 0 0,-1 2 47 0 0,-2 1-51 0 0,0 0 0 0 0,0 0 0 0 0,1 0-1 0 0,-1 1 1 0 0,1 0 0 0 0,0-1 0 0 0,0 2-1 0 0,1-1 1 0 0,0 0 0 0 0,-1 2 51 0 0,-11 40 65 0 0,12-36 4 0 0,0 0 1 0 0,-1-1-1 0 0,0 1 0 0 0,0-1 1 0 0,-1 0-1 0 0,-3 3-69 0 0,-49 51 1835 0 0,48-55-1481 0 0,5-5-229 0 0,-1-1 0 0 0,0 1 0 0 0,0-1 1 0 0,0 0-1 0 0,0-1 0 0 0,0 1 0 0 0,-2-1-125 0 0,2 0 4 0 0,0 1-1 0 0,0-1 1 0 0,0 1 0 0 0,0 0-1 0 0,0 0 1 0 0,1 1-1 0 0,-1 0-3 0 0,4-6 76 0 0,0-1 0 0 0,0 1 0 0 0,0 0 0 0 0,0 0 0 0 0,0 0 0 0 0,0 0 0 0 0,-1 0 0 0 0,1 0 0 0 0,-1 0 0 0 0,1 1 0 0 0,-1-1 0 0 0,0 0 0 0 0,1 1-1 0 0,-1 0-75 0 0,-27-29-3200 0 0,3 4-6219 0 0,21 20 2801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1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12 11026 0 0,'0'-1'27'0'0,"0"0"-1"0"0,0 1 1 0 0,-1-1 0 0 0,1 1-1 0 0,0-1 1 0 0,0 1-1 0 0,-1-1 1 0 0,1 0-1 0 0,0 1 1 0 0,-1-1 0 0 0,1 1-1 0 0,-1-1 1 0 0,1 1-1 0 0,-1 0 1 0 0,1-1-1 0 0,-1 1 1 0 0,1-1 0 0 0,-1 1-1 0 0,1 0 1 0 0,-1-1-1 0 0,1 1 1 0 0,-1 0-1 0 0,0 0 1 0 0,1 0-1 0 0,-1-1 1 0 0,1 1 0 0 0,-1 0-1 0 0,0 0 1 0 0,1 0-1 0 0,-1 0 1 0 0,0 0-27 0 0,-13 14 529 0 0,-8 38 72 0 0,20-46-494 0 0,-34 100 735 0 0,5 3 0 0 0,4 0 0 0 0,-12 109-842 0 0,34-175 326 0 0,3 0 0 0 0,1 34-326 0 0,2-57 99 0 0,1 1 0 0 0,0-1-1 0 0,2 1 1 0 0,0-1-1 0 0,2 0 1 0 0,6 17-99 0 0,-10-34 7 0 0,-1 0 1 0 0,0 0-1 0 0,1 0 0 0 0,-1-1 1 0 0,1 1-1 0 0,0-1 1 0 0,0 1-1 0 0,0-1 0 0 0,0 0 1 0 0,0 0-1 0 0,0 0 1 0 0,1 0-1 0 0,-1 0 0 0 0,1 0 1 0 0,-1-1-1 0 0,1 1 0 0 0,0-1 1 0 0,-1 0-1 0 0,1 1 1 0 0,0-1-1 0 0,0-1 0 0 0,0 1 1 0 0,0 0-1 0 0,0-1 0 0 0,0 1 1 0 0,0-1-1 0 0,0 0 1 0 0,0 0-1 0 0,0 0 0 0 0,3-1-7 0 0,11-2 26 0 0,-1 0-1 0 0,1-2 0 0 0,-1 1 0 0 0,0-2 1 0 0,9-5-26 0 0,46-12-201 0 0,-67 22 156 0 0,-1 1 0 0 0,1-1 0 0 0,0 1-1 0 0,0 0 1 0 0,0 0 0 0 0,0 0 0 0 0,-1 1 0 0 0,1 0 0 0 0,0-1 0 0 0,0 1 0 0 0,-1 0 0 0 0,1 1 0 0 0,-1-1 0 0 0,1 1 0 0 0,-1 0 0 0 0,0-1 0 0 0,1 1 0 0 0,-1 1 0 0 0,2 0 45 0 0,-1 2-30 0 0,1 0 1 0 0,-1 0-1 0 0,0 0 1 0 0,0 0 0 0 0,-1 0-1 0 0,0 1 1 0 0,0 0-1 0 0,0-1 1 0 0,-1 1-1 0 0,1 0 1 0 0,-1 2 29 0 0,5 18 130 0 0,-2 0 1 0 0,-1 0 0 0 0,0 1-1 0 0,-3-1 1 0 0,0 5-131 0 0,0 74 801 0 0,-4 0-1 0 0,-8 27-800 0 0,-35 208 1758 0 0,19-155-731 0 0,23-166-947 0 0,3-13-65 0 0,-1 0 0 0 0,1 1 0 0 0,0-1 0 0 0,0 1-1 0 0,1-1 1 0 0,0 1 0 0 0,0-1 0 0 0,1 1 0 0 0,1 5-15 0 0,12-34-7993 0 0,1-1 5290 0 0,-10 11-2365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19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11779 0 0,'0'30'6'0'0,"-1"23"611"0"0,2 74 470 0 0,0-111-977 0 0,1-1 0 0 0,0 1-1 0 0,1-1 1 0 0,1 0-1 0 0,0 0 1 0 0,6 11-110 0 0,-9-23 43 0 0,0-1 0 0 0,0 0-1 0 0,0 1 1 0 0,1-1 0 0 0,-1 0 0 0 0,1 0 0 0 0,-1 0-1 0 0,1 0 1 0 0,0-1 0 0 0,0 1 0 0 0,0 0 0 0 0,0-1 0 0 0,0 1-1 0 0,0-1 1 0 0,0 1 0 0 0,0-1 0 0 0,1 0 0 0 0,-1 0-1 0 0,0 0 1 0 0,1 0 0 0 0,-1-1 0 0 0,1 1 0 0 0,-1-1-1 0 0,1 1 1 0 0,-1-1 0 0 0,1 0 0 0 0,-1 0 0 0 0,1 0-1 0 0,0 0 1 0 0,-1-1 0 0 0,1 1 0 0 0,-1-1 0 0 0,1 1 0 0 0,-1-1-1 0 0,2 0-42 0 0,12-5 334 0 0,0-1 0 0 0,-1 0 0 0 0,1-1 0 0 0,-1 0 0 0 0,4-4-334 0 0,15-8-21 0 0,20-9-129 0 0,44-22 555 0 0,-31 23-4846 0 0,-52 27 2818 0 0,-9 3-1866 0 0,-2 0-2042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9594 0 0,'16'8'6959'0'0,"46"12"-6390"0"0,-48-18-472 0 0,-1 1-1 0 0,0-2 1 0 0,1 0 0 0 0,-1-1-1 0 0,4 0-96 0 0,-9 0 39 0 0,-6 2-2311 0 0,-2 5-8967 0 0,-1-3 7114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1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13563 0 0,'2'9'26'0'0,"1"0"1"0"0,0 0-1 0 0,0 0 0 0 0,1-1 1 0 0,0 1-1 0 0,0-1 1 0 0,1 0-1 0 0,0 0 0 0 0,1 0 1 0 0,5 5-27 0 0,-3-1 83 0 0,4 5 44 0 0,1-2 0 0 0,1 0 0 0 0,0 0 0 0 0,0-2 0 0 0,2 0 0 0 0,4 3-127 0 0,101 63 219 0 0,-117-77-223 0 0,-3-2-61 0 0,-1 1-1 0 0,0-1 0 0 0,1 0 0 0 0,-1 0 1 0 0,0 0-1 0 0,1 0 0 0 0,-1 0 1 0 0,0 1-1 0 0,1-1 0 0 0,-1 0 1 0 0,0 0-1 0 0,0 1 0 0 0,1-1 1 0 0,-1 0-1 0 0,0 0 0 0 0,0 1 1 0 0,0-1-1 0 0,1 0 0 0 0,-1 1 1 0 0,0-1-1 0 0,0 0 0 0 0,0 1 1 0 0,0-1-1 0 0,0 0 0 0 0,1 1 1 0 0,-1-1-1 0 0,0 0 0 0 0,0 1 0 0 0,0-1 1 0 0,0 0-1 0 0,0 1 0 0 0,0-1 1 0 0,0 0-1 0 0,0 1 0 0 0,-1-1 1 0 0,1 0-1 0 0,0 1 0 0 0,0-1 1 0 0,0 0-1 0 0,0 1 0 0 0,0-1 1 0 0,0 0-1 0 0,-1 1 0 0 0,1-1 1 0 0,0 0-1 0 0,0 1 0 0 0,0-1 1 0 0,-1 0-1 0 0,1 0 0 0 0,0 1 1 0 0,-1-1-1 0 0,1 0 0 0 0,0 0 0 0 0,0 0 1 0 0,-1 0-1 0 0,1 1 0 0 0,0-1 1 0 0,-1 0-1 0 0,1 0 0 0 0,0 0 1 0 0,-1 0-1 0 0,1 0 0 0 0,0 0 1 0 0,-1 0 65 0 0,-5 5-559 0 0,-1 2-4533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13011 0 0,'44'-9'975'0'0,"0"-8"396"0"0,-1-3 0 0 0,0-1 1 0 0,24-19-1372 0 0,28-13 5 0 0,133-56-7781 0 0,-218 103 3544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11442 0 0,'-13'20'382'0'0,"1"1"0"0"0,1 1 0 0 0,1 0 0 0 0,1 1 0 0 0,1-1 0 0 0,1 2 0 0 0,1-1 0 0 0,1 1 0 0 0,0 0 0 0 0,2 0 0 0 0,2 0 0 0 0,0 15-382 0 0,0-18 199 0 0,2-1 0 0 0,0 1 0 0 0,1 0 0 0 0,2-1 0 0 0,0 0 1 0 0,1 0-1 0 0,1 0 0 0 0,0 0 0 0 0,2-1 0 0 0,0 0 0 0 0,1-1 0 0 0,1 1 0 0 0,1-2 0 0 0,12 16-199 0 0,-15-24 32 0 0,0 0-1 0 0,1-1 1 0 0,-1 0 0 0 0,1-1-1 0 0,1 0 1 0 0,-1 0-1 0 0,1-1 1 0 0,1 0-1 0 0,-1-1 1 0 0,1 0-1 0 0,0-1 1 0 0,0 0-1 0 0,0-1 1 0 0,0 0 0 0 0,1 0-1 0 0,-1-2 1 0 0,11 2-32 0 0,-14-3 9 0 0,1 0 1 0 0,-1-1-1 0 0,1 0 1 0 0,-1 0-1 0 0,1-1 1 0 0,-1 0-1 0 0,0-1 1 0 0,0 1-1 0 0,0-2 1 0 0,0 1-1 0 0,-1-1 1 0 0,1 0-1 0 0,-1 0 1 0 0,0-1-1 0 0,0 0 1 0 0,0-1-1 0 0,-1 1 1 0 0,0-1-1 0 0,0 0 1 0 0,0-1-1 0 0,-1 0 1 0 0,0 1-1 0 0,0-2 0 0 0,2-5-8 0 0,0 0-102 0 0,-2-1 1 0 0,0 0-1 0 0,-1 1 1 0 0,0-1-1 0 0,-1-1 1 0 0,0 1-1 0 0,-1 0 1 0 0,-1-1 0 0 0,0 1-1 0 0,-1-1 1 0 0,-1 1-1 0 0,-1-3 101 0 0,1-3 6 0 0,-2 1-1 0 0,0-1 0 0 0,-1 1 0 0 0,-2 0 1 0 0,1 0-1 0 0,-2 1 0 0 0,-1 0 1 0 0,-7-14-6 0 0,11 26 66 0 0,-1 0 0 0 0,1 1 0 0 0,-1-1 0 0 0,0 1 0 0 0,-1 0 1 0 0,1 0-1 0 0,-1 1 0 0 0,0 0 0 0 0,0 0 0 0 0,-1 0 0 0 0,1 1 1 0 0,-1 0-1 0 0,1 0 0 0 0,-1 0 0 0 0,0 1 0 0 0,0 0 0 0 0,0 0 1 0 0,-1 1-1 0 0,1 0 0 0 0,0 1 0 0 0,0-1 0 0 0,-1 1 1 0 0,1 0-1 0 0,0 1 0 0 0,0 0 0 0 0,-6 2-66 0 0,6-2-87 0 0,0 1-1 0 0,0 0 1 0 0,0 0 0 0 0,0 0-1 0 0,0 1 1 0 0,1 0 0 0 0,0 1 0 0 0,-1-1-1 0 0,1 1 1 0 0,1 1 0 0 0,-1-1-1 0 0,-4 5 88 0 0,6-5-357 0 0,1 0 0 0 0,-1 0-1 0 0,1 1 1 0 0,0 0-1 0 0,0-1 1 0 0,0 1 0 0 0,1 0-1 0 0,0 0 1 0 0,0 1 0 0 0,0-1-1 0 0,0 0 1 0 0,1 1 0 0 0,0-1-1 0 0,0 1 1 0 0,1-1-1 0 0,-1 1 1 0 0,1 2 357 0 0,8 19-2768 0 0,-3-20-2347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14323 0 0,'1'23'838'0'0,"2"-1"-1"0"0,0 1 1 0 0,4 10-838 0 0,4 23 829 0 0,7 62 462 0 0,32 101-1291 0 0,-45-196-2181 0 0,-3 0-4265 0 0,-2-19 1222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11514 0 0,'4'-2'189'0'0,"0"0"0"0"0,-1 0-1 0 0,1 1 1 0 0,0-1-1 0 0,0 1 1 0 0,0 0 0 0 0,0 0-1 0 0,0 0 1 0 0,0 0-1 0 0,3 1-188 0 0,19-6 1602 0 0,-7-3-1328 0 0,40-13-414 0 0,-57 21-189 0 0,1 1 0 0 0,-1-1-1 0 0,1 1 1 0 0,0 0 0 0 0,-1 0 0 0 0,1 0-1 0 0,0 0 1 0 0,-1 0 0 0 0,1 0 0 0 0,-1 1-1 0 0,1-1 1 0 0,1 1 329 0 0,-1 1-1118 0 0,0 1-3972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1 799 11146 0 0,'5'-3'7'0'0,"0"1"0"0"0,0-1 0 0 0,1 1-1 0 0,-1 0 1 0 0,1 0 0 0 0,-1 1-1 0 0,1-1 1 0 0,0 1 0 0 0,0 0 0 0 0,-1 1-1 0 0,5 0-6 0 0,19-4 10 0 0,-15 0 12 0 0,0 1-1 0 0,0 1 0 0 0,0 0 1 0 0,0 1-1 0 0,0 1 0 0 0,1 0 1 0 0,-1 1-1 0 0,0 0 0 0 0,7 3-21 0 0,-15-3 129 0 0,0 1-1 0 0,-1 0 1 0 0,1 0-1 0 0,-1 1 1 0 0,0-1-1 0 0,0 1 1 0 0,0 1 0 0 0,0-1-1 0 0,0 1 1 0 0,0-1-1 0 0,-1 1 1 0 0,0 0-1 0 0,0 1 1 0 0,0-1-1 0 0,0 1 1 0 0,-1 0-1 0 0,0 0 1 0 0,0 0-1 0 0,0 0 1 0 0,-1 1-1 0 0,1-1 1 0 0,-1 1 0 0 0,0-1-1 0 0,-1 2-128 0 0,3 6 297 0 0,-1 1-1 0 0,-1-1 0 0 0,-1 0 1 0 0,0 1-1 0 0,0-1 1 0 0,-1 0-1 0 0,-1 1 0 0 0,0-1 1 0 0,-1 1-1 0 0,-1-1 1 0 0,0 0-1 0 0,0 0 1 0 0,-1 0-1 0 0,-1-1 0 0 0,-6 13-296 0 0,6-21-2819 0 0,7-16-1332 0 0,1-6 2191 0 0,-3 2-3310 0 0</inkml:trace>
  <inkml:trace contextRef="#ctx0" brushRef="#br0" timeOffset="1">568 1 14019 0 0,'-4'19'576'0'0,"0"0"0"0"0,1 1 0 0 0,2-1 0 0 0,0 1 0 0 0,1-1 0 0 0,1 8-576 0 0,-2 46 1018 0 0,-12 38 631 0 0,1-66-4978 0 0,12-44 2508 0 0,-4 1-4975 0 0,1-5 601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11466 0 0,'119'-3'5905'0'0,"-40"-7"-4764"0"0,-38 0-1068 0 0,21-3-755 0 0,-23 13-3301 0 0,-38 0 3899 0 0,-1 0-1 0 0,1 0 0 0 0,-1 0 1 0 0,1 0-1 0 0,-1 0 1 0 0,1 0-1 0 0,-1 0 0 0 0,1 0 1 0 0,-1 0-1 0 0,1 0 1 0 0,-1 0-1 0 0,1 1 0 0 0,-1-1 1 0 0,0 0-1 0 0,1 0 0 0 0,-1 1 1 0 0,1-1-1 0 0,-1 0 1 0 0,0 1-1 0 0,1-1 0 0 0,-1 0 1 0 0,0 1-1 0 0,1-1 1 0 0,-1 1-1 0 0,0-1 0 0 0,1 0 1 0 0,-1 1-1 0 0,0-1 1 0 0,0 1-1 0 0,0-1 0 0 0,1 1 1 0 0,-1-1-1 0 0,0 1 0 0 0,0-1 1 0 0,0 1-1 0 0,0-1 1 0 0,0 1-1 0 0,0-1 0 0 0,0 1 1 0 0,0-1-1 0 0,0 1 1 0 0,0-1-1 0 0,0 1 0 0 0,0-1 1 0 0,-1 1-1 0 0,1-1 0 0 0,0 1 85 0 0,-3 6-5030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11482 0 0,'11'-4'499'0'0,"17"-3"-243"0"0,57-13 3239 0 0,-2-4-1 0 0,71-32-3494 0 0,11-2 89 0 0,-97 31-1561 0 0,-4 2-5027 0 0,-63 23 5126 0 0,-2 1-3669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11731 0 0,'-1'10'590'0'0,"0"0"1"0"0,1 0 0 0 0,0 0 0 0 0,0 0-1 0 0,2 0 1 0 0,-1-1 0 0 0,1 1 0 0 0,0 0-1 0 0,2 4-590 0 0,0 2 537 0 0,22 74 918 0 0,-18-66-1231 0 0,2-1 0 0 0,1 0 0 0 0,1-1 0 0 0,8 11-224 0 0,-20-33-159 0 0,1 1 1 0 0,-1-1-1 0 0,0 0 0 0 0,0 0 1 0 0,0 1-1 0 0,1-1 1 0 0,-1 0-1 0 0,0 0 0 0 0,0 0 1 0 0,1 1-1 0 0,-1-1 1 0 0,0 0-1 0 0,0 0 0 0 0,1 0 1 0 0,-1 0-1 0 0,0 0 1 0 0,1 0-1 0 0,-1 1 0 0 0,0-1 1 0 0,0 0-1 0 0,1 0 1 0 0,-1 0-1 0 0,0 0 0 0 0,1 0 1 0 0,-1 0-1 0 0,0 0 1 0 0,1 0-1 0 0,-1 0 0 0 0,0-1 1 0 0,0 1-1 0 0,1 0 0 0 0,-1 0 1 0 0,0 0-1 0 0,1 0 1 0 0,-1 0-1 0 0,0 0 0 0 0,0-1 1 0 0,1 1-1 0 0,-1 0 1 0 0,0 0-1 0 0,0 0 0 0 0,1-1 1 0 0,-1 1-1 0 0,0 0 1 0 0,0 0-1 0 0,0-1 0 0 0,1 1 1 0 0,-1 0-1 0 0,0 0 1 0 0,0-1-1 0 0,0 1 0 0 0,0 0 1 0 0,0-1-1 0 0,0 1 0 0 0,0 0 1 0 0,0 0-1 0 0,0-1 1 0 0,0 1 158 0 0,3-8-827 0 0,0-1-4305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11378 0 0,'1'13'1052'0'0,"1"0"-1"0"0,0 0 0 0 0,1 0 0 0 0,1 0 0 0 0,2 6-1051 0 0,6 21 1378 0 0,95 351 2833 0 0,-105-386-4167 0 0,0 0-1 0 0,-1 0 0 0 0,0 0 0 0 0,0 1 0 0 0,-1-1 1 0 0,1 0-1 0 0,-1 1 0 0 0,-1-1 0 0 0,1 0 0 0 0,-1 1 1 0 0,1-1-1 0 0,-1 0 0 0 0,-1 0 0 0 0,1 0 1 0 0,-1 0-1 0 0,0 0 0 0 0,-2 4-43 0 0,2-6-115 0 0,-1 0 1 0 0,1 0-1 0 0,-1-1 1 0 0,0 1-1 0 0,1-1 1 0 0,-1 1-1 0 0,-1-1 1 0 0,1 0-1 0 0,0 0 1 0 0,0 0-1 0 0,-1-1 1 0 0,1 1-1 0 0,-1-1 1 0 0,1 0-1 0 0,-1 0 1 0 0,0 0-1 0 0,1 0 1 0 0,-1-1-1 0 0,0 0 1 0 0,0 1-1 0 0,1-1 1 0 0,-1-1-1 0 0,0 1 0 0 0,0 0 1 0 0,-1-1 114 0 0,-6-1-376 0 0,1 0 1 0 0,-1-1-1 0 0,1 0 1 0 0,0 0-1 0 0,0-1 1 0 0,0 0-1 0 0,1-1 1 0 0,-1 0-1 0 0,1-1 1 0 0,0 0-1 0 0,-2-2 376 0 0,-7-6-66 0 0,1-1-1 0 0,0-1 1 0 0,1 0-1 0 0,-11-16 67 0 0,27 31 43 0 0,-1 0-1 0 0,1 0 1 0 0,0 0-1 0 0,0-1 1 0 0,0 1 0 0 0,0 0-1 0 0,0 0 1 0 0,0 0-1 0 0,0 0 1 0 0,0 0 0 0 0,1 0-1 0 0,-1 0 1 0 0,0 0-1 0 0,1 0 1 0 0,-1 1 0 0 0,0-1-1 0 0,1 0 1 0 0,-1 0-1 0 0,1 0 1 0 0,0 0 0 0 0,-1 0-1 0 0,1 0 1 0 0,0 1-1 0 0,-1-1 1 0 0,1 0 0 0 0,0 1-1 0 0,0-1 1 0 0,-1 0-1 0 0,1 1 1 0 0,0-1 0 0 0,0 1-1 0 0,0-1 1 0 0,0 1-1 0 0,0 0 1 0 0,0-1 0 0 0,1 1-43 0 0,44-24 410 0 0,-39 21-340 0 0,22-9-1929 0 0,0 2 0 0 0,27-6 1859 0 0,19-7-4071 0 0,-54 16-1067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15091 0 0,'11'-5'4705'0'0,"38"-17"-4231"0"0,30-21-557 0 0,46-22-1816 0 0,-82 49-2892 0 0,0 4-3612 0 0,-31 12 6035 0 0,-8 0-350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16 11979 0 0,'-4'-2'285'0'0,"0"0"1"0"0,-1 0-1 0 0,1 0 1 0 0,-1 0-1 0 0,1 1 1 0 0,-1 0-1 0 0,0 0 1 0 0,1 0-1 0 0,-1 0 1 0 0,0 1 0 0 0,0 0-1 0 0,0 0 1 0 0,1 0-1 0 0,-1 0 1 0 0,0 1-1 0 0,0 0 1 0 0,1 0-1 0 0,-1 0 1 0 0,0 1-286 0 0,0 0 91 0 0,1 1 0 0 0,0-1 0 0 0,-1 1 0 0 0,1 1 0 0 0,0-1 0 0 0,1 0 0 0 0,-1 1 0 0 0,0 0 0 0 0,1 0 0 0 0,0 0 0 0 0,0 0 0 0 0,0 1 0 0 0,1-1 0 0 0,-1 1 0 0 0,1-1 0 0 0,0 1 0 0 0,-1 4-91 0 0,0-2 15 0 0,1-1 0 0 0,0 1 0 0 0,0 0 1 0 0,1-1-1 0 0,0 1 0 0 0,0 0 0 0 0,0 0 1 0 0,1 0-1 0 0,0 0 0 0 0,1 0 0 0 0,-1 0 1 0 0,1 0-1 0 0,1-1 0 0 0,-1 1 0 0 0,1 0 1 0 0,0 0-1 0 0,2 3-15 0 0,-1-5 8 0 0,-1-1-1 0 0,1 0 1 0 0,0 0-1 0 0,0 0 1 0 0,1 0 0 0 0,-1 0-1 0 0,1-1 1 0 0,0 0-1 0 0,0 1 1 0 0,0-1-1 0 0,0-1 1 0 0,0 1 0 0 0,1 0-1 0 0,-1-1 1 0 0,1 0-1 0 0,0 0 1 0 0,-1-1 0 0 0,1 1-1 0 0,0-1 1 0 0,0 0-1 0 0,0 0 1 0 0,0-1 0 0 0,0 1-1 0 0,3-1-7 0 0,4-1 32 0 0,0 1 1 0 0,0-1-1 0 0,0-1 1 0 0,-1 0-1 0 0,1-1 0 0 0,-1 0 1 0 0,0-1-1 0 0,0 0 0 0 0,0-1 1 0 0,0 0-1 0 0,-1-1 0 0 0,1 0 1 0 0,-2 0-1 0 0,4-4-32 0 0,-8 7-21 0 0,0-1 0 0 0,-1 0 0 0 0,1 0 0 0 0,-1 0 0 0 0,0 0 0 0 0,0-1 0 0 0,0 1 0 0 0,-1-1 0 0 0,0 0 0 0 0,0 0 0 0 0,0-1 0 0 0,0 1 0 0 0,-1-1 0 0 0,0 1 0 0 0,0-1 0 0 0,-1 1 0 0 0,1-1 0 0 0,-1 0 0 0 0,-1 0 0 0 0,1 0 0 0 0,-1 0 0 0 0,0 0 0 0 0,0 0 0 0 0,0 0 0 0 0,-1 0 0 0 0,0 1 0 0 0,0-1 0 0 0,-1 0 0 0 0,0-2 21 0 0,1 6-141 0 0,0 0-1 0 0,0 0 1 0 0,0 0 0 0 0,0 0-1 0 0,0 0 1 0 0,-1 0 0 0 0,1 0-1 0 0,-1 0 1 0 0,1 1 0 0 0,-1-1-1 0 0,1 0 1 0 0,-1 1 0 0 0,0-1-1 0 0,0 1 1 0 0,0 0 0 0 0,0 0-1 0 0,0 0 1 0 0,0-1 0 0 0,0 2-1 0 0,0-1 1 0 0,0 0 0 0 0,-1 0-1 0 0,1 1 1 0 0,0-1 0 0 0,-1 1-1 0 0,1 0 1 0 0,0 0 0 0 0,0 0-1 0 0,-1 0 1 0 0,1 0-1 0 0,0 0 1 0 0,-2 1 141 0 0,-6 1-679 0 0,1 0 0 0 0,0 0-1 0 0,0 1 1 0 0,0 0 0 0 0,0 1-1 0 0,0 0 1 0 0,-3 3 679 0 0,-7 3-5085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 10914 0 0,'46'8'2825'0'0,"-29"-10"-1526"0"0,0-1 1 0 0,-1 0 0 0 0,1-1-1 0 0,11-5-1299 0 0,19-8 878 0 0,-1-3 0 0 0,-1-3-878 0 0,61-25 183 0 0,91-37-1215 0 0,-115 46-7159 0 0,-81 38 7720 0 0,-2 1-665 0 0,-1 0-3557 0 0</inkml:trace>
  <inkml:trace contextRef="#ctx0" brushRef="#br0" timeOffset="1">330 287 11338 0 0,'5'118'5988'0'0,"-2"-85"-4994"0"0,2 0 1 0 0,2 0-1 0 0,0-1 0 0 0,6 11-994 0 0,-5-25 1340 0 0,-8-17-1519 0 0,0-1 1 0 0,1 1-1 0 0,-1 0 0 0 0,0-1 0 0 0,1 1 0 0 0,-1-1 1 0 0,1 1-1 0 0,-1-1 0 0 0,1 1 0 0 0,-1-1 0 0 0,1 1 0 0 0,-1-1 1 0 0,1 0-1 0 0,0 1 0 0 0,-1-1 0 0 0,1 0 0 0 0,-1 1 1 0 0,1-1-1 0 0,0 0 0 0 0,-1 0 0 0 0,1 0 0 0 0,0 1 0 0 0,0-1 179 0 0,0-1-396 0 0,1 0-1 0 0,-1 0 1 0 0,1 0-1 0 0,-1 0 1 0 0,0 0-1 0 0,1 0 1 0 0,-1 0-1 0 0,0 0 1 0 0,0 0-1 0 0,0-1 1 0 0,0 1-1 0 0,0 0 1 0 0,0-1-1 0 0,0 1 1 0 0,0-1-1 0 0,-1 1 1 0 0,1-1-1 0 0,-1 0 1 0 0,1 1-1 0 0,-1-1 1 0 0,1-1 396 0 0,3-11-5339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3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11130 0 0,'9'19'922'0'0,"-1"1"-1"0"0,0 0 1 0 0,-2 1-1 0 0,-1 0 0 0 0,0 0 1 0 0,-1 0-1 0 0,-2 0 0 0 0,0 5-921 0 0,-1-1-145 0 0,-1 0 0 0 0,-1 0-1 0 0,-2 0 1 0 0,-1 5 145 0 0,-9 41-7863 0 0,9-60 2775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13571 0 0,'0'-1'93'0'0,"1"0"-1"0"0,-1 0 1 0 0,0 0 0 0 0,1 1 0 0 0,-1-1-1 0 0,0 0 1 0 0,1 0 0 0 0,-1 0 0 0 0,1 0-1 0 0,-1 1 1 0 0,1-1 0 0 0,0 0-1 0 0,-1 1 1 0 0,1-1 0 0 0,0 0 0 0 0,-1 1-1 0 0,1-1 1 0 0,0 1 0 0 0,0-1 0 0 0,0 1-1 0 0,0-1 1 0 0,-1 1 0 0 0,1 0 0 0 0,0-1-1 0 0,0 1 1 0 0,0 0 0 0 0,0 0-93 0 0,39-16 298 0 0,-25 10 197 0 0,26-12 78 0 0,1 2 0 0 0,1 1 0 0 0,24-3-573 0 0,-52 14 0 0 0,0 1 1 0 0,0 1 0 0 0,1 0-1 0 0,-1 1 1 0 0,0 1-1 0 0,1 0 1 0 0,-1 1-1 0 0,1 1 1 0 0,-1 0-1 0 0,0 1 1 0 0,0 0-1 0 0,2 3 0 0 0,-8-3 6 0 0,-1 1-1 0 0,0 0 1 0 0,0 1-1 0 0,-1 0 1 0 0,1 0-1 0 0,-1 0 1 0 0,0 1-1 0 0,-1 0 1 0 0,1 1-1 0 0,-1-1 1 0 0,0 2-6 0 0,-4-6 6 0 0,0 0 0 0 0,-1 0 0 0 0,0 0 0 0 0,1 0 0 0 0,-1 1 0 0 0,0-1 0 0 0,0 0 0 0 0,0 0 1 0 0,-1 1-1 0 0,1-1 0 0 0,0 1 0 0 0,-1-1 0 0 0,0 0 0 0 0,1 1 0 0 0,-1-1 0 0 0,0 1 0 0 0,0-1 0 0 0,-1 1 0 0 0,1-1 0 0 0,0 1 0 0 0,-1-1 0 0 0,1 1 0 0 0,-1-1 1 0 0,0 0-1 0 0,0 1 0 0 0,0-1 0 0 0,0 0 0 0 0,0 0 0 0 0,-1 0 0 0 0,1 0 0 0 0,0 0 0 0 0,-1 0 0 0 0,0 0 0 0 0,1 0 0 0 0,-1-1 0 0 0,0 1 0 0 0,0 0 1 0 0,0-1-1 0 0,0 0 0 0 0,0 1 0 0 0,-2-1-6 0 0,-54 28-463 0 0,52-27 418 0 0,0 0-1 0 0,0 0 1 0 0,0 0 0 0 0,0 1 0 0 0,0 0 0 0 0,1 0-1 0 0,-1 1 1 0 0,1-1 0 0 0,0 1 0 0 0,0 1 0 0 0,1-1-1 0 0,-1 0 1 0 0,1 1 0 0 0,0 0 0 0 0,0 0 0 0 0,0 1-1 0 0,1-1 1 0 0,-1 1 0 0 0,-1 4 45 0 0,3-2 34 0 0,0-1 0 0 0,0 1 0 0 0,1-1 0 0 0,0 1 0 0 0,0-1-1 0 0,1 1 1 0 0,0 0 0 0 0,0-1 0 0 0,0 1 0 0 0,1 0 0 0 0,1-1 0 0 0,-1 1 0 0 0,1-1 0 0 0,1 0-1 0 0,0 4-33 0 0,-1-7 30 0 0,0 0-1 0 0,-1-1 1 0 0,1 1-1 0 0,0 0 1 0 0,1-1-1 0 0,-1 1 1 0 0,1-1-1 0 0,-1 0 1 0 0,1 0-1 0 0,0 0 1 0 0,0 0-1 0 0,0-1 1 0 0,1 1-1 0 0,-1-1 0 0 0,1 1 1 0 0,-1-1-1 0 0,1 0 1 0 0,0-1-1 0 0,0 1 1 0 0,0-1-1 0 0,0 0 1 0 0,0 1-1 0 0,0-2 1 0 0,0 1-1 0 0,0 0 1 0 0,0-1-1 0 0,0 0 1 0 0,0 0-1 0 0,2 0-29 0 0,0-1 102 0 0,0-1 1 0 0,0 1-1 0 0,0-1 1 0 0,0 0-1 0 0,0-1 0 0 0,0 0 1 0 0,-1 1-1 0 0,1-2 0 0 0,-1 1 1 0 0,0-1-1 0 0,0 1 0 0 0,0-1 1 0 0,-1-1-1 0 0,2-1-102 0 0,15-15 250 0 0,-2-1 0 0 0,9-14-250 0 0,-12 16 70 0 0,28-38 64 0 0,38-45-89 0 0,-70 90-56 0 0,0 1 1 0 0,0 0-1 0 0,1 1 1 0 0,1 1 0 0 0,0 0-1 0 0,7-4 11 0 0,-19 13-279 0 0,8-4 711 0 0,-10 7-1239 0 0,-1 1-2886 0 0,0 1-3742 0 0,1 2 2011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13:24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23157 0 0,'-4'-5'912'0'0,"1"1"-432"0"0,-1 0-240 0 0,1 4-96 0 0,0-2-8 0 0,1 2-144 0 0,-1 0-48 0 0,3 0-192 0 0,0 0-328 0 0,2 0-336 0 0,-1-1-408 0 0,1 1-377 0 0,-1 0-415 0 0,2 1-345 0 0,1 1 297 0 0,1 1 512 0 0,1-1-5298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3 15659 0 0,'-1'0'297'0'0,"1"0"0"0"0,0-1 0 0 0,-1 1 0 0 0,1 0 0 0 0,-1 0 0 0 0,1-1 0 0 0,-1 1 0 0 0,1 0 0 0 0,-1 0 0 0 0,1 0 0 0 0,-1 0 0 0 0,1 0 0 0 0,-1-1 0 0 0,1 1 0 0 0,-1 0 0 0 0,1 0 0 0 0,-1 1 0 0 0,0-1 0 0 0,1 0 0 0 0,-1 0 0 0 0,1 0 0 0 0,-1 0 0 0 0,1 0 0 0 0,-1 0 0 0 0,1 1 0 0 0,-1-1-297 0 0,-17 12 2269 0 0,-18 22-3310 0 0,30-27 1803 0 0,-68 73-56 0 0,4 4 1 0 0,-6 17-707 0 0,-6 6 294 0 0,55-71-726 0 0,-18 35 432 0 0,43-65 304 0 0,3-2-7448 0 0,4-6-1406 0 0,-1-3 6355 0 0,-2 0-2929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6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17964 0 0,'0'3'-3'0'0,"0"0"1"0"0,0 1-1 0 0,1-1 0 0 0,0 0 1 0 0,-1 0-1 0 0,1 0 0 0 0,0 1 1 0 0,0-1-1 0 0,1 0 0 0 0,-1 0 1 0 0,1 0-1 0 0,-1-1 0 0 0,1 1 1 0 0,1 2 2 0 0,2 3 317 0 0,48 102 1279 0 0,6-2-1 0 0,52 72-1595 0 0,-40-86 414 0 0,46 44-414 0 0,-80-95 18 0 0,-7 2-1684 0 0,-29-43 1278 0 0,-1-1 1 0 0,1 1-1 0 0,0-1 1 0 0,-1 1-1 0 0,1-1 1 0 0,-1 1 0 0 0,1 0-1 0 0,-1-1 1 0 0,0 1-1 0 0,1-1 1 0 0,-1 1-1 0 0,0 0 1 0 0,0-1-1 0 0,0 1 1 0 0,0 0-1 0 0,-1-1 1 0 0,1 1 0 0 0,0 0-1 0 0,-1-1 1 0 0,1 1-1 0 0,-1-1 1 0 0,0 1-1 0 0,1-1 1 0 0,-1 1-1 0 0,0-1 1 0 0,0 1-1 0 0,0-1 1 0 0,0 0 0 0 0,-1 1 387 0 0,-2 2-5076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16355 0 0,'34'12'-384'0'0,"36"1"855"0"0,1-4 0 0 0,1-3 0 0 0,0-3 1 0 0,44-4-472 0 0,-48 0 133 0 0,181-11-2951 0 0,-106 2-3583 0 0,-128 9 1384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7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13779 0 0,'0'6'2755'0'0,"1"23"-2902"0"0,15 84 3924 0 0,22 72-3777 0 0,1 11 1294 0 0,9 29-328 0 0,-15-83-3498 0 0,-11-55-7797 0 0,-17-69 4535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38 14659 0 0,'-1'-1'350'0'0,"0"0"0"0"0,0 0 0 0 0,-1 0-1 0 0,1 1 1 0 0,0-1 0 0 0,-1 0 0 0 0,1 1 0 0 0,-1-1-1 0 0,1 0 1 0 0,-1 1 0 0 0,1 0 0 0 0,-1-1 0 0 0,1 1-1 0 0,-1 0 1 0 0,1 0 0 0 0,-1 0 0 0 0,1 0-1 0 0,-1 0 1 0 0,1 0 0 0 0,-2 0-350 0 0,3 3 1 0 0,-1-1-1 0 0,1 1 1 0 0,0 0-1 0 0,1-1 1 0 0,-1 1-1 0 0,0-1 1 0 0,1 1-1 0 0,-1-1 1 0 0,1 1 0 0 0,0-1-1 0 0,0 1 1 0 0,0 0-1 0 0,1 4-29 0 0,265 848 1086 0 0,-257-823-878 0 0,11 29 127 0 0,-20-57-290 0 0,0-1-1 0 0,1 1 1 0 0,0-1-1 0 0,0 0 1 0 0,0 0-1 0 0,0 0 1 0 0,0 0 0 0 0,1 0-1 0 0,-1 0 1 0 0,1-1-1 0 0,0 1 1 0 0,0-1-1 0 0,0 0 1 0 0,1 1-16 0 0,-3-3 9 0 0,1 0-1 0 0,-1 0 1 0 0,1 0-1 0 0,-1 0 1 0 0,0 0 0 0 0,1 0-1 0 0,-1-1 1 0 0,1 1-1 0 0,-1 0 1 0 0,1-1-1 0 0,-1 1 1 0 0,0-1 0 0 0,1 1-1 0 0,-1-1 1 0 0,0 0-1 0 0,1 0 1 0 0,-1 1 0 0 0,0-1-1 0 0,0 0 1 0 0,0 0-1 0 0,0 0 1 0 0,0 0-1 0 0,0-1 1 0 0,0 1 0 0 0,0 0-1 0 0,0 0 1 0 0,0 0-1 0 0,-1-1 1 0 0,1 1 0 0 0,0-1-9 0 0,24-44 609 0 0,-23 43-554 0 0,17-43 123 0 0,-1 0 0 0 0,-2-2 0 0 0,-3 0 0 0 0,-1-1 0 0 0,-3 0 0 0 0,3-50-178 0 0,-5-16-163 0 0,-4-1 0 0 0,-9-53 163 0 0,5 146-76 0 0,-2 1-1 0 0,0-1 0 0 0,-1 1 0 0 0,-3-7 77 0 0,6 24-207 0 0,0 0 0 0 0,0 1 0 0 0,-1-1 0 0 0,0 0 0 0 0,0 1 0 0 0,0-1 0 0 0,0 1 0 0 0,-1 0 0 0 0,1 0 0 0 0,-1 0 0 0 0,-1 0 0 0 0,1 0 0 0 0,0 1 0 0 0,-1-1 0 0 0,1 1 0 0 0,-1 0 0 0 0,0 0 0 0 0,0 1 0 0 0,-1-1 0 0 0,1 1 0 0 0,0-1 0 0 0,-5 0 207 0 0,8 3-186 0 0,1 0-1 0 0,0-1 0 0 0,0 1 0 0 0,-1 0 0 0 0,1 0 1 0 0,0 0-1 0 0,0 0 0 0 0,-1 0 0 0 0,1 0 1 0 0,0 0-1 0 0,-1 0 0 0 0,1 0 0 0 0,0 0 1 0 0,0 0-1 0 0,-1 0 0 0 0,1 0 0 0 0,0 1 0 0 0,0-1 1 0 0,-1 0-1 0 0,1 0 0 0 0,0 0 0 0 0,0 0 1 0 0,-1 0-1 0 0,1 1 0 0 0,0-1 0 0 0,0 0 1 0 0,0 0-1 0 0,-1 0 0 0 0,1 0 0 0 0,0 1 0 0 0,0-1 1 0 0,0 0-1 0 0,0 0 0 0 0,-1 1 0 0 0,1-1 1 0 0,0 0-1 0 0,0 0 0 0 0,0 1 0 0 0,0-1 1 0 0,0 0-1 0 0,0 0 0 0 0,0 1 0 0 0,0-1 0 0 0,0 0 1 0 0,0 1-1 0 0,0-1 0 0 0,0 0 0 0 0,0 0 1 0 0,0 1-1 0 0,0-1 0 0 0,0 0 0 0 0,0 0 1 0 0,0 1 185 0 0,1 6-1790 0 0,-1-6 1867 0 0,2 7-5169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5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27 129 10730 0 0,'-3'3'350'0'0,"1"0"-1"0"0,-1 0 0 0 0,1 0 0 0 0,0 0 1 0 0,0 0-1 0 0,0 1 0 0 0,0-1 0 0 0,1 0 1 0 0,-1 1-1 0 0,1 0 0 0 0,0-1 0 0 0,0 1 1 0 0,0 0-1 0 0,0 0 0 0 0,1-1 0 0 0,0 2-349 0 0,0 1 133 0 0,0-1 0 0 0,0 0-1 0 0,1 0 1 0 0,0 0 0 0 0,0 0-1 0 0,0 0 1 0 0,1 0 0 0 0,0 0-1 0 0,0 0 1 0 0,0 0 0 0 0,2 2-133 0 0,-2-2 30 0 0,1 0 0 0 0,0 0 0 0 0,0-1 0 0 0,1 1-1 0 0,-1-1 1 0 0,1 0 0 0 0,0 0 0 0 0,1 0 0 0 0,-1-1 0 0 0,0 0 0 0 0,1 1 0 0 0,0-1 0 0 0,0-1 0 0 0,0 1 0 0 0,0-1 0 0 0,0 0 0 0 0,0 0 0 0 0,1 0 0 0 0,-1-1 0 0 0,0 0 0 0 0,1 0 0 0 0,2 0-30 0 0,5-2 68 0 0,-1-1 0 0 0,0 0-1 0 0,1-1 1 0 0,-1-1 0 0 0,-1 0-1 0 0,1 0 1 0 0,0-1 0 0 0,-1 0-1 0 0,0-1 1 0 0,0-1-1 0 0,-1 1 1 0 0,0-2 0 0 0,0 1-1 0 0,-1-2 1 0 0,1 1-68 0 0,-4 1-35 0 0,1 1-1 0 0,-1-1 1 0 0,0 0-1 0 0,-1-1 1 0 0,0 0 0 0 0,0 1-1 0 0,0-1 1 0 0,-1-1-1 0 0,2-7 36 0 0,-4 11-12 0 0,0 0 0 0 0,-1 0 1 0 0,0 0-1 0 0,0-1 0 0 0,-1 1 0 0 0,1 0 0 0 0,-1-1 0 0 0,0 1 0 0 0,-1 0 0 0 0,1-1 0 0 0,-1 1 0 0 0,0 0 0 0 0,0 0 1 0 0,-1-1-1 0 0,0 1 0 0 0,-2-4 12 0 0,2 5 59 0 0,0-1 1 0 0,-1 1-1 0 0,0 0 0 0 0,1 0 1 0 0,-2 0-1 0 0,1 1 1 0 0,0-1-1 0 0,-1 1 0 0 0,0 0 1 0 0,1 0-1 0 0,-1 0 1 0 0,0 0-1 0 0,-1 1 1 0 0,1 0-1 0 0,0-1 0 0 0,-1 2 1 0 0,1-1-1 0 0,-1 0 1 0 0,0 1-1 0 0,1 0 1 0 0,-1 0-1 0 0,0 0 0 0 0,0 1 1 0 0,0 0-1 0 0,0-1 1 0 0,0 2-1 0 0,1-1 0 0 0,-1 1 1 0 0,0-1-1 0 0,0 1 1 0 0,0 1-1 0 0,0-1-59 0 0,-7 2-331 0 0,-1 1-1 0 0,1 0 1 0 0,0 0-1 0 0,1 1 1 0 0,-10 6 331 0 0,10-5-1496 0 0,1 0 1 0 0,0 1-1 0 0,0 1 1 0 0,0 0-1 0 0,-2 3 1496 0 0,8-3-7064 0 0,3-5 2427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545 131 16027 0 0,'-3'-6'641'0'0,"1"0"-1"0"0,-1 0 0 0 0,0 0 0 0 0,-1 1 0 0 0,1-1 0 0 0,-1 1 0 0 0,0-1 0 0 0,-1 1 0 0 0,-1-1-640 0 0,-1-1 376 0 0,-1 0 1 0 0,0 1-1 0 0,0-1 0 0 0,-1 2 1 0 0,0-1-1 0 0,0 1-376 0 0,-1 0 124 0 0,0 0 1 0 0,0 1-1 0 0,0 0 0 0 0,0 1 1 0 0,-1 0-1 0 0,0 1 0 0 0,1 0 0 0 0,-1 1 1 0 0,0 0-1 0 0,0 0 0 0 0,-9 1-124 0 0,9 2-13 0 0,1 1-1 0 0,0 0 0 0 0,0 0 0 0 0,0 1 0 0 0,0 1 0 0 0,1-1 0 0 0,-1 1 0 0 0,1 1 0 0 0,0 0 1 0 0,1 0-1 0 0,-1 1 0 0 0,1 0 0 0 0,1 0 0 0 0,-1 1 0 0 0,1 0 0 0 0,1 0 0 0 0,-5 7 14 0 0,-12 18-67 0 0,2 1 0 0 0,1 1 0 0 0,2 1 0 0 0,0 2 67 0 0,9-17-48 0 0,0 0 1 0 0,1 1-1 0 0,1 1 0 0 0,2-1 0 0 0,0 1 0 0 0,1 0 0 0 0,1 0 0 0 0,1 0 0 0 0,2 8 48 0 0,0-20-24 0 0,0 1-1 0 0,2 0 0 0 0,-1 0 0 0 0,2-1 1 0 0,-1 1-1 0 0,2-1 0 0 0,-1 0 1 0 0,2 0-1 0 0,-1 0 0 0 0,2 0 1 0 0,-1-1-1 0 0,1 0 0 0 0,1 0 1 0 0,0 0-1 0 0,0-1 0 0 0,1 0 1 0 0,0-1-1 0 0,1 1 0 0 0,0-1 25 0 0,-1-2-26 0 0,1 1 0 0 0,1-2 0 0 0,-1 1 0 0 0,1-1 0 0 0,0-1 0 0 0,0 0 0 0 0,0 0 0 0 0,1-1 0 0 0,0 0 0 0 0,-1-1 0 0 0,1 0 0 0 0,0-1 0 0 0,0 0 0 0 0,0 0 0 0 0,0-1 0 0 0,0-1 0 0 0,4-1 26 0 0,-5 1-288 0 0,-1 0 1 0 0,1-1-1 0 0,-1-1 0 0 0,0 1 1 0 0,0-1-1 0 0,0-1 1 0 0,0 0-1 0 0,0 0 0 0 0,-1-1 1 0 0,1 0-1 0 0,-1-1 1 0 0,0 1-1 0 0,-1-1 0 0 0,0-1 1 0 0,0 0-1 0 0,0 0 1 0 0,-1 0-1 0 0,0-1 1 0 0,5-7 287 0 0,-10 13-553 0 0,0 0 1 0 0,-1 0-1 0 0,1 0 1 0 0,0-1-1 0 0,-1 1 1 0 0,1 0 0 0 0,-1-1-1 0 0,0 1 1 0 0,1 0-1 0 0,-1-1 1 0 0,0 1-1 0 0,-1 0 1 0 0,1-1-1 0 0,0 1 1 0 0,-1 0 0 0 0,1-1-1 0 0,-1 0 553 0 0,-2-4-5094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14587 0 0,'57'2'3882'0'0,"-20"-1"-3069"0"0,-1 0-1 0 0,0-3 0 0 0,0-1 1 0 0,0-1-1 0 0,1-3-812 0 0,-13 2-1308 0 0,-1-1 1 0 0,1-1-1 0 0,-2-2 1 0 0,22-10 1307 0 0,-42 19-591 0 0,0-1 1 0 0,0 0-1 0 0,0 0 1 0 0,0-1-1 0 0,-1 1 1 0 0,1 0-1 0 0,0-1 1 0 0,0 1-1 0 0,-1-1 1 0 0,1 1-1 0 0,-1-1 1 0 0,0 0-1 0 0,1 0 1 0 0,-1 1-1 0 0,0-2 591 0 0,0-1-5098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9706 0 0,'2'16'1540'0'0,"1"-1"-1"0"0,0 0 1 0 0,0 0-1 0 0,2 0 1 0 0,0-1-1 0 0,1 3-1539 0 0,9 29 1960 0 0,29 126 1219 0 0,-32-114-4804 0 0,-2 0-3694 0 0,-6-48-3049 0 0,-4-8 2983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0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25 15419 0 0,'-61'-11'4058'0'0,"40"6"-3372"0"0,-1 2 1 0 0,0 0-1 0 0,1 1 0 0 0,-2 1-686 0 0,15 2 54 0 0,-1-1-1 0 0,0 1 0 0 0,0 1 0 0 0,1 0 0 0 0,-1 0 1 0 0,1 0-1 0 0,0 1 0 0 0,0 1 0 0 0,0-1 0 0 0,0 1 1 0 0,0 1-1 0 0,-1 0-53 0 0,-4 5 19 0 0,0 1 1 0 0,1 0-1 0 0,0 1 0 0 0,1 0 1 0 0,0 0-1 0 0,1 2 1 0 0,1-1-1 0 0,0 1 0 0 0,0 0 1 0 0,1 1-1 0 0,1 0 1 0 0,1 0-1 0 0,0 1 0 0 0,1 0 1 0 0,-2 12-20 0 0,1-2-37 0 0,1 0-1 0 0,1 1 1 0 0,1-1-1 0 0,2 0 1 0 0,0 1 0 0 0,2-1-1 0 0,1 1 1 0 0,1-1 0 0 0,4 15 37 0 0,-3-26-51 0 0,0 0 0 0 0,1-1 0 0 0,0 1 1 0 0,2-1-1 0 0,-1 0 0 0 0,2-1 0 0 0,0 0 1 0 0,0 0-1 0 0,1 0 0 0 0,1-1 1 0 0,0-1-1 0 0,5 4 51 0 0,-11-10-74 0 0,1-1 0 0 0,0 0 0 0 0,1 0 0 0 0,-1 0 0 0 0,1-1 0 0 0,-1 1 0 0 0,1-1 0 0 0,0-1 0 0 0,0 1 0 0 0,1-1 0 0 0,-1 0 0 0 0,0-1 0 0 0,1 1 0 0 0,-1-1 0 0 0,1 0 0 0 0,-1-1 0 0 0,1 0-1 0 0,0 0 1 0 0,-1 0 0 0 0,1-1 0 0 0,-1 0 0 0 0,1 0 0 0 0,-1 0 0 0 0,0-1 0 0 0,1 0 0 0 0,-1 0 0 0 0,0-1 0 0 0,0 0 0 0 0,4-2 74 0 0,0-1-461 0 0,-1 0-1 0 0,1 0 0 0 0,-1-1 1 0 0,0 0-1 0 0,-1 0 0 0 0,0-1 1 0 0,0 0-1 0 0,0-1 0 0 0,0-1 462 0 0,-4 4-732 0 0,0 0-1 0 0,-1 0 1 0 0,0-1-1 0 0,0 1 1 0 0,0-1-1 0 0,-1 0 1 0 0,1 0-1 0 0,-2 0 1 0 0,2-5 732 0 0,-2-2-5440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14339 0 0,'0'0'2139'0'0,"49"-1"-2694"0"0,-14 2 1113 0 0,1-1-1 0 0,0-2 0 0 0,-1-1 0 0 0,1-2 1 0 0,30-9-558 0 0,55-21-1610 0 0,-8-10-4650 0 0,-89 33 3643 0 0,-24 10-2277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9410 0 0,'23'81'7814'0'0,"25"50"-7814"0"0,13 46 2712 0 0,-58-167-2718 0 0,1-6-4874 0 0,4-16-4388 0 0,-7 11 9033 0 0,2-5-5208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11698 0 0,'-2'13'734'0'0,"0"0"-1"0"0,1 0 0 0 0,1 0 0 0 0,0 0 0 0 0,1 0 0 0 0,0 0 0 0 0,1 0 0 0 0,2 9-733 0 0,2 18 938 0 0,4 66 525 0 0,13 121 2559 0 0,28 98-4022 0 0,-48-312-69 0 0,-2-3-14 0 0,0-1 0 0 0,1 1 0 0 0,1-1 0 0 0,0 0 0 0 0,0 0 1 0 0,0 0-1 0 0,1 0 0 0 0,1-1 0 0 0,-1 0 0 0 0,4 4 83 0 0,-8-12-155 0 0,1 0 1 0 0,0 0-1 0 0,-1 1 1 0 0,1-1-1 0 0,-1 0 1 0 0,1 0 0 0 0,0 0-1 0 0,-1 0 1 0 0,1 0-1 0 0,-1 0 1 0 0,1 0-1 0 0,0-1 1 0 0,-1 1-1 0 0,1 0 1 0 0,-1 0 0 0 0,1 0-1 0 0,0-1 1 0 0,-1 1-1 0 0,1 0 1 0 0,-1 0-1 0 0,1-1 1 0 0,-1 1-1 0 0,1-1 1 0 0,-1 1 0 0 0,1 0-1 0 0,-1-1 1 0 0,0 1-1 0 0,1-1 1 0 0,-1 1-1 0 0,0-1 1 0 0,1 1 0 0 0,-1-1-1 0 0,0 1 1 0 0,1-1-1 0 0,-1 1 1 0 0,0-1-1 0 0,0 0 1 0 0,0 1-1 0 0,0-1 1 0 0,1 1 0 0 0,-1-1-1 0 0,0 0 1 0 0,0 1-1 0 0,0-1 155 0 0,12-34-3126 0 0,-12 33 2681 0 0,12-52-3809 0 0,-8 34-1108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1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12531 0 0,'-2'3'580'0'0,"-1"1"1"0"0,0-1-1 0 0,1 1 1 0 0,0 0 0 0 0,0 0-1 0 0,0 0 1 0 0,1 0-1 0 0,-1 0 1 0 0,1 0 0 0 0,0 1-1 0 0,0-1 1 0 0,0 3-581 0 0,-5 60 965 0 0,3-28-106 0 0,-9 105 432 0 0,6 1 0 0 0,6-1 0 0 0,14 99-1291 0 0,-10-199 94 0 0,2 0 0 0 0,9 35-94 0 0,-12-66 3 0 0,1 1 0 0 0,1-1 0 0 0,0 0 0 0 0,0 0 0 0 0,1 0 0 0 0,1-1 0 0 0,0 0 0 0 0,1 0 0 0 0,0-1 0 0 0,0 0 0 0 0,2 0-3 0 0,-8-8-33 0 0,1 0 0 0 0,0 0 0 0 0,0-1 0 0 0,0 1 0 0 0,0-1 0 0 0,0 0 0 0 0,1 1 0 0 0,-1-1 1 0 0,1-1-1 0 0,-1 1 0 0 0,1-1 0 0 0,0 1 0 0 0,0-1 0 0 0,-1 0 0 0 0,1 0 0 0 0,0-1 0 0 0,0 1 0 0 0,0-1 0 0 0,0 0 0 0 0,0 0 0 0 0,1 0 33 0 0,0-1-41 0 0,0-1 0 0 0,0 1 0 0 0,-1-1-1 0 0,1 0 1 0 0,0-1 0 0 0,-1 1 0 0 0,1-1 0 0 0,-1 0 0 0 0,0 0 0 0 0,0 0-1 0 0,0 0 1 0 0,0-1 0 0 0,-1 1 0 0 0,3-3 41 0 0,8-12-112 0 0,-1-1 0 0 0,-1 0 0 0 0,0-1 0 0 0,-2 0 0 0 0,0-1 0 0 0,4-14 112 0 0,-8 21-3 0 0,-2-1 0 0 0,0 1 1 0 0,0-1-1 0 0,-1 0 0 0 0,-1 0 0 0 0,-1-1 1 0 0,0 1-1 0 0,-1 0 0 0 0,-1 0 1 0 0,0-1-1 0 0,-3-11 3 0 0,3 20 1 0 0,-1 0 1 0 0,1 0-1 0 0,-2 0 1 0 0,1 0-1 0 0,-1 1 1 0 0,0-1-1 0 0,0 1 1 0 0,-1-1-1 0 0,0 1 1 0 0,0 0-1 0 0,0 1 0 0 0,-1-1 1 0 0,0 1-1 0 0,0 0 1 0 0,0 0-1 0 0,0 0 1 0 0,-1 1-1 0 0,0 0 1 0 0,0 0-1 0 0,0 0 1 0 0,-1 1-1 0 0,1 0 0 0 0,-1 0 1 0 0,0 0-1 0 0,-4 0-1 0 0,-4-1-568 0 0,-1 0-1 0 0,1 1 0 0 0,0 1 0 0 0,-1 0 0 0 0,1 1 1 0 0,-1 1-1 0 0,0 0 0 0 0,-1 2 569 0 0,8-1-376 0 0,1 1-1 0 0,0 0 1 0 0,0 1-1 0 0,0-1 1 0 0,0 2-1 0 0,0-1 1 0 0,1 1 0 0 0,-1 0-1 0 0,1 1 1 0 0,0 0-1 0 0,0 0 1 0 0,1 0-1 0 0,0 1 1 0 0,-1 0 0 0 0,-2 5 376 0 0,-13 17-4427 0 0,12-12-1279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23781 0 0,'-3'0'4021'0'0,"3"-1"-3293"0"0,5 1-5877 0 0,6 0-4870 0 0,-6 1 6252 0 0,1 2-2563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1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19316 0 0,'-5'2'5474'0'0,"5"0"-4416"0"0,1-2-1213 0 0,-1 0 0 0 0,1 0 0 0 0,-1 0-1 0 0,0 0 1 0 0,1-1 0 0 0,-1 1 0 0 0,1 0 0 0 0,-1 0-1 0 0,0 0 1 0 0,1-1 0 0 0,-1 1 0 0 0,0 0 0 0 0,1-1-1 0 0,-1 1 1 0 0,0 0 0 0 0,1-1 0 0 0,-1 1-1 0 0,0 0 1 0 0,0-1 0 0 0,0 1 0 0 0,1-1 0 0 0,-1 1-1 0 0,0 0 1 0 0,0-1 0 0 0,0 1 0 0 0,0-1 0 0 0,0 1-1 0 0,0-1 1 0 0,0 1 0 0 0,0 0 0 0 0,0-1 0 0 0,0 1-1 0 0,0-1 1 0 0,0 1 155 0 0,8-17-10456 0 0,-4 10 3894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12563 0 0,'2'13'519'0'0,"0"0"0"0"0,1 0 0 0 0,0-1 1 0 0,1 1-1 0 0,1-1 0 0 0,0 1 0 0 0,0-1 1 0 0,1-1-1 0 0,1 1 0 0 0,5 6-519 0 0,28 59 478 0 0,-39-72-819 0 0,7 13-3785 0 0,0-10-5228 0 0,-7-8 4950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1023 10770 0 0,'24'-33'4932'0'0,"9"-31"-4218"0"0,-1-3-1 0 0,-4 0 1 0 0,-3-2 0 0 0,-3-1-1 0 0,-3-1 1 0 0,-3 0 0 0 0,-3-3-714 0 0,-9 38 24 0 0,-1 0 0 0 0,-2 0-1 0 0,-2 0 1 0 0,-1 0 0 0 0,-2 0 0 0 0,-1 0 0 0 0,-2 0 0 0 0,-2 1 0 0 0,0 1-1 0 0,-4-3-23 0 0,12 34-24 0 0,0 0 0 0 0,0 0-1 0 0,0 0 1 0 0,-1 0 0 0 0,1 0-1 0 0,-1 0 1 0 0,0 0-1 0 0,0 1 1 0 0,0-1 0 0 0,0 1-1 0 0,0-1 1 0 0,-1 1-1 0 0,1 0 1 0 0,-3-2 24 0 0,4 4-30 0 0,1 0 0 0 0,-1 0 0 0 0,0-1 1 0 0,0 1-1 0 0,1 0 0 0 0,-1 0 0 0 0,0 0 0 0 0,1 0 0 0 0,-1 0 1 0 0,0 0-1 0 0,0 0 0 0 0,1 0 0 0 0,-1 0 0 0 0,0 1 0 0 0,1-1 0 0 0,-1 0 1 0 0,0 0-1 0 0,1 1 0 0 0,-1-1 0 0 0,0 0 0 0 0,1 1 0 0 0,-1-1 1 0 0,0 1 29 0 0,-17 23-1249 0 0,8-2 1226 0 0,2 0 0 0 0,0 0-1 0 0,2 1 1 0 0,0-1 0 0 0,-1 16 23 0 0,-11 118 343 0 0,17-143-319 0 0,-1 9 7 0 0,-5 63 666 0 0,4 78-697 0 0,3-139 49 0 0,2 0-1 0 0,1 1 1 0 0,1-1 0 0 0,1 0 0 0 0,1-1-1 0 0,1 0 1 0 0,1 0 0 0 0,1 0 0 0 0,2 0-49 0 0,-9-17-81 0 0,1 0 1 0 0,0 0-1 0 0,1 0 1 0 0,-1 0-1 0 0,1-1 1 0 0,0 0-1 0 0,1 0 1 0 0,-1 0-1 0 0,1 0 1 0 0,0-1 0 0 0,0 1-1 0 0,1-1 1 0 0,-1-1-1 0 0,1 1 1 0 0,0-1-1 0 0,0 0 1 0 0,0 0-1 0 0,0-1 1 0 0,0 1-1 0 0,1-1 1 0 0,-1-1-1 0 0,1 1 1 0 0,-1-1 0 0 0,1-1-1 0 0,0 1 1 0 0,-1-1-1 0 0,1 0 1 0 0,0 0-1 0 0,-1-1 1 0 0,1 0-1 0 0,0 0 1 0 0,-1-1-1 0 0,1 0 81 0 0,16-3-1914 0 0,0-1-1 0 0,0 0 1 0 0,-1-2-1 0 0,0-1 1 0 0,16-9 1914 0 0,-29 12-4905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0 375 9266 0 0,'34'21'4850'0'0,"-25"-21"-4365"0"0,0-1-1 0 0,0 0 0 0 0,0 0 0 0 0,0-1 1 0 0,0 0-1 0 0,-1-1 0 0 0,1 1 0 0 0,0-2 1 0 0,-1 1-1 0 0,0-1 0 0 0,0-1 1 0 0,3-2-485 0 0,13-8 661 0 0,0-1 1 0 0,-1-1 0 0 0,6-8-662 0 0,-16 14 129 0 0,0-1 0 0 0,0-1 0 0 0,-1 0 1 0 0,-1 0-1 0 0,0-1 0 0 0,-1-1 0 0 0,0-1-129 0 0,-8 12 19 0 0,0 0 0 0 0,0 0 0 0 0,0 0 0 0 0,0-1 0 0 0,-1 1-1 0 0,0 0 1 0 0,1-1 0 0 0,-2 1 0 0 0,1 0 0 0 0,0-1 0 0 0,-1 1-1 0 0,0-1 1 0 0,0 1 0 0 0,0-1 0 0 0,-1 1 0 0 0,0-1 0 0 0,0 1-1 0 0,0-1 1 0 0,0 1 0 0 0,0 0 0 0 0,-1 0 0 0 0,0-1 0 0 0,0 1-1 0 0,0 0 1 0 0,0 1 0 0 0,-1-1 0 0 0,0 0 0 0 0,1 1 0 0 0,-3-3-19 0 0,1 2-38 0 0,0-1 0 0 0,0 1 0 0 0,-1 0 0 0 0,1 0 0 0 0,-1 0 0 0 0,0 1 0 0 0,0 0 0 0 0,0-1 0 0 0,0 2 0 0 0,0-1 0 0 0,-1 1 0 0 0,1 0 0 0 0,-1 0 0 0 0,0 0 0 0 0,0 1 0 0 0,0 0 0 0 0,1 0 0 0 0,-1 0 0 0 0,0 1 0 0 0,0 0 0 0 0,0 0 0 0 0,0 1 0 0 0,0-1 0 0 0,0 1 0 0 0,0 0 0 0 0,0 1 0 0 0,1 0 0 0 0,-1 0 0 0 0,1 0 0 0 0,-1 0 0 0 0,1 1 0 0 0,0 0 0 0 0,0 0 0 0 0,0 0 0 0 0,0 1 0 0 0,0 0 0 0 0,1 0 0 0 0,0 0 0 0 0,0 0 0 0 0,0 1 0 0 0,0-1 0 0 0,1 1 0 0 0,-3 3 38 0 0,-4 10-43 0 0,1 0-1 0 0,0 1 1 0 0,2 0 0 0 0,0 0 0 0 0,1 1-1 0 0,0 0 1 0 0,2 0 0 0 0,1 0 0 0 0,0 1-1 0 0,1-1 1 0 0,1 1 0 0 0,2-1 0 0 0,0 11 43 0 0,1-20-1 0 0,-1 0 0 0 0,2 0 0 0 0,-1 0 0 0 0,1 0 1 0 0,1-1-1 0 0,0 1 0 0 0,1-1 0 0 0,0 0 0 0 0,0 0 0 0 0,1 0 1 0 0,4 5 0 0 0,-4-9-24 0 0,0 1 0 0 0,0-1 0 0 0,1 0 0 0 0,-1 0 1 0 0,1 0-1 0 0,1-1 0 0 0,-1 0 0 0 0,1-1 1 0 0,0 0-1 0 0,0 0 0 0 0,0 0 0 0 0,1-1 0 0 0,-1-1 1 0 0,1 1-1 0 0,6 0 24 0 0,-8-2-350 0 0,0-1 1 0 0,1 1-1 0 0,-1-2 1 0 0,0 1-1 0 0,1-1 0 0 0,-1 0 1 0 0,0 0-1 0 0,0-1 1 0 0,0 0-1 0 0,0 0 1 0 0,0-1-1 0 0,0 0 1 0 0,-1 0-1 0 0,1 0 0 0 0,3-4 350 0 0,16-10-2312 0 0,-1-1-1 0 0,0-1 0 0 0,2-4 2313 0 0,1-1 123 0 0,-6 5-1199 0 0,-12 11-3750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179 132 8602 0 0,'0'-3'-15'0'0,"1"-8"1030"0"0,-2-1 0 0 0,1 1-1 0 0,-1 0 1 0 0,-1 0 0 0 0,0 0-1 0 0,-2-5-1014 0 0,4 14 118 0 0,-1 1-1 0 0,0-1 0 0 0,1 0 0 0 0,-1 1 0 0 0,0-1 0 0 0,0 0 0 0 0,0 1 0 0 0,0-1 1 0 0,0 1-1 0 0,0 0 0 0 0,0-1 0 0 0,-1 1 0 0 0,1 0 0 0 0,0-1 0 0 0,-1 1 1 0 0,1 0-1 0 0,-1 0 0 0 0,0 0 0 0 0,1 1 0 0 0,-1-1 0 0 0,0 0 0 0 0,1 0 1 0 0,-1 1-1 0 0,0-1 0 0 0,0 1 0 0 0,1 0 0 0 0,-1-1 0 0 0,0 1 0 0 0,0 0 0 0 0,0 0 1 0 0,1 0-1 0 0,-1 0 0 0 0,0 1 0 0 0,0-1 0 0 0,0 0 0 0 0,1 1 0 0 0,-1-1 1 0 0,0 1-1 0 0,0 0 0 0 0,1 0 0 0 0,-1-1 0 0 0,1 1 0 0 0,-2 1-117 0 0,-2 1 22 0 0,0 0-1 0 0,0 1 1 0 0,1-1-1 0 0,-1 1 1 0 0,1 0 0 0 0,0 1-1 0 0,0-1 1 0 0,0 1-1 0 0,0-1 1 0 0,1 1-1 0 0,0 0 1 0 0,0 1 0 0 0,0-1-1 0 0,1 0 1 0 0,-2 6-22 0 0,-5 11 229 0 0,2 0 0 0 0,1 0 0 0 0,-1 9-229 0 0,2-10 164 0 0,2 1 1 0 0,0 0-1 0 0,1 0 0 0 0,1 1 0 0 0,3 21-164 0 0,-2-39 10 0 0,1 0 0 0 0,0 0 0 0 0,0 0 0 0 0,0 0 0 0 0,1 0 0 0 0,-1 0 0 0 0,1 0 0 0 0,1 0 0 0 0,-1-1 0 0 0,1 1 0 0 0,-1-1 0 0 0,1 0 0 0 0,1 1-10 0 0,-2-3 5 0 0,1 1-1 0 0,-1-1 0 0 0,1-1 0 0 0,0 1 0 0 0,-1 0 0 0 0,1-1 1 0 0,0 1-1 0 0,0-1 0 0 0,0 0 0 0 0,0 0 0 0 0,0 0 0 0 0,1 0 1 0 0,-1 0-1 0 0,0-1 0 0 0,0 0 0 0 0,0 1 0 0 0,1-1 0 0 0,-1 0 0 0 0,0-1 1 0 0,0 1-1 0 0,1-1 0 0 0,0 0-4 0 0,3-1 22 0 0,0 0 0 0 0,0-1 0 0 0,0 0 0 0 0,0 0 0 0 0,-1 0 0 0 0,0-1 0 0 0,1 0 0 0 0,-1-1 0 0 0,-1 1 0 0 0,1-1 0 0 0,-1 0 0 0 0,0 0 0 0 0,0-1 0 0 0,0 0 0 0 0,2-3-22 0 0,3-5-202 0 0,0-1 0 0 0,0 0 0 0 0,-2-1 0 0 0,0 0 0 0 0,6-16 202 0 0,-4 5-570 0 0,-2-2-1 0 0,-1 1 1 0 0,1-10 570 0 0,-6 29-42 0 0,-1 1 0 0 0,0-1-1 0 0,-1 1 1 0 0,1-1 0 0 0,-2 1 0 0 0,1-1 0 0 0,-1 1 0 0 0,0-1-1 0 0,-1 1 1 0 0,0 0 0 0 0,0 0 0 0 0,-1-1 0 0 0,-2-4 42 0 0,4 12 9 0 0,1 1-1 0 0,0-1 1 0 0,-1 0 0 0 0,1 1 0 0 0,0-1 0 0 0,-1 0 0 0 0,1 1 0 0 0,-1-1 0 0 0,1 0 0 0 0,-1 1-1 0 0,1-1 1 0 0,-1 1 0 0 0,1-1 0 0 0,-1 1 0 0 0,0-1 0 0 0,1 1 0 0 0,-1 0 0 0 0,0-1 0 0 0,1 1-1 0 0,-1 0 1 0 0,0-1 0 0 0,1 1 0 0 0,-1 0 0 0 0,0 0 0 0 0,0 0 0 0 0,1-1 0 0 0,-1 1 0 0 0,0 0 0 0 0,0 0-1 0 0,0 0 1 0 0,1 1 0 0 0,-1-1 0 0 0,0 0 0 0 0,0 0 0 0 0,1 0 0 0 0,-1 0 0 0 0,0 1 0 0 0,0-1-1 0 0,1 0 1 0 0,-1 1 0 0 0,0-1 0 0 0,1 0 0 0 0,-1 1 0 0 0,1-1 0 0 0,-1 1 0 0 0,0-1 0 0 0,1 1-1 0 0,-1-1 1 0 0,1 1 0 0 0,-1 0 0 0 0,1-1 0 0 0,-1 1 0 0 0,1 0 0 0 0,0-1 0 0 0,-1 1 0 0 0,1 0-1 0 0,0-1 1 0 0,0 1 0 0 0,-1 0 0 0 0,1 0-9 0 0,-18 45-211 0 0,14-20 470 0 0,1-1-1 0 0,1 1 1 0 0,1-1-1 0 0,2 1 1 0 0,0 3-259 0 0,0-21 20 0 0,-1 0 0 0 0,2-1 0 0 0,-1 0 0 0 0,1 1 0 0 0,0-1 0 0 0,0 0 1 0 0,1 0-1 0 0,-1 0 0 0 0,2 0 0 0 0,-1 0 0 0 0,1-1 0 0 0,0 1 1 0 0,0-1-1 0 0,1 0 0 0 0,0-1 0 0 0,0 1 0 0 0,0-1 0 0 0,1 0 0 0 0,5 4-20 0 0,-8-7-3 0 0,0-1-1 0 0,0 1 1 0 0,0-1-1 0 0,0 0 0 0 0,0 0 1 0 0,0 0-1 0 0,1 0 0 0 0,-1 0 1 0 0,0-1-1 0 0,1 1 0 0 0,-1-1 1 0 0,1 0-1 0 0,-1 0 0 0 0,2 0 4 0 0,0-1-384 0 0,0 0-1 0 0,-1 0 0 0 0,1 0 1 0 0,0-1-1 0 0,-1 0 0 0 0,1 0 0 0 0,-1 0 1 0 0,1 0-1 0 0,1-2 385 0 0,1-1-878 0 0,0 0 0 0 0,-1 0 0 0 0,1-1 0 0 0,-1 0 0 0 0,-1 0 0 0 0,1 0 0 0 0,-1-1-1 0 0,0 0 1 0 0,0 0 0 0 0,-1 0 0 0 0,2-4 878 0 0,-3 2-4235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6105 0 0,'-2'25'6418'0'0,"9"19"-4183"0"0,-4-26-1155 0 0,7 31 2704 0 0,16 43-3784 0 0,6 36 1314 0 0,-31-102-1075 0 0,-3-14-324 0 0,-3-12-694 0 0,2-6 639 0 0,0 1-1 0 0,1-1 1 0 0,0 0 0 0 0,0 0 0 0 0,1 0-1 0 0,-1 0 1 0 0,1 0 0 0 0,1 0-1 0 0,-1-1 1 0 0,1 1 0 0 0,0 0 0 0 0,0 0-1 0 0,1 0 1 0 0,0-1 0 0 0,0 1 0 0 0,1-2 140 0 0,2-2 183 0 0,1 0 1 0 0,1 1-1 0 0,-1 0 1 0 0,1-1-1 0 0,1 2 1 0 0,0-1 0 0 0,0 1-1 0 0,5-4-183 0 0,18-23-1770 0 0,-6-4-7276 0 0,-21 32 3248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12035 0 0,'-2'3'427'0'0,"1"0"0"0"0,0 0 0 0 0,0 0 0 0 0,0 0 0 0 0,0 0 0 0 0,0 0 0 0 0,0 1 1 0 0,1-1-1 0 0,0 0 0 0 0,0 3-427 0 0,4 61 1873 0 0,-2-52-1152 0 0,6 44 797 0 0,-3-34-1169 0 0,-2 1 1 0 0,-1 0-1 0 0,-1 0 0 0 0,-1 17-349 0 0,-5-23 458 0 0,3-40-1958 0 0,1-40-1286 0 0,4 38 1763 0 0,0 0 1 0 0,1 0-1 0 0,1 0 1 0 0,4-10 1022 0 0,-6 23-27 0 0,0 1 0 0 0,1 1 0 0 0,0-1 0 0 0,0 0 0 0 0,1 1 0 0 0,1-2 27 0 0,-3 6 356 0 0,0-1 0 0 0,0 0 1 0 0,1 1-1 0 0,0 0 1 0 0,-1 0-1 0 0,1 0 1 0 0,0 0-1 0 0,0 0 1 0 0,1 1-1 0 0,-1 0 1 0 0,2-1-357 0 0,-4 3 83 0 0,0 0 0 0 0,0-1 1 0 0,0 1-1 0 0,0 0 0 0 0,0 0 1 0 0,0 0-1 0 0,0 0 0 0 0,0 1 1 0 0,0-1-1 0 0,0 1 0 0 0,0-1 1 0 0,0 1-1 0 0,0 0 0 0 0,0 0 1 0 0,0-1-1 0 0,0 1 0 0 0,0 1 1 0 0,0-1-1 0 0,-1 0 0 0 0,1 0 0 0 0,0 1 1 0 0,-1-1-1 0 0,1 1 0 0 0,-1-1 1 0 0,0 1-1 0 0,0-1 0 0 0,1 1 1 0 0,-1 0-1 0 0,0 0 0 0 0,0 0 1 0 0,0 0-84 0 0,3 5 96 0 0,1 1 0 0 0,-1 0 0 0 0,0 1 0 0 0,-1-1 0 0 0,0 1 0 0 0,1 5-96 0 0,-1 0-378 0 0,-1 0-1 0 0,-1 1 0 0 0,0-1 1 0 0,-1 0-1 0 0,0 4 379 0 0,-10 70-10496 0 0,9-82 9492 0 0,1-2-3881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74 13643 0 0,'-28'-24'5233'0'0,"-18"-11"-3235"0"0,44 34-1982 0 0,0 1-1 0 0,0-1 1 0 0,0 1 0 0 0,0 0-1 0 0,0-1 1 0 0,-1 1 0 0 0,1 0 0 0 0,0 0-1 0 0,0 0 1 0 0,0 1 0 0 0,0-1-1 0 0,-1 0 1 0 0,1 1 0 0 0,0 0 0 0 0,0-1-1 0 0,0 1 1 0 0,0 0 0 0 0,0 0-1 0 0,0 0 1 0 0,0 0 0 0 0,1 0 0 0 0,-1 1-1 0 0,0-1 1 0 0,0 0 0 0 0,1 1-1 0 0,-1 0 1 0 0,1-1 0 0 0,0 1 0 0 0,-1 0-1 0 0,1 0-15 0 0,-7 7 57 0 0,0 1-1 0 0,0 0 1 0 0,1 1-1 0 0,-3 6-56 0 0,1 1 176 0 0,1 0-1 0 0,0 1 1 0 0,1-1 0 0 0,2 1-1 0 0,0 0 1 0 0,0 1 0 0 0,1 12-176 0 0,2-25 19 0 0,1 0 0 0 0,1-1 0 0 0,-1 1 0 0 0,1 0 1 0 0,1 0-1 0 0,-1 0 0 0 0,1-1 0 0 0,0 1 0 0 0,1 0 1 0 0,-1-1-1 0 0,1 1 0 0 0,1-1 0 0 0,-1 0 0 0 0,1 0 1 0 0,0 1-1 0 0,0-2 0 0 0,1 1 0 0 0,0 0 0 0 0,0-1 1 0 0,0 0-1 0 0,1 0 0 0 0,0 0 0 0 0,3 3-19 0 0,-5-6 22 0 0,-1-1 0 0 0,0 1 0 0 0,1-1 0 0 0,-1 0 0 0 0,1 0 0 0 0,0 0 0 0 0,-1 0 0 0 0,1 0 0 0 0,0-1 0 0 0,0 1 0 0 0,-1-1 0 0 0,1 0 0 0 0,0 1 0 0 0,0-1 0 0 0,0-1 0 0 0,-1 1 0 0 0,1 0 0 0 0,0-1 0 0 0,1 1-22 0 0,1-2 18 0 0,0 0 0 0 0,1 0 0 0 0,-1-1 0 0 0,0 1 0 0 0,0-1 0 0 0,0 0 0 0 0,0-1 0 0 0,-1 1 1 0 0,3-3-19 0 0,8-8-145 0 0,-1-2 1 0 0,0 1 0 0 0,-1-2 0 0 0,9-14 144 0 0,-12 14-305 0 0,0 0-1 0 0,-1-1 0 0 0,-1 0 0 0 0,0 0 1 0 0,-1-1-1 0 0,-1-3 306 0 0,-2 11-160 0 0,-2 0 0 0 0,1 0 0 0 0,-2-1 0 0 0,1 1 1 0 0,-1 0-1 0 0,-1-1 0 0 0,0 1 0 0 0,-1 0 0 0 0,0-1 0 0 0,-1 1 1 0 0,-1-5 159 0 0,3 14 31 0 0,-1 0 1 0 0,1 1 0 0 0,-1-1 0 0 0,0 0-1 0 0,1 1 1 0 0,-1-1 0 0 0,0 1 0 0 0,0-1-1 0 0,0 1 1 0 0,0-1 0 0 0,0 1 0 0 0,-1 0-1 0 0,1 0 1 0 0,-1-1-32 0 0,2 1 32 0 0,-1 1-1 0 0,0 0 1 0 0,1 0 0 0 0,-1-1-1 0 0,1 1 1 0 0,-1 0-1 0 0,1 0 1 0 0,-1 0 0 0 0,0 0-1 0 0,1 0 1 0 0,-1 0-1 0 0,1 0 1 0 0,-1 0 0 0 0,0 0-1 0 0,1 0 1 0 0,-1 0-1 0 0,1 0 1 0 0,-1 0 0 0 0,0 0-1 0 0,1 1 1 0 0,-1-1 0 0 0,1 0-1 0 0,-1 0 1 0 0,1 1-1 0 0,-1-1 1 0 0,0 1-32 0 0,-1 0 42 0 0,0 1 0 0 0,1 0-1 0 0,-1 0 1 0 0,0 0 0 0 0,1 0 0 0 0,-1 1-1 0 0,1-1 1 0 0,-1 0 0 0 0,1 1 0 0 0,0-1 0 0 0,0 1-1 0 0,0-1 1 0 0,1 1 0 0 0,-1-1 0 0 0,1 1 0 0 0,-1 1-42 0 0,0 10 82 0 0,1 0 1 0 0,0 0-1 0 0,1 0 1 0 0,1 0 0 0 0,0 0-1 0 0,1 0 1 0 0,0 0-1 0 0,1-1 1 0 0,0 0 0 0 0,1 0-1 0 0,1 0 1 0 0,0 0-1 0 0,1-1 1 0 0,0 0 0 0 0,1 0-1 0 0,0-1 1 0 0,2 2-83 0 0,-9-12-53 0 0,0-1 1 0 0,0 1-1 0 0,0 0 0 0 0,0 0 1 0 0,0 0-1 0 0,0-1 0 0 0,0 1 1 0 0,0-1-1 0 0,0 1 0 0 0,0-1 1 0 0,0 1-1 0 0,0-1 0 0 0,1 1 1 0 0,-1-1-1 0 0,0 0 0 0 0,0 0 1 0 0,0 0-1 0 0,0 0 0 0 0,1 0 1 0 0,-1 0-1 0 0,0 0 0 0 0,0 0 1 0 0,0 0-1 0 0,1 0 0 0 0,-1-1 1 0 0,0 1-1 0 0,0 0 0 0 0,1-1 53 0 0,1-1-312 0 0,0 0-1 0 0,0 0 1 0 0,0 0-1 0 0,0 0 1 0 0,0 0-1 0 0,0-1 1 0 0,-1 0-1 0 0,1 1 1 0 0,-1-1-1 0 0,1-1 313 0 0,6-9-2126 0 0,-1 0 0 0 0,0-1 0 0 0,-1 0 0 0 0,1-5 2126 0 0,-4 8-554 0 0,-1-1 1 0 0,0 1-1 0 0,0-1 1 0 0,-2 0 0 0 0,1-1 553 0 0,-1 1-4794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9258 0 0,'8'76'6812'0'0,"20"40"-3748"0"0,-9-41-1675 0 0,7 48 114 0 0,-6 1 0 0 0,1 80-1503 0 0,-21-176 51 0 0,1-18-1796 0 0,4-34 316 0 0,-1 6 1192 0 0,1-11-150 0 0,2-1 1 0 0,1 1 0 0 0,4-6 386 0 0,-10 28-51 0 0,1 0 0 0 0,0 1 0 0 0,0-1 0 0 0,1 1 0 0 0,0-1 1 0 0,0 1-1 0 0,0 0 0 0 0,1 1 0 0 0,0-1 0 0 0,0 1 0 0 0,1 0 0 0 0,-1 0 0 0 0,1 0 0 0 0,0 1 1 0 0,5-3 50 0 0,-9 6 23 0 0,0 1 0 0 0,0-1 0 0 0,-1 1 0 0 0,1-1 0 0 0,0 1 0 0 0,0 0 0 0 0,0 0 0 0 0,0-1 0 0 0,0 1 0 0 0,0 1 0 0 0,0-1 0 0 0,0 0 0 0 0,0 0 1 0 0,0 1-1 0 0,0-1 0 0 0,0 1 0 0 0,0 0 0 0 0,0-1 0 0 0,-1 1 0 0 0,1 0 0 0 0,0 0 0 0 0,0 0 0 0 0,-1 0 0 0 0,1 1 0 0 0,-1-1 0 0 0,1 0 0 0 0,-1 1 0 0 0,0-1 1 0 0,1 1-1 0 0,-1-1 0 0 0,0 1 0 0 0,0 0 0 0 0,0-1 0 0 0,0 1 0 0 0,0 0 0 0 0,0 0 0 0 0,0 1-23 0 0,3 6 215 0 0,0 1 0 0 0,0-1-1 0 0,-1 1 1 0 0,0 0 0 0 0,0 0-1 0 0,0 7-214 0 0,-3-9 149 0 0,0 0 0 0 0,0 0 0 0 0,-1 0 0 0 0,0 0 0 0 0,0 0 0 0 0,-1-1 0 0 0,0 1 0 0 0,0 0 0 0 0,-1-1 0 0 0,0 1 0 0 0,-1-1 0 0 0,1 0 0 0 0,-1 0 0 0 0,0 0 0 0 0,-1 0 0 0 0,0-1 0 0 0,0 0 0 0 0,0 0 0 0 0,-5 3-149 0 0,1 0 89 0 0,0 0 0 0 0,-1-1-1 0 0,0 0 1 0 0,0-1 0 0 0,-1 0 0 0 0,0-1 0 0 0,0 0 0 0 0,-1-1 0 0 0,1 0-1 0 0,-1-1 1 0 0,0 0 0 0 0,-4 0-89 0 0,14-3-40 0 0,0-1 0 0 0,0 1 1 0 0,0-1-1 0 0,0 0 0 0 0,0 0 0 0 0,0 0 0 0 0,0 0 0 0 0,0 0 0 0 0,0 0 0 0 0,0 0 0 0 0,-1-1 1 0 0,1 1-1 0 0,0-1 0 0 0,0 0 0 0 0,1 1 0 0 0,-1-1 0 0 0,0 0 0 0 0,0 0 0 0 0,0 0 0 0 0,0 0 1 0 0,1-1-1 0 0,-1 1 0 0 0,0-1 40 0 0,0-1-288 0 0,0 1 0 0 0,0-1 1 0 0,0 0-1 0 0,1 0 0 0 0,-1 0 1 0 0,1 0-1 0 0,0-1 0 0 0,0 1 1 0 0,0 0-1 0 0,0-1 0 0 0,0 1 1 0 0,1 0-1 0 0,0-3 288 0 0,-1-8-1817 0 0,1-1-1 0 0,1 0 1 0 0,0 1-1 0 0,1-1 1 0 0,1 1-1 0 0,2-6 1818 0 0,2-6-5994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2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11955 0 0,'-3'5'478'0'0,"1"0"1"0"0,-1 0-1 0 0,1 0 1 0 0,1 1 0 0 0,-1 0-1 0 0,1-1 1 0 0,0 1 0 0 0,0 0-1 0 0,0-1 1 0 0,1 1 0 0 0,0 4-479 0 0,6 69 1171 0 0,-3-50-394 0 0,28 282 2298 0 0,-18-223-2860 0 0,3 0 0 0 0,17 42-215 0 0,-27-113 529 0 0,8 1-5921 0 0,-13-17 5119 0 0,-1-1 1 0 0,1 0-1 0 0,-1 1 1 0 0,1-1-1 0 0,-1 0 1 0 0,1 0-1 0 0,-1 0 1 0 0,1 1-1 0 0,0-1 1 0 0,-1 0-1 0 0,1 0 1 0 0,0 0-1 0 0,-1 0 1 0 0,1 0-1 0 0,-1 0 1 0 0,1 0-1 0 0,0 0 1 0 0,-1 0-1 0 0,1 0 1 0 0,-1-1-1 0 0,1 1 1 0 0,0 0-1 0 0,0-1 273 0 0,16-17-4102 0 0,-10 6-985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0 289 13891 0 0,'6'5'3670'0'0,"17"15"-1543"0"0,-17-18-1929 0 0,-1-1-1 0 0,1 1 1 0 0,0-1-1 0 0,0 1 1 0 0,-1-2 0 0 0,1 1-1 0 0,0-1 1 0 0,0 0-1 0 0,0 0 1 0 0,0 0-1 0 0,0-1 1 0 0,-1 0-1 0 0,1 0 1 0 0,0-1-1 0 0,0 1 1 0 0,-1-1 0 0 0,3-1-198 0 0,0-1 133 0 0,1-1 0 0 0,-1 0 0 0 0,-1 0 1 0 0,1 0-1 0 0,-1-1 0 0 0,0 0 0 0 0,0 0 0 0 0,-1-1 1 0 0,0 0-1 0 0,0 0 0 0 0,0-1-133 0 0,1-1 25 0 0,-1-1 0 0 0,0 0 0 0 0,-1 0-1 0 0,0 0 1 0 0,-1-1 0 0 0,0 1 0 0 0,0-1 0 0 0,-2 0 0 0 0,1-2-25 0 0,-1 6-29 0 0,-1 0 1 0 0,0 0 0 0 0,-1-1 0 0 0,0 1-1 0 0,0 0 1 0 0,-1 0 0 0 0,1-1-1 0 0,-2 1 1 0 0,1 0 0 0 0,-1 0-1 0 0,0 0 1 0 0,0 0 0 0 0,-3-5 28 0 0,4 11-24 0 0,0-1 0 0 0,0 0 1 0 0,0 0-1 0 0,0 0 0 0 0,0 0 0 0 0,0 1 0 0 0,-1-1 1 0 0,1 0-1 0 0,-1 1 0 0 0,1-1 0 0 0,-1 1 1 0 0,1 0-1 0 0,-1 0 0 0 0,0-1 0 0 0,0 1 1 0 0,0 0-1 0 0,0 0 0 0 0,0 1 0 0 0,0-1 0 0 0,0 0 1 0 0,0 1-1 0 0,0-1 0 0 0,-2 0 24 0 0,1 2-38 0 0,-1-1 0 0 0,1 0 0 0 0,-1 1 0 0 0,1-1 0 0 0,-1 1 0 0 0,1 0 0 0 0,0 0 0 0 0,-1 0 0 0 0,1 1 0 0 0,0-1 0 0 0,0 1 0 0 0,0 0 0 0 0,-2 1 38 0 0,-5 4-48 0 0,1 0-1 0 0,0 1 1 0 0,1 0-1 0 0,-1 1 1 0 0,2-1-1 0 0,-1 1 1 0 0,1 1 0 0 0,-1 3 48 0 0,-7 12 31 0 0,2 1 0 0 0,1 0-1 0 0,1 1 1 0 0,1 1 0 0 0,-5 21-31 0 0,12-38 29 0 0,1-1 0 0 0,0 0 0 0 0,0 1 0 0 0,1-1-1 0 0,1 1 1 0 0,0-1 0 0 0,0 1 0 0 0,1-1-1 0 0,0 1 1 0 0,1-1 0 0 0,0 1 0 0 0,0-1 0 0 0,1 0-1 0 0,1 0 1 0 0,0 0 0 0 0,0 0 0 0 0,4 4-29 0 0,-6-11 32 0 0,0 0 1 0 0,0 0-1 0 0,0 0 0 0 0,0 0 1 0 0,1 0-1 0 0,0-1 1 0 0,-1 1-1 0 0,1-1 0 0 0,0 0 1 0 0,0 0-1 0 0,1 0 1 0 0,-1 0-1 0 0,0 0 0 0 0,1-1 1 0 0,-1 0-1 0 0,0 1 1 0 0,1-1-1 0 0,0 0 1 0 0,0-1-33 0 0,2 1 42 0 0,-1-1 1 0 0,0 0 0 0 0,1-1 0 0 0,-1 1 0 0 0,0-1 0 0 0,0 0 0 0 0,1-1 0 0 0,-1 1 0 0 0,0-1-1 0 0,0 0 1 0 0,-1 0 0 0 0,4-2-43 0 0,13-9-316 0 0,0-1 1 0 0,-1-1-1 0 0,0-1 0 0 0,-1 0 0 0 0,5-8 316 0 0,-10 10-786 0 0,8-8-1993 0 0,-2-1-3815 0 0,-16 19 4966 0 0,4-6-5639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1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8514 0 0,'-1'0'233'0'0,"0"0"-1"0"0,0 1 1 0 0,0-1 0 0 0,0 1 0 0 0,0-1 0 0 0,0 1-1 0 0,0 0 1 0 0,0-1 0 0 0,0 1 0 0 0,0 0 0 0 0,0-1 0 0 0,0 1-1 0 0,0 0 1 0 0,0 0 0 0 0,1 0 0 0 0,-1 0 0 0 0,0 0-1 0 0,1 0 1 0 0,-1 0 0 0 0,1 0 0 0 0,-1 0 0 0 0,1 0-1 0 0,0 0 1 0 0,-1 1 0 0 0,1-1 0 0 0,0 0 0 0 0,0 0 0 0 0,-1 0-1 0 0,1 0 1 0 0,0 1 0 0 0,0-1 0 0 0,1 0 0 0 0,-1 0-1 0 0,0 1-232 0 0,4 52 1284 0 0,-3-45-638 0 0,44 368 4039 0 0,33 187-3176 0 0,-72-532-2554 0 0,-6-32 975 0 0,0 0 0 0 0,0 0 0 0 0,0 0 0 0 0,0 0-1 0 0,0 0 1 0 0,0 0 0 0 0,0 0 0 0 0,0 0 0 0 0,0 0 0 0 0,0 0 0 0 0,0 0 0 0 0,0 0 0 0 0,0 0 0 0 0,1 0 0 0 0,-1 0-1 0 0,0 0 1 0 0,0 0 0 0 0,0 0 0 0 0,0 0 0 0 0,0 0 0 0 0,0 0 0 0 0,0 0 0 0 0,0 0 0 0 0,0 0 0 0 0,0 0-1 0 0,0 0 1 0 0,0 0 0 0 0,0 0 0 0 0,0 0 0 0 0,0 0 0 0 0,0 0 0 0 0,0 0 0 0 0,0 0 0 0 0,1 0 0 0 0,-1 0 0 0 0,0 0-1 0 0,0 0 1 0 0,0 1 0 0 0,0-1 0 0 0,0 0 70 0 0,1-20-2773 0 0,-8-64-2804 0 0,-16-43 1317 0 0,10 68 2895 0 0,8 29-3492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6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6929 0 0,'2'-2'6441'0'0,"5"-3"-3383"0"0,32-24-3361 0 0,-37 28 504 0 0,20-12-1376 0 0,-14 9-1256 0 0,0-1-1 0 0,0-1 1 0 0,0 1-1 0 0,-1-2 1 0 0,2-1 2431 0 0,-3 2-2986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8618 0 0,'0'-7'307'0'0,"0"0"0"0"0,0 0 0 0 0,1 0 0 0 0,0 0 0 0 0,0 0 0 0 0,1 1 0 0 0,0-1 0 0 0,0 0 0 0 0,1 1 0 0 0,-1 0 0 0 0,2-1 0 0 0,-1 1 0 0 0,0 0 0 0 0,1 1-1 0 0,0-1 1 0 0,1 1 0 0 0,-1-1 0 0 0,1 1 0 0 0,0 1 0 0 0,0-1 0 0 0,1 1 0 0 0,5-4-307 0 0,-4 4 44 0 0,1 0 0 0 0,-1 1 1 0 0,1 0-1 0 0,-1 0 0 0 0,1 1 0 0 0,0 0 0 0 0,0 0 0 0 0,0 1 0 0 0,1 0 0 0 0,-1 1 0 0 0,0 0 0 0 0,0 0 0 0 0,0 0 0 0 0,0 1 0 0 0,1 0 1 0 0,-1 1-1 0 0,0 0 0 0 0,-1 0 0 0 0,4 2-44 0 0,-3-2 96 0 0,-1 1 1 0 0,1 0-1 0 0,-1 0 1 0 0,0 1-1 0 0,0 0 1 0 0,0 0-1 0 0,0 1 1 0 0,-1 0-1 0 0,1 0 1 0 0,-1 0-1 0 0,-1 1 1 0 0,1 0-1 0 0,-1 0 1 0 0,0 0-1 0 0,0 1 1 0 0,-1 0-1 0 0,1 0 1 0 0,-2 0-1 0 0,1 0 1 0 0,-1 0-1 0 0,0 1 1 0 0,-1 0-1 0 0,1-1 1 0 0,-1 1-1 0 0,-1 0 1 0 0,0 0-1 0 0,0 0 1 0 0,-1 0-1 0 0,0 1 1 0 0,0-1-1 0 0,0 0 1 0 0,-1 0-1 0 0,-1 0 1 0 0,1 0-1 0 0,-1-1 1 0 0,-1 2-97 0 0,-9 22 347 0 0,-1-1 0 0 0,-2 0-1 0 0,0-1 1 0 0,-3 0 0 0 0,0-1 0 0 0,-1-1 0 0 0,-2-1 0 0 0,-1-1 0 0 0,-1-1-1 0 0,-1-1 1 0 0,-4 1-347 0 0,25-21-77 0 0,0 0-1 0 0,0-1 1 0 0,-1 0 0 0 0,1 0-1 0 0,-1 0 1 0 0,0 0-1 0 0,1 0 1 0 0,-1-1-1 0 0,0 0 1 0 0,0 0 0 0 0,0 0-1 0 0,0 0 1 0 0,0 0-1 0 0,-2-1 78 0 0,4 0-207 0 0,0 0-1 0 0,1-1 0 0 0,-1 1 0 0 0,1 0 1 0 0,-1-1-1 0 0,1 1 0 0 0,0-1 0 0 0,-1 0 1 0 0,1 1-1 0 0,-1-1 0 0 0,1 0 0 0 0,0 0 1 0 0,0 0-1 0 0,-1 0 0 0 0,1 0 1 0 0,0 0-1 0 0,0 0 0 0 0,0 0 0 0 0,0-1 1 0 0,0 1-1 0 0,0 0 0 0 0,1-1 0 0 0,-1 1 1 0 0,0 0-1 0 0,1-1 0 0 0,-1 1 0 0 0,1-1 1 0 0,-1 1-1 0 0,1-1 0 0 0,0 1 1 0 0,0-1-1 0 0,-1 1 0 0 0,1-1 0 0 0,0 0 1 0 0,1 1-1 0 0,-1-1 0 0 0,0 1 0 0 0,0-2 208 0 0,1 0-455 0 0,-1-1 0 0 0,1 0-1 0 0,-1 1 1 0 0,1-1 0 0 0,0 0-1 0 0,0 1 1 0 0,1-1 0 0 0,-1 1-1 0 0,1 0 1 0 0,0-1 0 0 0,0 1-1 0 0,0 0 1 0 0,0 0 0 0 0,0 0-1 0 0,1 0 1 0 0,1-1 455 0 0,5-4-4866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69 8162 0 0,'1'-17'338'0'0,"0"12"510"0"0,0 0 1 0 0,-1 1 0 0 0,0-1-1 0 0,0 0 1 0 0,0 0 0 0 0,0 0-1 0 0,-2-3-848 0 0,2 8 101 0 0,0-1-1 0 0,0 1 1 0 0,0 0-1 0 0,0-1 0 0 0,-1 1 1 0 0,1-1-1 0 0,0 1 1 0 0,0 0-1 0 0,-1-1 0 0 0,1 1 1 0 0,0 0-1 0 0,0-1 1 0 0,-1 1-1 0 0,1 0 0 0 0,0 0 1 0 0,-1-1-1 0 0,1 1 1 0 0,-1 0-1 0 0,1 0 1 0 0,0-1-1 0 0,-1 1 0 0 0,1 0 1 0 0,-1 0-1 0 0,1 0 1 0 0,0 0-1 0 0,-1 0 0 0 0,1 0 1 0 0,-1 0-1 0 0,1 0 1 0 0,-1 0-1 0 0,1 0-100 0 0,-23 11 1503 0 0,14-2-1245 0 0,1-1-1 0 0,0 1 1 0 0,0 0-1 0 0,1 0 1 0 0,0 1 0 0 0,1 0-1 0 0,0 0 1 0 0,0 1-1 0 0,2 0 1 0 0,-1 0-258 0 0,-11 29 508 0 0,2 1 1 0 0,2 2-509 0 0,9-35 72 0 0,-14 70 632 0 0,16-75-687 0 0,1 0 0 0 0,-1 1-1 0 0,1-1 1 0 0,0 1 0 0 0,0-1 0 0 0,0 0 0 0 0,0 1-1 0 0,1-1 1 0 0,-1 0 0 0 0,1 1 0 0 0,0-1 0 0 0,0 0-1 0 0,0 0 1 0 0,0 0 0 0 0,1 0 0 0 0,0 0 0 0 0,-1 0-1 0 0,1 0 1 0 0,0 0 0 0 0,2 1-17 0 0,-3-3 13 0 0,0 0-1 0 0,0 0 0 0 0,1 0 1 0 0,-1 0-1 0 0,1-1 1 0 0,-1 1-1 0 0,0 0 1 0 0,1-1-1 0 0,-1 1 0 0 0,1-1 1 0 0,-1 0-1 0 0,1 0 1 0 0,-1 1-1 0 0,1-1 1 0 0,0 0-1 0 0,-1 0 0 0 0,1 0 1 0 0,-1 0-1 0 0,1-1 1 0 0,-1 1-1 0 0,1 0 1 0 0,0-1-13 0 0,3-1 29 0 0,-1 1 0 0 0,-1-1 0 0 0,1 0 1 0 0,0-1-1 0 0,0 1 0 0 0,-1-1 0 0 0,1 1 1 0 0,2-3-30 0 0,4-6-12 0 0,0 0 1 0 0,0 0-1 0 0,-1-1 1 0 0,5-7 11 0 0,-2-2-358 0 0,0 0 1 0 0,-2-1 0 0 0,0 0 0 0 0,-1 0 0 0 0,2-11 357 0 0,-7 20-185 0 0,-1-1 1 0 0,0 0-1 0 0,0 0 0 0 0,-2 0 0 0 0,1-1 0 0 0,-2 1 0 0 0,0 0 1 0 0,-1-1-1 0 0,-2-10 185 0 0,3 24-1 0 0,0-1 1 0 0,0 0 0 0 0,-1 0-1 0 0,1 0 1 0 0,-1 1-1 0 0,0-1 1 0 0,1 0-1 0 0,-1 1 1 0 0,0-1 0 0 0,0 0-1 0 0,0 1 1 0 0,0-1-1 0 0,0 1 1 0 0,0-1 0 0 0,-1 0 0 0 0,-2 7-66 0 0,6 14 86 0 0,4 10 257 0 0,30 116 1057 0 0,-31-128-1303 0 0,1 0 0 0 0,1-1 0 0 0,0 0 0 0 0,1 0 0 0 0,1-1 0 0 0,0 0 0 0 0,4 3-31 0 0,-6-12-499 0 0,-6-5-393 0 0,0 0-1 0 0,0-1 1 0 0,1 1 0 0 0,-1-1-1 0 0,0 0 1 0 0,1 1-1 0 0,-1-1 1 0 0,0 0 0 0 0,1 0-1 0 0,-1 0 1 0 0,0 1 0 0 0,1-1-1 0 0,-1-1 1 0 0,0 1 0 0 0,2 0 892 0 0,7-2-2446 0 0,-8 2-2542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13547 0 0,'0'6'5796'0'0,"1"21"-4747"0"0,26 76 1308 0 0,-16-66-2407 0 0,-2 0 0 0 0,-1 0-1 0 0,-2 1 1 0 0,-1 0 0 0 0,-2 2 50 0 0,27-176-1411 0 0,-27 117 1404 0 0,0 0 0 0 0,2 1 1 0 0,0-1-1 0 0,1 1 0 0 0,1 0 0 0 0,0 1 0 0 0,5-5 7 0 0,25-36-3285 0 0,-37 57 2881 0 0,1 0-1 0 0,-1 0 1 0 0,1 1-1 0 0,0-1 1 0 0,-1 0-1 0 0,1 1 1 0 0,0-1-1 0 0,-1 1 1 0 0,1-1-1 0 0,0 1 0 0 0,0-1 1 0 0,0 1-1 0 0,-1-1 1 0 0,1 1-1 0 0,0 0 1 0 0,0-1-1 0 0,0 1 1 0 0,0 0-1 0 0,0 0 1 0 0,0 0-1 0 0,0 0 0 0 0,-1-1 1 0 0,1 1-1 0 0,0 1 1 0 0,0-1-1 0 0,0 0 405 0 0,2 1-4843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2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56 9490 0 0,'-8'-6'635'0'0,"0"0"0"0"0,0 1 0 0 0,0 0 0 0 0,-1 0 0 0 0,0 1 0 0 0,0 0 0 0 0,0 0 0 0 0,0 1 0 0 0,-1 0 0 0 0,1 1-1 0 0,-1 0 1 0 0,0 0 0 0 0,0 1 0 0 0,0 1 0 0 0,1-1 0 0 0,-1 1 0 0 0,-3 1-635 0 0,5 1 153 0 0,1-1 0 0 0,-1 1 0 0 0,1 0-1 0 0,-1 1 1 0 0,1 0 0 0 0,0 0 0 0 0,0 0 0 0 0,0 1 0 0 0,0 0-1 0 0,1 1 1 0 0,0-1 0 0 0,-1 1 0 0 0,2 0 0 0 0,-1 1 0 0 0,1-1-1 0 0,0 1 1 0 0,0 0 0 0 0,0 1 0 0 0,1-1 0 0 0,0 1 0 0 0,0 0-1 0 0,0 1-152 0 0,-5 12 183 0 0,1 0 0 0 0,0 1 0 0 0,2 0 0 0 0,0 0-1 0 0,1 1 1 0 0,1 0 0 0 0,2-1 0 0 0,-1 21-183 0 0,3-34 36 0 0,0 0 0 0 0,1 1-1 0 0,0-1 1 0 0,0 0 0 0 0,1 0 0 0 0,0 0 0 0 0,1 0-1 0 0,-1 0 1 0 0,1 0 0 0 0,1-1 0 0 0,2 6-36 0 0,-3-9 9 0 0,1 0 1 0 0,-1 0-1 0 0,1 0 1 0 0,-1 0-1 0 0,1 0 1 0 0,0-1-1 0 0,1 1 1 0 0,-1-1-1 0 0,0 0 1 0 0,1 0-1 0 0,0-1 1 0 0,0 0-1 0 0,0 1 1 0 0,0-2-1 0 0,0 1 1 0 0,0 0-1 0 0,0-1 0 0 0,6 1-9 0 0,-4-2-5 0 0,1 0-1 0 0,0 0 1 0 0,0-1-1 0 0,-1 1 0 0 0,1-2 1 0 0,0 1-1 0 0,-1-1 0 0 0,1 0 1 0 0,-1-1-1 0 0,0 0 0 0 0,0 0 1 0 0,0 0-1 0 0,0-1 0 0 0,0 0 1 0 0,-1 0-1 0 0,0-1 0 0 0,1 0 1 0 0,-2 0-1 0 0,1-1 0 0 0,-1 1 1 0 0,0-1-1 0 0,0 0 0 0 0,1-2 6 0 0,6-7-241 0 0,-1-1 0 0 0,-1 1 0 0 0,-1-2 0 0 0,0 1 0 0 0,-1-1 0 0 0,-1-1 0 0 0,0 1 0 0 0,-1-1 0 0 0,0-4 241 0 0,11-85-1331 0 0,-16 98 1284 0 0,-1 0 0 0 0,1 0-1 0 0,-2 0 1 0 0,1 0 0 0 0,-1 0 0 0 0,-1 0 0 0 0,0 0 0 0 0,0 1-1 0 0,0-1 1 0 0,-4-7 47 0 0,6 15 25 0 0,0 1-1 0 0,0-1 0 0 0,-1 1 0 0 0,1-1 1 0 0,0 1-1 0 0,0-1 0 0 0,0 1 0 0 0,-1-1 0 0 0,1 1 1 0 0,0-1-1 0 0,0 1 0 0 0,-1-1 0 0 0,1 1 1 0 0,0-1-1 0 0,-1 1 0 0 0,1 0 0 0 0,0-1 1 0 0,-1 1-1 0 0,1-1 0 0 0,-1 1 0 0 0,1 0 1 0 0,-1 0-1 0 0,1-1 0 0 0,-1 1 0 0 0,1 0 1 0 0,-1 0-1 0 0,1-1 0 0 0,-1 1 0 0 0,1 0 1 0 0,-1 0-1 0 0,1 0 0 0 0,-1 0-24 0 0,-5 16 33 0 0,5 31 0 0 0,3-21 39 0 0,2 1 0 0 0,1-1 1 0 0,0-1-1 0 0,2 1 0 0 0,2-1 0 0 0,0 0 1 0 0,1-1-1 0 0,1 0 0 0 0,2-1 1 0 0,7 11-73 0 0,-20-33-175 0 0,1 0 0 0 0,0 0 0 0 0,1 0-1 0 0,-1 0 1 0 0,0 1 0 0 0,0-1 0 0 0,0-1 0 0 0,1 1 0 0 0,-1 0 0 0 0,0 0 0 0 0,1 0 0 0 0,-1-1 0 0 0,1 1 0 0 0,-1-1 0 0 0,1 1 0 0 0,-1-1 0 0 0,1 1 0 0 0,-1-1 0 0 0,1 0 0 0 0,-1 0 0 0 0,1 0 0 0 0,0 0 0 0 0,-1 0 0 0 0,2 0 175 0 0,36-13-10941 0 0,-31 9 5468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10762 0 0,'-1'1'216'0'0,"0"-1"-1"0"0,1 1 0 0 0,-1-1 0 0 0,1 1 0 0 0,0 0 1 0 0,-1 0-1 0 0,1-1 0 0 0,-1 1 0 0 0,1 0 1 0 0,0 0-1 0 0,0-1 0 0 0,-1 1 0 0 0,1 0 0 0 0,0 0 1 0 0,0 0-1 0 0,0 0 0 0 0,0-1 0 0 0,0 1 1 0 0,0 0-1 0 0,0 0 0 0 0,0 0 0 0 0,0 0 1 0 0,1-1-1 0 0,-1 1 0 0 0,0 0 0 0 0,0 0 0 0 0,1 0-215 0 0,4 32 855 0 0,-3-28-122 0 0,12 80 2499 0 0,-3 1-1 0 0,-2 61-3231 0 0,-7-160-266 0 0,0 0-1 0 0,1 0 1 0 0,0 0-1 0 0,1 1 1 0 0,0-1-1 0 0,1 1 267 0 0,16-59-911 0 0,-13 3-96 0 0,-7 49 656 0 0,1 1 0 0 0,1-1 0 0 0,1 1 0 0 0,0 0 0 0 0,1 0 1 0 0,1 0-1 0 0,3-5 351 0 0,-9 22 49 0 0,3 4 146 0 0,0 0 0 0 0,-1 0 0 0 0,0 0-1 0 0,1 0 1 0 0,-1 0 0 0 0,0 1 0 0 0,0-1 0 0 0,-1 0 0 0 0,1 1-1 0 0,-1 0 1 0 0,0-1 0 0 0,1 3-195 0 0,1 2 297 0 0,10 21 289 0 0,-2 0 0 0 0,-2 1 0 0 0,2 7-586 0 0,-9-27 72 0 0,1 1 1 0 0,-2-1 0 0 0,1 1-1 0 0,-1 0 1 0 0,-1-1 0 0 0,0 1-1 0 0,0 0 1 0 0,-1 0-1 0 0,-1-1 1 0 0,0 1 0 0 0,-1 1-73 0 0,0-6-141 0 0,1-7-386 0 0,0-16-1174 0 0,2-26-703 0 0,3 26 1774 0 0,17-87-1806 0 0,-18 93 2701 0 0,1 1-1 0 0,1 0 0 0 0,0 0 1 0 0,1 0-1 0 0,-1 1 0 0 0,2-1 1 0 0,0 1-1 0 0,4-6-264 0 0,-9 15 64 0 0,-1-1-1 0 0,0 1 1 0 0,1-1 0 0 0,-1 1 0 0 0,1-1 0 0 0,-1 1-1 0 0,1-1 1 0 0,-1 1 0 0 0,1-1 0 0 0,-1 1 0 0 0,1 0-1 0 0,-1-1 1 0 0,1 1 0 0 0,0 0 0 0 0,-1 0 0 0 0,1-1-1 0 0,0 1 1 0 0,-1 0 0 0 0,1 0 0 0 0,0 0 0 0 0,-1 0-1 0 0,1 0 1 0 0,0 0 0 0 0,-1 0 0 0 0,1 0 0 0 0,0 0-1 0 0,-1 0 1 0 0,1 0 0 0 0,0 0 0 0 0,-1 1 0 0 0,1-1-1 0 0,-1 0 1 0 0,2 1-64 0 0,16 19 1080 0 0,4 32-302 0 0,-16-33-626 0 0,0 1-1 0 0,-2 0 1 0 0,0 0-1 0 0,-1 3-151 0 0,-6 25-1269 0 0,-15 4-3909 0 0,10-32-3554 0 0,7-17 3727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14 252 12339 0 0,'-1'1'138'0'0,"0"-1"0"0"0,0 0 0 0 0,1 0 0 0 0,-1 1 0 0 0,0-1 0 0 0,1 1 0 0 0,-1-1 0 0 0,0 0 0 0 0,1 1 0 0 0,-1-1 0 0 0,1 1 0 0 0,-1 0 0 0 0,1-1 0 0 0,-1 1 0 0 0,1-1 0 0 0,-1 1 0 0 0,1 0 1 0 0,-1-1-1 0 0,1 1 0 0 0,0 0 0 0 0,0-1 0 0 0,-1 1 0 0 0,1 0 0 0 0,0 0 0 0 0,0-1 0 0 0,0 1 0 0 0,0 0 0 0 0,-1 0 0 0 0,1 0 0 0 0,0-1 0 0 0,0 1 0 0 0,1 0 0 0 0,-1 0 0 0 0,0-1 0 0 0,0 1 0 0 0,0 0 1 0 0,0 0-1 0 0,1-1 0 0 0,-1 1 0 0 0,0 0 0 0 0,1-1 0 0 0,-1 1 0 0 0,1 0 0 0 0,-1-1 0 0 0,1 1 0 0 0,-1 0 0 0 0,1-1 0 0 0,-1 1 0 0 0,1-1 0 0 0,-1 1 0 0 0,1-1 0 0 0,0 1 0 0 0,-1-1 0 0 0,1 0 0 0 0,0 1-138 0 0,2 1 176 0 0,0 0-1 0 0,0 0 0 0 0,0 0 1 0 0,0 0-1 0 0,0-1 0 0 0,0 1 1 0 0,0-1-1 0 0,1 0 0 0 0,-1 0 1 0 0,0 0-1 0 0,1 0 0 0 0,0 0-175 0 0,2-2 115 0 0,0 0 0 0 0,0 0 0 0 0,0-1 0 0 0,0 0-1 0 0,-1 0 1 0 0,1 0 0 0 0,0 0 0 0 0,-1-1 0 0 0,0 0 0 0 0,0 0-1 0 0,0-1 1 0 0,0 0 0 0 0,0 1 0 0 0,-1-2 0 0 0,1 1 0 0 0,0-1-115 0 0,7-8 90 0 0,0 0 1 0 0,-1-1 0 0 0,0-1 0 0 0,7-14-91 0 0,-15 23-3 0 0,0-1-1 0 0,0 1 1 0 0,-1-1 0 0 0,0 0 0 0 0,0 0 0 0 0,-1 1 0 0 0,1-1-1 0 0,-2 0 1 0 0,1 0 0 0 0,-1 0 0 0 0,0 0 0 0 0,0 0 0 0 0,-1 0-1 0 0,0 0 1 0 0,-1-4 3 0 0,1 8-51 0 0,1 0-1 0 0,-1 0 1 0 0,0 0-1 0 0,0 0 1 0 0,0 0-1 0 0,-1 1 1 0 0,1-1-1 0 0,-1 0 0 0 0,1 0 1 0 0,-1 1-1 0 0,0-1 1 0 0,0 1-1 0 0,0 0 1 0 0,0-1-1 0 0,0 1 1 0 0,-1 0-1 0 0,1 0 1 0 0,-1 1-1 0 0,1-1 1 0 0,-1 0-1 0 0,0 1 1 0 0,0 0-1 0 0,1-1 1 0 0,-1 1-1 0 0,0 0 1 0 0,0 1-1 0 0,0-1 0 0 0,0 0 1 0 0,0 1-1 0 0,0 0 1 0 0,-1-1-1 0 0,1 1 1 0 0,0 0-1 0 0,0 1 1 0 0,0-1 51 0 0,-1 1-31 0 0,0 1 1 0 0,0-1-1 0 0,0 1 1 0 0,0-1-1 0 0,0 1 1 0 0,1 1-1 0 0,-1-1 1 0 0,1 0-1 0 0,-1 1 1 0 0,1 0-1 0 0,0 0 1 0 0,0 0-1 0 0,0 0 1 0 0,1 0 0 0 0,-1 0-1 0 0,1 1 1 0 0,-1-1-1 0 0,1 1 1 0 0,0 0-1 0 0,0 0 31 0 0,-6 12 69 0 0,1 0 0 0 0,0 1-1 0 0,1 0 1 0 0,1 0-69 0 0,-3 10 182 0 0,1 0 0 0 0,1 0 0 0 0,2 1-1 0 0,1 0 1 0 0,0 15-182 0 0,3-33 49 0 0,1-1 0 0 0,0 1 0 0 0,0 0 0 0 0,1-1 0 0 0,0 1-1 0 0,1-1 1 0 0,0 0 0 0 0,2 4-49 0 0,-3-8 13 0 0,0 0 0 0 0,1 0 0 0 0,0-1 1 0 0,0 1-1 0 0,1-1 0 0 0,-1 0 0 0 0,1 1 0 0 0,0-2 0 0 0,0 1 0 0 0,0 0 0 0 0,0-1 0 0 0,1 0 0 0 0,-1 0 0 0 0,1 0 0 0 0,0 0-13 0 0,-1-2-26 0 0,0 0-1 0 0,-1 0 0 0 0,1 0 0 0 0,0 0 0 0 0,0 0 0 0 0,-1-1 0 0 0,1 0 0 0 0,0 0 1 0 0,0 0-1 0 0,0 0 0 0 0,0-1 0 0 0,-1 1 0 0 0,1-1 0 0 0,0 0 0 0 0,0 0 1 0 0,-1 0-1 0 0,1-1 0 0 0,-1 1 0 0 0,1-1 0 0 0,-1 0 0 0 0,0 0 0 0 0,0 0 0 0 0,1 0 1 0 0,-1-1-1 0 0,-1 1 0 0 0,4-3 27 0 0,9-10-1871 0 0,0-1 0 0 0,-1 0 1 0 0,0-1-1 0 0,3-6 1871 0 0,-8 10-2566 0 0,-4 5 1638 0 0,0 1 0 0 0,-1-1 0 0 0,0 0 0 0 0,0 0 0 0 0,-1 0 0 0 0,0-2 928 0 0,0 3-4782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9874 0 0,'-2'9'936'0'0,"1"1"0"0"0,0-1 1 0 0,0 1-1 0 0,1-1 0 0 0,0 1 0 0 0,1 4-936 0 0,4 19 1386 0 0,1 1 0 0 0,4 12-1386 0 0,2 6 932 0 0,12 45-222 0 0,-16-71-634 0 0,-1 0 0 0 0,-1 0 1 0 0,-1 1-1 0 0,-1-1 0 0 0,-2 1 1 0 0,-1 0-1 0 0,-1 19-76 0 0,-2-37 812 0 0,-1 0-5279 0 0,2-9 4222 0 0,1 0 0 0 0,0 0 0 0 0,-1 0 1 0 0,1 0-1 0 0,-1 0 0 0 0,1 0 0 0 0,0 0 0 0 0,-1 0 0 0 0,1 0 0 0 0,0 0 1 0 0,-1 0-1 0 0,1 0 0 0 0,0 0 0 0 0,-1 0 0 0 0,1 0 0 0 0,0-1 1 0 0,-1 1-1 0 0,1 0 0 0 0,0 0 0 0 0,-1 0 0 0 0,1-1 0 0 0,0 1 1 0 0,0 0-1 0 0,-1 0 0 0 0,1-1 0 0 0,0 1 0 0 0,0 0 0 0 0,-1 0 1 0 0,1-1-1 0 0,0 1 0 0 0,0 0 0 0 0,0-1 0 0 0,0 1 0 0 0,0 0 0 0 0,-1-1 1 0 0,1 1-1 0 0,0 0 0 0 0,0-1 0 0 0,0 1 0 0 0,0 0 0 0 0,0-1 245 0 0,-3-4-5017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4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12867 0 0,'6'-9'7041'0'0,"32"-18"-5562"0"0,110-72-678 0 0,-53 27-5323 0 0,-32 30-5732 0 0,-55 36 5219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11602 0 0,'1'3'441'0'0,"1"0"-1"0"0,-1 0 0 0 0,1-1 0 0 0,0 1 0 0 0,0 0 0 0 0,0-1 0 0 0,0 0 0 0 0,1 1 0 0 0,-1-1 0 0 0,1 0 0 0 0,-1 0 0 0 0,1 0 0 0 0,0-1 0 0 0,0 1 0 0 0,0 0 0 0 0,0-1 0 0 0,0 0 0 0 0,0 0 0 0 0,0 0 0 0 0,0 0 0 0 0,1 0-440 0 0,0-1 110 0 0,0 0 1 0 0,0 0-1 0 0,0 0 0 0 0,0 0 0 0 0,0 0 0 0 0,-1-1 0 0 0,1 0 1 0 0,0 0-1 0 0,0 0 0 0 0,-1 0 0 0 0,1 0 0 0 0,0-1 0 0 0,-1 0 1 0 0,1 0-1 0 0,-1 0 0 0 0,0 0 0 0 0,0 0 0 0 0,0-1 1 0 0,0 1-1 0 0,0-1 0 0 0,0 0 0 0 0,-1 0 0 0 0,1 0 0 0 0,-1 0 1 0 0,0 0-1 0 0,1-2-110 0 0,5-10 20 0 0,0-1-1 0 0,-1 0 1 0 0,-1 0 0 0 0,-1-1 0 0 0,0 0 0 0 0,-1 0 0 0 0,1-9-20 0 0,-4 17-41 0 0,0 0 1 0 0,0 1 0 0 0,-1-1 0 0 0,0 0 0 0 0,-1 1 0 0 0,1-1-1 0 0,-2 0 1 0 0,1 1 0 0 0,-1-1 0 0 0,-1 1 0 0 0,1 0-1 0 0,-1-1 1 0 0,-1 1 0 0 0,0 1 0 0 0,0-1 0 0 0,0 0 40 0 0,3 6-33 0 0,0 1 1 0 0,0-1 0 0 0,0 1 0 0 0,0 0-1 0 0,0-1 1 0 0,-1 1 0 0 0,1 0 0 0 0,0 0-1 0 0,-1 0 1 0 0,1 0 0 0 0,-1 0 0 0 0,1 0-1 0 0,-1 0 1 0 0,1 0 0 0 0,-1 0 0 0 0,0 1-1 0 0,1-1 1 0 0,-1 1 0 0 0,0-1 0 0 0,1 1-1 0 0,-1 0 1 0 0,0 0 0 0 0,0 0 0 0 0,-1 0 32 0 0,0 0-62 0 0,1 1 0 0 0,-1 0 0 0 0,0 0 0 0 0,1 0 0 0 0,-1 0 0 0 0,1 1 0 0 0,-1-1 0 0 0,1 1 0 0 0,0-1 0 0 0,0 1 0 0 0,0 0 0 0 0,0 0 0 0 0,0 0 0 0 0,-1 1 62 0 0,-5 6-97 0 0,1 0 0 0 0,1 1 0 0 0,0 0 0 0 0,0 0 0 0 0,1 0 0 0 0,-4 11 97 0 0,-1 7 164 0 0,2 0-1 0 0,0 1 0 0 0,3 0 0 0 0,0 0 0 0 0,2 0 0 0 0,0 3-163 0 0,2-21 70 0 0,1 1 1 0 0,0-1-1 0 0,1 0 1 0 0,0 0-1 0 0,1 0 1 0 0,0 0-1 0 0,0 0 1 0 0,1 0-1 0 0,1-1 1 0 0,0 1-1 0 0,0-1 1 0 0,1 0-1 0 0,0 0 1 0 0,1-1-1 0 0,0 1 0 0 0,1-1 1 0 0,4 5-71 0 0,-9-12 31 0 0,1 1 0 0 0,-1-1 0 0 0,1 0 0 0 0,0 0 0 0 0,0 0-1 0 0,-1 0 1 0 0,1 0 0 0 0,0-1 0 0 0,1 1 0 0 0,-1-1 0 0 0,0 0 0 0 0,0 0 0 0 0,0 0 0 0 0,1 0 0 0 0,-1-1 0 0 0,1 1-1 0 0,-1-1 1 0 0,0 0 0 0 0,1 0 0 0 0,2 0-31 0 0,-1-1-31 0 0,1 0-1 0 0,-1-1 1 0 0,0 0-1 0 0,0 0 1 0 0,0 0-1 0 0,0 0 1 0 0,0-1-1 0 0,0 0 1 0 0,-1 0-1 0 0,1 0 1 0 0,-1-1-1 0 0,1-1 32 0 0,7-5-989 0 0,-1-2 0 0 0,-1 1 0 0 0,0-1 0 0 0,2-5 989 0 0,27-46-10118 0 0,-31 43 7942 0 0,-4 10-2707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10890 0 0,'5'79'8049'0'0,"14"38"-4882"0"0,-5-38-1713 0 0,8 7-454 0 0,-16-69-905 0 0,-1 1 0 0 0,-1 0 0 0 0,0 1 1 0 0,-1-1-1 0 0,0 14-95 0 0,-3-32-53 0 0,0 0-10 0 0,0 0-16 0 0,2-14-612 0 0,0 1 0 0 0,-1-1-1 0 0,-1 0 1 0 0,0-8 691 0 0,3-46 121 0 0,-1 56-43 0 0,1 1 1 0 0,0-1 0 0 0,1 1 0 0 0,0 0-1 0 0,1 0 1 0 0,0 0 0 0 0,0 1 0 0 0,1 0-1 0 0,1 0 1 0 0,0 0 0 0 0,0 1 0 0 0,1 0-1 0 0,0 0 1 0 0,0 1 0 0 0,1 0 0 0 0,0 0-1 0 0,1 1 1 0 0,-1 0 0 0 0,2 1 0 0 0,-1 0-1 0 0,0 1 1 0 0,1 0 0 0 0,6-1-79 0 0,-3 0-1266 0 0,-7 3-499 0 0,0 1 0 0 0,0-1 0 0 0,0 0-1 0 0,0-1 1 0 0,-1 0 0 0 0,1 0 0 0 0,-1 0 0 0 0,4-4 1765 0 0,-8 5-5996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6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9706 0 0,'0'5'255'0'0,"-1"-1"0"0"0,0 1 0 0 0,1-1-1 0 0,0 1 1 0 0,0 0 0 0 0,0-1 0 0 0,1 1 0 0 0,-1 0 0 0 0,1-1-1 0 0,0 1 1 0 0,1-1 0 0 0,-1 0 0 0 0,2 4-255 0 0,-1 1 420 0 0,11 31 670 0 0,1 0 0 0 0,3-1 1 0 0,0 0-1 0 0,17 23-1090 0 0,-19-38 31 0 0,-4-6-3238 0 0,-1 1-7387 0 0,-8-15 6572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84 10202 0 0,'-20'-4'5076'0'0,"7"1"-908"0"0,30-4-2449 0 0,10 2-1453 0 0,1 2 1 0 0,0 0 0 0 0,0 2 0 0 0,4 0-267 0 0,4 1-8 0 0,0-2-1 0 0,6-3 9 0 0,6-8 57 0 0,-39 10-19 0 0,1 0-1 0 0,-1 0 1 0 0,1 1-1 0 0,-1 1 0 0 0,11-2-37 0 0,-20 3 10 0 0,0 0 24 0 0,0 0 33 0 0,-11 0 902 0 0,-10-3-6275 0 0,-17-12-5359 0 0,34 12 5802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31 5833 0 0,'-3'-7'1424'0'0,"3"6"-1022"0"0,-1 0-1 0 0,1 0 1 0 0,-1 0-1 0 0,1 0 1 0 0,0 0-1 0 0,-1 0 1 0 0,1 0 0 0 0,0 0-1 0 0,0 0 1 0 0,0 0-1 0 0,0 0 1 0 0,-1 0-1 0 0,1 0 1 0 0,1 0-1 0 0,-1 0 1 0 0,0 0-1 0 0,0 0 1 0 0,0-1-402 0 0,2 1 166 0 0,0 1-1 0 0,-1-1 1 0 0,1 1 0 0 0,0 0-1 0 0,-1-1 1 0 0,1 1 0 0 0,0 0 0 0 0,-1 0-1 0 0,1 0 1 0 0,0 0 0 0 0,0 0-1 0 0,-1 0 1 0 0,1 0 0 0 0,0 1-1 0 0,0-1-165 0 0,9 4 65 0 0,-1-1 0 0 0,1 2 0 0 0,0-1 0 0 0,-1 1 0 0 0,0 1-1 0 0,-1 0 1 0 0,1 0 0 0 0,-1 1 0 0 0,0 0 0 0 0,0 1 0 0 0,2 3-65 0 0,26 19 145 0 0,-31-26-43 0 0,0 1 0 0 0,0 0 0 0 0,0 0 0 0 0,0 0-1 0 0,0 1 1 0 0,-1 0 0 0 0,0 0 0 0 0,2 4-102 0 0,-5-7 126 0 0,-1-1 1 0 0,0 1-1 0 0,-1 0 0 0 0,1 0 0 0 0,0-1 1 0 0,-1 1-1 0 0,1 0 0 0 0,-1 0 0 0 0,0 0 1 0 0,0 0-1 0 0,0-1 0 0 0,-1 1 0 0 0,1 0 1 0 0,-1 0-1 0 0,1 0 0 0 0,-1-1 1 0 0,0 1-1 0 0,0 0 0 0 0,0-1 0 0 0,0 1 1 0 0,-1 0-1 0 0,1-1 0 0 0,-1 0 0 0 0,1 1 1 0 0,-1-1-127 0 0,-9 12 238 0 0,1-1-1 0 0,-1 0 1 0 0,-1-1 0 0 0,-1 0 0 0 0,-8 6-238 0 0,-41 41-1487 0 0,58-52-1030 0 0,6-6-3392 0 0,6-5 129 0 0,-2 0 6010 0 0,-6 4-153 0 0,9-4-5000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14371 0 0,'-2'2'352'0'0,"1"1"1"0"0,-1-1-1 0 0,1 1 0 0 0,0 0 1 0 0,-1-1-1 0 0,1 1 1 0 0,0 0-1 0 0,1 0 0 0 0,-1 0 1 0 0,0 0-1 0 0,1 0 0 0 0,0 0 1 0 0,0 0-1 0 0,0 2-352 0 0,2 49 949 0 0,-1-40-332 0 0,16 183 1229 0 0,-5-82-1634 0 0,-5 1 1 0 0,-8 101-213 0 0,1-205 510 0 0,1 1-4961 0 0,4-6-1907 0 0,4-16 1144 0 0,-5 2 251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54 12515 0 0,'-3'0'383'0'0,"0"1"0"0"0,1-1 0 0 0,-1 0 1 0 0,0 1-1 0 0,1-1 0 0 0,-1 1 1 0 0,1 0-1 0 0,-1 0 0 0 0,1 0 0 0 0,-1 0 1 0 0,1 1-1 0 0,-1-1 0 0 0,1 1 0 0 0,0-1 1 0 0,0 1-1 0 0,0 0 0 0 0,-1 1-383 0 0,-1 1 306 0 0,0 1-1 0 0,0 0 1 0 0,1 0 0 0 0,0 0 0 0 0,0 0-1 0 0,0 0 1 0 0,1 1 0 0 0,-1 1-306 0 0,-5 16 252 0 0,2 1 0 0 0,0-1 0 0 0,-1 23-252 0 0,3-25 685 0 0,2-4-496 0 0,0 0 1 0 0,1 0-1 0 0,0 0 1 0 0,1 0-1 0 0,3 16-189 0 0,-2-26 26 0 0,0 0 0 0 0,0-1 0 0 0,1 1-1 0 0,-1-1 1 0 0,2 0 0 0 0,-1 1-1 0 0,1-1 1 0 0,0 0 0 0 0,0 0 0 0 0,0-1-1 0 0,1 1 1 0 0,0-1 0 0 0,0 1-1 0 0,0-1 1 0 0,1 0 0 0 0,2 2-26 0 0,-4-6-2 0 0,-1 1 1 0 0,0-1 0 0 0,0 1-1 0 0,1-1 1 0 0,-1 0 0 0 0,1 0-1 0 0,-1 0 1 0 0,1 0-1 0 0,-1 0 1 0 0,1-1 0 0 0,0 1-1 0 0,-1-1 1 0 0,1 0 0 0 0,0 0-1 0 0,-1 1 1 0 0,1-2-1 0 0,0 1 1 0 0,-1 0 0 0 0,2-1 1 0 0,1 0 8 0 0,0-1 1 0 0,0 0 0 0 0,0 0-1 0 0,0 0 1 0 0,0 0-1 0 0,-1-1 1 0 0,1 0 0 0 0,-1 0-1 0 0,0 0 1 0 0,0 0-9 0 0,6-6 28 0 0,-1 0 0 0 0,-1 0 0 0 0,1 0 1 0 0,-1-1-1 0 0,-1 0 0 0 0,0-1 0 0 0,-1 0 0 0 0,1-2-28 0 0,-2 4 47 0 0,-1-1 0 0 0,0 0 0 0 0,-1 0 0 0 0,-1 0 0 0 0,1 0 0 0 0,-1-1 0 0 0,-1 1 0 0 0,0 0 0 0 0,-1-1-1 0 0,1 1 1 0 0,-2-1 0 0 0,0 1 0 0 0,0 0 0 0 0,-3-10-47 0 0,2 12 16 0 0,-1 0 1 0 0,0 0-1 0 0,0 0 0 0 0,-1 1 1 0 0,0-1-1 0 0,0 1 0 0 0,-1 0 1 0 0,1 1-1 0 0,-2-1 0 0 0,1 1 1 0 0,-1 0-1 0 0,0 0 0 0 0,0 0 1 0 0,0 1-1 0 0,-1 0 0 0 0,0 1 1 0 0,0-1-1 0 0,-8-2-16 0 0,12 5 58 0 0,-2-1-215 0 0,-1 0-1 0 0,0 0 0 0 0,1 1 1 0 0,-1 0-1 0 0,0 0 0 0 0,0 1 1 0 0,-4-1 157 0 0,8 2-62 0 0,1 0 1 0 0,-1 0-1 0 0,1 0 1 0 0,-1 0 0 0 0,1 0-1 0 0,0 1 1 0 0,-1-1-1 0 0,1 1 1 0 0,-1-1 0 0 0,1 1-1 0 0,0-1 1 0 0,0 1 0 0 0,-1 0-1 0 0,1 0 1 0 0,0-1-1 0 0,0 1 1 0 0,0 0 0 0 0,0 0-1 0 0,0 0 1 0 0,0 0-1 0 0,0 1 1 0 0,0-1 0 0 0,0 0-1 0 0,0 0 1 0 0,0 1 0 0 0,1-1-1 0 0,-1 0 1 0 0,1 1-1 0 0,-1-1 1 0 0,1 0 0 0 0,-1 1-1 0 0,1-1 1 0 0,0 1-1 0 0,0 0 62 0 0,-1 0-6 0 0,0 0 0 0 0,1 0-1 0 0,-1 0 1 0 0,1-1-1 0 0,0 1 1 0 0,0 0-1 0 0,0 0 1 0 0,-1 0 0 0 0,2 0-1 0 0,-1-1 1 0 0,0 1-1 0 0,0 0 1 0 0,0 0-1 0 0,1 0 1 0 0,-1-1 0 0 0,1 1-1 0 0,0 0 1 0 0,-1 0-1 0 0,1-1 1 0 0,0 1-1 0 0,0-1 1 0 0,0 1 0 0 0,0 0-1 0 0,0-1 1 0 0,1 0-1 0 0,-1 1 1 0 0,0-1 6 0 0,2 1 42 0 0,0-1 0 0 0,0 1 1 0 0,1-1-1 0 0,-1 1 1 0 0,0-1-1 0 0,0 0 0 0 0,1-1 1 0 0,-1 1-1 0 0,0 0 0 0 0,1-1 1 0 0,-1 0-1 0 0,1 0 0 0 0,-1 0 1 0 0,1 0-43 0 0,9-1 114 0 0,1-1 1 0 0,-1 0 0 0 0,1 0-1 0 0,-1-2 1 0 0,0 0-1 0 0,0 0 1 0 0,1-1-115 0 0,3-5-62 0 0,-1 0 0 0 0,0-1 0 0 0,0 0-1 0 0,10-11 63 0 0,-14 12-47 0 0,0 0-1 0 0,0 0 0 0 0,1 1 0 0 0,1 1 1 0 0,-1 0-1 0 0,1 1 0 0 0,5-1 48 0 0,-18 8 3 0 0,1 1 1 0 0,-1-1-1 0 0,0 1 0 0 0,0-1 0 0 0,0 1 0 0 0,0 0 1 0 0,0-1-1 0 0,0 1 0 0 0,-1 0 0 0 0,1 0 0 0 0,0 0 0 0 0,0 0 1 0 0,0 0-1 0 0,-1 0 0 0 0,1 0 0 0 0,0 0 0 0 0,-1 0 0 0 0,1 0 1 0 0,-1 0-1 0 0,0 0 0 0 0,1 0 0 0 0,-1 0 0 0 0,0 1 1 0 0,1-1-1 0 0,-1 0 0 0 0,0 1-3 0 0,9 35 155 0 0,-4 9 127 0 0,-2 1-1 0 0,-2-1 1 0 0,-2 0 0 0 0,-2 1 0 0 0,-7 32-282 0 0,9-78-49 0 0,1-1 0 0 0,0 1 0 0 0,0 0-1 0 0,0-1 1 0 0,-1 1 0 0 0,1 0 0 0 0,0-1 0 0 0,0 1-1 0 0,0 0 1 0 0,0-1 0 0 0,0 1 0 0 0,0 0 0 0 0,0-1-1 0 0,1 1 1 0 0,-1-1 0 0 0,0 1 0 0 0,0 0 0 0 0,0-1-1 0 0,1 1 1 0 0,-1 0 0 0 0,0-1 0 0 0,1 1 0 0 0,-1-1-1 0 0,0 1 1 0 0,1-1 0 0 0,-1 1 0 0 0,1-1 0 0 0,-1 1-1 0 0,1-1 1 0 0,-1 0 0 0 0,1 1 0 0 0,-1-1 0 0 0,1 1-1 0 0,-1-1 1 0 0,1 0 0 0 0,0 0 0 0 0,-1 1 0 0 0,1-1 49 0 0,2 0-145 0 0,-1 0 1 0 0,1 0 0 0 0,-1-1 0 0 0,0 1-1 0 0,1-1 1 0 0,-1 0 0 0 0,0 1-1 0 0,0-1 1 0 0,1 0 0 0 0,-1 0 0 0 0,2-1 144 0 0,51-36-2347 0 0,-55 38 2337 0 0,4-3-131 0 0,0 0 1 0 0,0 0-1 0 0,1 0 1 0 0,-1 0-1 0 0,1 1 0 0 0,0-1 1 0 0,-1 1-1 0 0,1 0 1 0 0,0 1-1 0 0,0-1 1 0 0,0 1-1 0 0,1 0 0 0 0,2 0 141 0 0,-6 1 43 0 0,1 1 0 0 0,-1-1 0 0 0,1 0 0 0 0,-1 1 0 0 0,0 0 0 0 0,1 0 0 0 0,-1-1 0 0 0,0 1 0 0 0,1 1 0 0 0,-1-1 0 0 0,0 0-1 0 0,0 0 1 0 0,0 1 0 0 0,0 0 0 0 0,0-1 0 0 0,0 1 0 0 0,-1 0 0 0 0,1 0 0 0 0,-1-1 0 0 0,1 1 0 0 0,-1 1 0 0 0,1-1 0 0 0,-1 0 0 0 0,0 0 0 0 0,0 0-1 0 0,0 1 1 0 0,0-1 0 0 0,-1 0 0 0 0,1 1-43 0 0,4 12 508 0 0,-1-1 0 0 0,0 1 0 0 0,-1 0 0 0 0,-1 0-1 0 0,0 0 1 0 0,-1 0 0 0 0,-1 1 0 0 0,-1 12-508 0 0,-3 3 478 0 0,0 0 0 0 0,-2-1 0 0 0,-9 25-478 0 0,15-54-99 0 0,-7 31-2721 0 0,8-21-1658 0 0,3-4-3983 0 0,-2-5 3034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6 113 10650 0 0,'-1'0'279'0'0,"1"-1"-1"0"0,-1 0 0 0 0,1 1 1 0 0,-1-1-1 0 0,1 0 0 0 0,-1 0 1 0 0,1 1-1 0 0,0-1 0 0 0,-1 0 1 0 0,1 0-1 0 0,0 0 1 0 0,0 0-1 0 0,-1 1 0 0 0,1-1 1 0 0,0 0-1 0 0,0 0 0 0 0,0 0 1 0 0,0 0-1 0 0,0 0 0 0 0,0 0 1 0 0,1 1-1 0 0,-1-1 1 0 0,0 0-1 0 0,0 0 0 0 0,0 0 1 0 0,1 0-1 0 0,-1 1 0 0 0,1-1-278 0 0,19-27 2305 0 0,34-12-1071 0 0,-46 36-1085 0 0,0 1-1 0 0,0 0 0 0 0,0 0 1 0 0,1 1-1 0 0,-1 0 1 0 0,1 1-1 0 0,0 0 0 0 0,7 0-148 0 0,-13 1 23 0 0,-1-1 0 0 0,1 1 1 0 0,0 0-1 0 0,-1 0 0 0 0,1 0 0 0 0,0 0 0 0 0,-1 1 0 0 0,1-1 0 0 0,-1 1 0 0 0,1-1 1 0 0,-1 1-1 0 0,1 0 0 0 0,-1 0 0 0 0,1 0 0 0 0,-1 1 0 0 0,0-1 0 0 0,0 0 0 0 0,1 1 0 0 0,-1-1 1 0 0,0 1-1 0 0,0 0 0 0 0,-1 0 0 0 0,1 0 0 0 0,0 0 0 0 0,-1 0 0 0 0,1 0 0 0 0,-1 0 1 0 0,1 1-1 0 0,-1-1 0 0 0,1 2-23 0 0,-2 1 25 0 0,0-1 1 0 0,0 1 0 0 0,0-1-1 0 0,0 0 1 0 0,-1 1 0 0 0,0-1-1 0 0,0 1 1 0 0,0-1 0 0 0,0 0-1 0 0,-1 0 1 0 0,0 0-1 0 0,0 0 1 0 0,0 0 0 0 0,0 0-1 0 0,0 0 1 0 0,-1-1 0 0 0,-3 4-26 0 0,-6 9-19 0 0,-1-1 1 0 0,-1 0 0 0 0,-4 2 18 0 0,-20 16-56 0 0,25-23 55 0 0,0 1 0 0 0,1 1-1 0 0,0 0 1 0 0,-4 6 1 0 0,21-14-1432 0 0,12-6 1042 0 0,18-4 345 0 0,-15 0 10 0 0,0 0 1 0 0,1 2 0 0 0,0 1-1 0 0,6 0 35 0 0,-23 2 13 0 0,0 1-1 0 0,1-1 1 0 0,-1 1-1 0 0,0 0 1 0 0,1 1-1 0 0,-1-1 1 0 0,0 1-1 0 0,0 0 1 0 0,1 0-1 0 0,-1 0 1 0 0,0 0-1 0 0,0 1 1 0 0,0 0-1 0 0,0 0 1 0 0,-1 0-1 0 0,1 0 1 0 0,0 0-1 0 0,-1 1 1 0 0,1 0-1 0 0,-1-1 1 0 0,0 1-1 0 0,0 1 1 0 0,0-1-1 0 0,0 1-12 0 0,-1 0 70 0 0,0 1 0 0 0,-1-1-1 0 0,1 0 1 0 0,-1 0 0 0 0,0 1-1 0 0,0-1 1 0 0,-1 1 0 0 0,1-1-1 0 0,-1 0 1 0 0,0 1 0 0 0,-1-1-1 0 0,1 1 1 0 0,-1-1 0 0 0,1 1-1 0 0,-1-1 1 0 0,0 0-1 0 0,-1 1 1 0 0,1-1 0 0 0,-1 0-1 0 0,0 0 1 0 0,0 0 0 0 0,0 0-1 0 0,-1-1 1 0 0,1 1 0 0 0,-2 0-70 0 0,-10 16 186 0 0,-1-1 0 0 0,-1-1 1 0 0,-1 0-1 0 0,-3 2-186 0 0,8-8 9 0 0,-18 20 56 0 0,16-17-360 0 0,-1 0 0 0 0,0 0 0 0 0,-1-1 0 0 0,-3 0 295 0 0,25-21-8280 0 0,9-15 2775 0 0,-4 5 2908 0 0,-2 4-2480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3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13323 0 0,'13'4'6856'0'0,"19"19"-5436"0"0,-21-15-692 0 0,12 6-613 0 0,61 42 876 0 0,-35-14-4314 0 0,-48-41 2846 0 0,-1-1 0 0 0,1 1 0 0 0,-1-1 0 0 0,1 1-1 0 0,-1 0 1 0 0,1-1 0 0 0,-1 1 0 0 0,1 0 0 0 0,-1-1 0 0 0,0 1 0 0 0,1 0 0 0 0,-1 0 0 0 0,0-1 0 0 0,0 1 0 0 0,0 0 0 0 0,1 0 0 0 0,-1-1 0 0 0,0 1 0 0 0,0 0 0 0 0,0 0 0 0 0,0 0 0 0 0,0-1 0 0 0,-1 1 0 0 0,1 0 0 0 0,0 0 0 0 0,0 0 477 0 0,-3 4-5218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11018 0 0,'37'-8'5990'0'0,"8"-13"-4763"0"0,39-28-1425 0 0,-55 27 266 0 0,-21 15-63 0 0,0 1-1 0 0,0 0 1 0 0,1 0 0 0 0,0 1-1 0 0,1 0 1 0 0,-1 0-1 0 0,7-1-4 0 0,-16 11 410 0 0,0 0 0 0 0,0 0-1 0 0,0 0 1 0 0,-1-1 0 0 0,1 1 0 0 0,-1 0-1 0 0,0 0 1 0 0,-2 4-410 0 0,-12 35 1188 0 0,-2 0-1 0 0,-20 36-1187 0 0,-13 36 142 0 0,45-103-490 0 0,5-8-8076 0 0,5-14 283 0 0,1-3 8297 0 0,-3 5-4938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8458 0 0,'1'0'223'0'0,"0"0"0"0"0,-1 0 0 0 0,1 0-1 0 0,0 0 1 0 0,-1 0 0 0 0,1 0 0 0 0,0 0 0 0 0,-1 1 0 0 0,1-1 0 0 0,-1 0 0 0 0,1 0 0 0 0,0 1 0 0 0,-1-1-1 0 0,1 0 1 0 0,-1 1 0 0 0,1-1 0 0 0,-1 0 0 0 0,1 1 0 0 0,-1-1 0 0 0,1 1 0 0 0,-1-1 0 0 0,1 1 0 0 0,-1-1-1 0 0,0 1 1 0 0,1-1 0 0 0,-1 1 0 0 0,0 0 0 0 0,1-1 0 0 0,-1 1 0 0 0,0-1 0 0 0,0 2-223 0 0,16 24 2890 0 0,-14-22-2496 0 0,82 144 1550 0 0,-85-147-2040 0 0,1-1 0 0 0,-1 0 0 0 0,1 0 0 0 0,-1 0-1 0 0,1 0 1 0 0,-1 0 0 0 0,1 1 0 0 0,-1-1 0 0 0,0 0-1 0 0,1 0 1 0 0,-1 0 0 0 0,1 0 0 0 0,-1-1 0 0 0,1 1-1 0 0,-1 0 1 0 0,0 0 0 0 0,1 0 0 0 0,-1 0-1 0 0,1-1 1 0 0,-1 1 0 0 0,1 0 0 0 0,-1 0 0 0 0,1-1-1 0 0,-1 1 1 0 0,1 0 0 0 0,-1-1 0 0 0,1 1 0 0 0,0-1-1 0 0,-1 1 1 0 0,1 0 0 0 0,-1-1 96 0 0,-1 0 9 0 0,0-1 0 0 0,-1 1-1 0 0,1 0 1 0 0,0-1 0 0 0,0 1 0 0 0,0-1 0 0 0,0 0 0 0 0,1 0-1 0 0,-1 0 1 0 0,0 0 0 0 0,1 0 0 0 0,-1-1-9 0 0,1-1 73 0 0,0 0 0 0 0,0 1-1 0 0,1-1 1 0 0,-1 0 0 0 0,1 0 0 0 0,0 0 0 0 0,0 0 0 0 0,0 0 0 0 0,1 0-1 0 0,0 0 1 0 0,-1 0 0 0 0,1 0 0 0 0,1 1 0 0 0,-1-1 0 0 0,0 0 0 0 0,1 1 0 0 0,0-1-1 0 0,0 1 1 0 0,0-1 0 0 0,2-1-73 0 0,9-15-666 0 0,2 0 0 0 0,0 1 0 0 0,4-1 666 0 0,9-13-1564 0 0,-28 32 1544 0 0,4-4-111 0 0,0 0 0 0 0,0-1 1 0 0,0 1-1 0 0,0 1 1 0 0,1-1-1 0 0,0 1 0 0 0,0 0 1 0 0,1 0-1 0 0,-1 0 0 0 0,2 0 131 0 0,-4 46 5238 0 0,3 13-4561 0 0,1 45-480 0 0,-14-37-10556 0 0,0-46 7460 0 0,1-11-1955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12491 0 0,'0'3'563'0'0,"0"0"0"0"0,0 0 0 0 0,1-1 0 0 0,-1 1 0 0 0,1 0 0 0 0,0 0 1 0 0,-1-1-1 0 0,1 1 0 0 0,1-1 0 0 0,-1 1 0 0 0,0-1 0 0 0,1 1 0 0 0,-1-1 0 0 0,1 0 0 0 0,1 2-563 0 0,-1-2-23 0 0,-1-1-1 0 0,1 1 0 0 0,-1-1 1 0 0,1 1-1 0 0,-1-1 0 0 0,1 0 1 0 0,0 0-1 0 0,0 0 0 0 0,-1 0 0 0 0,1 0 1 0 0,0-1-1 0 0,0 1 0 0 0,0 0 1 0 0,0-1-1 0 0,0 1 0 0 0,0-1 1 0 0,0 0-1 0 0,0 0 0 0 0,0 0 0 0 0,0 0 1 0 0,0 0-1 0 0,0 0 0 0 0,0 0 1 0 0,0-1-1 0 0,0 1 0 0 0,0-1 0 0 0,0 1 1 0 0,0-1-1 0 0,0 0 0 0 0,0 0 1 0 0,0 0-1 0 0,0 0 24 0 0,50-38-12615 0 0,-49 34 7460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15115 0 0,'8'73'5584'0'0,"10"-2"-3504"0"0,-11-48-1876 0 0,-1-1 0 0 0,-1 1 0 0 0,-2 0 0 0 0,0 1-1 0 0,-1 4-203 0 0,-11-45-1279 0 0,-2-19 481 0 0,7 11 727 0 0,2 1 1 0 0,0-1-1 0 0,2 0 0 0 0,1 0 1 0 0,0 0-1 0 0,5-18 71 0 0,-5 35 4 0 0,1-1-1 0 0,0 1 1 0 0,0 0-1 0 0,0 0 1 0 0,1 0-1 0 0,1 0 1 0 0,-1 0 0 0 0,1 1-1 0 0,0-1 1 0 0,1 1-1 0 0,0 0 1 0 0,0 0-1 0 0,1 1 1 0 0,0 0-1 0 0,0 0 1 0 0,0 0-1 0 0,0 0 1 0 0,1 1-1 0 0,0 0 1 0 0,0 1-1 0 0,3-1-3 0 0,-8 4 34 0 0,0 0-1 0 0,0 0 1 0 0,0 0 0 0 0,0 1-1 0 0,0-1 1 0 0,1 1-1 0 0,-1-1 1 0 0,0 1-1 0 0,0 0 1 0 0,0 0 0 0 0,1 0-1 0 0,-1 0 1 0 0,0 0-1 0 0,0 1 1 0 0,1-1 0 0 0,-1 1-1 0 0,0-1 1 0 0,0 1-1 0 0,0 0 1 0 0,0 0-1 0 0,0 0 1 0 0,2 1-34 0 0,-1 1 50 0 0,1 0 0 0 0,0 0 0 0 0,-1 0 1 0 0,0 0-1 0 0,0 1 0 0 0,0 0 0 0 0,0-1 0 0 0,0 1 0 0 0,-1 0 0 0 0,2 5-50 0 0,2 1 64 0 0,-2 1-1 0 0,0 1 1 0 0,0-1-1 0 0,-1 0 0 0 0,0 1 1 0 0,-1 0-1 0 0,-1-1 0 0 0,1 7-63 0 0,-3-10 90 0 0,0 1 0 0 0,-1-1 0 0 0,1 0 0 0 0,-2 0 0 0 0,1-1 0 0 0,-1 1 0 0 0,0 0 0 0 0,-1-1 0 0 0,0 0 0 0 0,0 1 0 0 0,0-2 0 0 0,-4 5-90 0 0,-14 17 91 0 0,-1 0-1 0 0,-8 6-90 0 0,19-22 46 0 0,-39 42-1932 0 0,51-54 1212 0 0,5-5-8313 0 0,15-19 3689 0 0,-13 13 103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2:3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4103 1226 13611 0 0,'-73'4'4888'0'0,"-240"34"-2577"0"0,-57 3-1204 0 0,-156 17-550 0 0,84-6-418 0 0,175-32 412 0 0,0-12 1 0 0,-175-21-552 0 0,186 4 37 0 0,116 7 103 0 0,-47-11-140 0 0,140 7 88 0 0,0-2 1 0 0,1-2 0 0 0,1-1-1 0 0,0-3 1 0 0,-43-19-89 0 0,39 10 96 0 0,0-1-1 0 0,1-3 1 0 0,-19-16-96 0 0,45 27 25 0 0,0-1-1 0 0,1-1 1 0 0,1 0 0 0 0,1-2 0 0 0,1-1-1 0 0,0 0 1 0 0,-11-19-25 0 0,7 7 45 0 0,6 10-17 0 0,0-1-1 0 0,2-1 1 0 0,0 0 0 0 0,2-1 0 0 0,-2-8-28 0 0,12 26-9 0 0,-1 1 0 0 0,1-1 0 0 0,1 0 0 0 0,0 0 0 0 0,0 0 0 0 0,0 0 0 0 0,1 0 0 0 0,0 0 0 0 0,1 0 0 0 0,0 0 0 0 0,0 0 0 0 0,0 0 0 0 0,1 0 0 0 0,0 1 0 0 0,1-1 0 0 0,0 1 0 0 0,0-1 0 0 0,1 1 0 0 0,-1 0 0 0 0,2 0 0 0 0,-1 0 9 0 0,26-36 25 0 0,0 1 1 0 0,3 1 0 0 0,2 3-1 0 0,1 0 1 0 0,1 2 0 0 0,2 2-1 0 0,2 2 1 0 0,14-8-26 0 0,9 2-24 0 0,2 3-1 0 0,1 3 1 0 0,2 2-1 0 0,0 4 1 0 0,2 3-1 0 0,24-3 25 0 0,73-14 96 0 0,2 7 0 0 0,1 8 0 0 0,94 0-96 0 0,1239 21 94 0 0,-1280 15-95 0 0,-1 10 1 0 0,-1 9-1 0 0,13 13 1 0 0,-184-31-18 0 0,0 2 0 0 0,-1 3 0 0 0,-1 1 0 0 0,-1 3 0 0 0,0 2 0 0 0,36 24 18 0 0,-57-31-9 0 0,-2 2 0 0 0,0 0 1 0 0,-1 1-1 0 0,-1 2 0 0 0,-1 0 0 0 0,-1 2 1 0 0,-1 0-1 0 0,-1 1 0 0 0,-1 1 0 0 0,-1 1 1 0 0,-1 1-1 0 0,3 9 9 0 0,-13-26-5 0 0,-1 1 1 0 0,-1 0-1 0 0,0 0 0 0 0,0 0 0 0 0,-1 0 1 0 0,-1 0-1 0 0,0 1 0 0 0,0 0 0 0 0,-1-1 1 0 0,-1 1-1 0 0,0-1 0 0 0,0 1 0 0 0,-1 0 1 0 0,-1-1-1 0 0,0 1 0 0 0,0-1 0 0 0,-2 0 1 0 0,1 0-1 0 0,-1 0 0 0 0,0 0 0 0 0,-1 0 1 0 0,-1-1-1 0 0,0 0 0 0 0,0 0 0 0 0,-1 0 5 0 0,-42 54-105 0 0,-3-1 0 0 0,-2-3 0 0 0,-3-2 0 0 0,-30 21 105 0 0,-83 56-3832 0 0,88-72-1330 0 0,27-21-2399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6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 11010 0 0,'-3'2'281'0'0,"1"0"-1"0"0,-1 0 1 0 0,0 0-1 0 0,1 1 0 0 0,-1-1 1 0 0,1 1-1 0 0,0-1 0 0 0,-1 1 1 0 0,2 0-1 0 0,-1 0 1 0 0,0 0-1 0 0,0 0 0 0 0,1 0 1 0 0,0 1-1 0 0,-1-1 1 0 0,1 0-1 0 0,1 1 0 0 0,-1-1 1 0 0,0 3-281 0 0,1 0 131 0 0,0 1 0 0 0,0-1 0 0 0,0 0 0 0 0,1 1 0 0 0,0-1 0 0 0,1 0-1 0 0,-1 0 1 0 0,1 0 0 0 0,0 0 0 0 0,3 5-131 0 0,0 1 66 0 0,2 0-1 0 0,-1-1 0 0 0,2 1 0 0 0,-1-2 1 0 0,2 1-1 0 0,-1-1 0 0 0,1 0 0 0 0,1-1 1 0 0,0 0-1 0 0,4 3-65 0 0,-9-9 68 0 0,0 1 0 0 0,1-1 0 0 0,-1 0 1 0 0,1 0-1 0 0,0-1 0 0 0,0 1 0 0 0,-1-1 0 0 0,2-1 0 0 0,-1 1 1 0 0,0-1-1 0 0,0 0 0 0 0,0 0 0 0 0,1-1 0 0 0,-1 0 0 0 0,0 0 1 0 0,1 0-1 0 0,1-1-68 0 0,-3-1 92 0 0,0 1 1 0 0,1-1-1 0 0,-1 0 1 0 0,0 0-1 0 0,0-1 0 0 0,-1 1 1 0 0,1-1-1 0 0,0 0 1 0 0,-1 0-1 0 0,0-1 1 0 0,0 1-1 0 0,0-1 1 0 0,0 0-1 0 0,0 0 0 0 0,-1 0 1 0 0,1-1-1 0 0,-1 1 1 0 0,-1-1-1 0 0,3-4-92 0 0,-1 2 2 0 0,-1 0-1 0 0,1-1 1 0 0,-1 1 0 0 0,-1-1-1 0 0,0 1 1 0 0,0-1-1 0 0,0 0 1 0 0,-1 0 0 0 0,0 0-1 0 0,-1 0 1 0 0,0 0-1 0 0,0 0 1 0 0,-1 0 0 0 0,0-3-2 0 0,0 7 12 0 0,0-1 0 0 0,0 1 0 0 0,-1-1 0 0 0,0 1 0 0 0,0-1 0 0 0,0 1 0 0 0,0 0 0 0 0,-1 0 0 0 0,1 0 0 0 0,-1 0 0 0 0,0 0 0 0 0,0 1 1 0 0,0 0-1 0 0,-1-1 0 0 0,0 1 0 0 0,1 0 0 0 0,-1 0 0 0 0,0 1 0 0 0,0-1 0 0 0,0 1 0 0 0,-1 0 0 0 0,1 0 0 0 0,0 0 0 0 0,-3 0-12 0 0,0 0-72 0 0,0-1-1 0 0,0 1 0 0 0,-1 0 1 0 0,1 1-1 0 0,0 0 0 0 0,-1 0 1 0 0,1 0-1 0 0,-1 1 1 0 0,1 0-1 0 0,-1 1 0 0 0,1-1 1 0 0,-1 2-1 0 0,1-1 0 0 0,0 1 1 0 0,-1 0-1 0 0,1 0 0 0 0,0 1 1 0 0,0 0-1 0 0,1 0 1 0 0,-1 1-1 0 0,1 0 0 0 0,-1 0 1 0 0,1 0-1 0 0,0 1 0 0 0,1 0 1 0 0,-1 0-1 0 0,1 1 1 0 0,0 0 71 0 0,-1 0-545 0 0,-27 28 827 0 0,24-21-3083 0 0,2 0-3795 0 0,11-14-339 0 0,-1-2 4051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15019 0 0,'-2'3'518'0'0,"1"-1"1"0"0,0 0-1 0 0,-1 1 0 0 0,1-1 0 0 0,0 1 1 0 0,0-1-1 0 0,1 1 0 0 0,-1 0 0 0 0,0-1 1 0 0,1 1-1 0 0,0 0 0 0 0,0-1 0 0 0,-1 1 0 0 0,2 2-518 0 0,1 45 359 0 0,0-36 353 0 0,3 33 173 0 0,3-1 1 0 0,5 14-886 0 0,-3-11 76 0 0,4 43-76 0 0,-18-62-1544 0 0,0-19-3382 0 0,-2-18-6480 0 0,5 2 6426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11290 0 0,'24'-4'7493'0'0,"2"-5"-3958"0"0,49-35-3218 0 0,-62 36 156 0 0,-11 6-861 0 0,30-20-231 0 0,-17 8-2912 0 0,-9 1-6088 0 0,-6 13 7683 0 0,-1 0-3183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13539 0 0,'-3'3'333'0'0,"0"0"-1"0"0,0 1 1 0 0,1-1 0 0 0,0 1 0 0 0,-1-1 0 0 0,1 1-1 0 0,1 0 1 0 0,-1 0 0 0 0,0 0 0 0 0,1 0 0 0 0,0 0-1 0 0,0 0 1 0 0,0 0 0 0 0,1 1 0 0 0,-1 2-333 0 0,1-4 67 0 0,-1-1 0 0 0,1 1 1 0 0,-1-1-1 0 0,1 1 0 0 0,0-1 1 0 0,0 1-1 0 0,0-1 0 0 0,0 1 0 0 0,1-1 1 0 0,-1 1-1 0 0,1-1 0 0 0,-1 1 1 0 0,1-1-1 0 0,0 0 0 0 0,0 1 0 0 0,0-1 1 0 0,0 0-1 0 0,0 0 0 0 0,1 0 1 0 0,-1 1-1 0 0,1-2 0 0 0,-1 1 0 0 0,1 0 1 0 0,0 0-1 0 0,-1 0 0 0 0,3 0-67 0 0,3 0 288 0 0,1-2 0 0 0,-1 1 0 0 0,1-1 0 0 0,0 0-1 0 0,0 0 1 0 0,-1-1 0 0 0,1 0 0 0 0,-1 0-1 0 0,1-1 1 0 0,-1 0 0 0 0,1-1 0 0 0,-1 1 0 0 0,1-2-288 0 0,31-7 663 0 0,-7 4-857 0 0,-1-2 0 0 0,0-1-1 0 0,0-1 1 0 0,23-12 194 0 0,-50 18-2330 0 0,-7 4-2791 0 0,-3 1-3540 0 0,5 0 3169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12331 0 0,'-4'3'550'0'0,"0"1"1"0"0,1-1 0 0 0,0 1 0 0 0,0 0-1 0 0,0 0 1 0 0,0 0 0 0 0,0 0 0 0 0,1 0 0 0 0,0 1-1 0 0,0-1 1 0 0,0 1 0 0 0,0-1 0 0 0,0 3-551 0 0,-16 71 2045 0 0,13-52-1107 0 0,-17 62 203 0 0,-3-1 0 0 0,-4-2-1 0 0,-7 8-1140 0 0,25-55-571 0 0,10-31-5349 0 0,1 1-5869 0 0,0-7 6485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59:4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16916 0 0,'-15'27'6255'0'0,"16"-23"-9112"0"0,10-19-7926 0 0,-8 9 4229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30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1758 2890 8266 0 0,'0'5'3537'0'0,"-2"16"5733"0"0,1-19-9098 0 0,0 0 0 0 0,0 0 0 0 0,0 0-1 0 0,-1-1 1 0 0,1 1 0 0 0,0 0 0 0 0,-1-1-1 0 0,0 1 1 0 0,1 0 0 0 0,-1-1 0 0 0,0 0 0 0 0,0 1-1 0 0,-2 0-171 0 0,-23 13 229 0 0,-1 0 0 0 0,-1-2-1 0 0,0-2 1 0 0,-1 0-1 0 0,-12 1-228 0 0,-41 9 160 0 0,-31 1-160 0 0,82-17 17 0 0,-82 15-17 0 0,-16-5 0 0 0,96-12 47 0 0,-1-1-1 0 0,1-3 0 0 0,0 0 0 0 0,0-3 1 0 0,0 0-1 0 0,-4-3-46 0 0,-8-5 113 0 0,1-2 0 0 0,0-1 0 0 0,0-3 1 0 0,2-2-1 0 0,1-1 0 0 0,0-2 0 0 0,-16-14-113 0 0,25 11 56 0 0,0-1 0 0 0,3-1 1 0 0,0-2-1 0 0,2-1 0 0 0,1-2 0 0 0,1 0 0 0 0,2-2 0 0 0,2 0 0 0 0,1-2 0 0 0,2 0 1 0 0,1-1-1 0 0,-9-31-56 0 0,5 9 95 0 0,1 9-20 0 0,2 0-1 0 0,3-1 1 0 0,2-1 0 0 0,2 0 0 0 0,-4-55-75 0 0,8-71 283 0 0,8 0 1 0 0,10-22-284 0 0,0 82 0 0 0,5 1 1 0 0,9-15-1 0 0,-11 71-1 0 0,4 1 0 0 0,2 0 0 0 0,3 1 0 0 0,24-48 1 0 0,-12 47-23 0 0,3 1-1 0 0,2 3 0 0 0,3 0 1 0 0,1 3-1 0 0,4 2 0 0 0,1 2 1 0 0,51-40 23 0 0,-68 63-10 0 0,2 2 1 0 0,0 1-1 0 0,2 1 0 0 0,1 2 1 0 0,0 2-1 0 0,2 1 0 0 0,0 2 1 0 0,0 1-1 0 0,2 3 0 0 0,0 1 1 0 0,0 1-1 0 0,1 3 0 0 0,38-3 10 0 0,92-9-44 0 0,-102 9 36 0 0,1 3 1 0 0,-1 3-1 0 0,1 3 1 0 0,42 6 7 0 0,-85-2-7 0 0,0 1 1 0 0,0 1-1 0 0,-1 1 1 0 0,0 1-1 0 0,0 2 1 0 0,-1 1-1 0 0,0 0 1 0 0,0 2-1 0 0,-1 1 1 0 0,-1 1-1 0 0,0 1 0 0 0,-1 1 1 0 0,-1 0-1 0 0,0 2 1 0 0,-1 1-1 0 0,-2 0 1 0 0,1 1-1 0 0,-2 1 1 0 0,3 7 6 0 0,-4-2-17 0 0,-1 0 1 0 0,-1 0-1 0 0,-2 2 1 0 0,0-1 0 0 0,3 20 16 0 0,12 47-47 0 0,-3 8 47 0 0,-2-7-37 0 0,-9-31 6 0 0,-2 1-1 0 0,-3 0 0 0 0,-4 1 0 0 0,-2-1 0 0 0,-3 1 0 0 0,-3-1 0 0 0,-2 1 0 0 0,-4-1 1 0 0,-2-1-1 0 0,-10 26 32 0 0,-260 898-680 0 0,208-770-1862 0 0,-27 41 2542 0 0,30-105-3383 0 0,-7-3-3445 0 0,27-61-1120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3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1259 2951 13483 0 0,'-15'4'667'0'0,"0"0"1"0"0,-1-2-1 0 0,1 0 1 0 0,0 0-1 0 0,-1-2 0 0 0,0 0 1 0 0,1 0-1 0 0,0-2 1 0 0,-9-1-668 0 0,-30-7 3714 0 0,-54-18-3714 0 0,96 25 492 0 0,-38-12-213 0 0,1-3 0 0 0,1-1 0 0 0,1-3 0 0 0,1-2 0 0 0,1-1 0 0 0,-20-17-279 0 0,29 17 182 0 0,2-2-1 0 0,1 0 1 0 0,1-3-1 0 0,1 0 0 0 0,2-2 1 0 0,1-2-1 0 0,-22-35-181 0 0,9-5 308 0 0,3-2 0 0 0,4-1-1 0 0,3-2 1 0 0,-9-42-308 0 0,23 69 119 0 0,-6-15-10 0 0,3 0-1 0 0,3-2 1 0 0,3 0 0 0 0,4-1-1 0 0,2 0 1 0 0,3 0 0 0 0,3-1 0 0 0,6-37-109 0 0,8-5 84 0 0,25-107-84 0 0,-23 162-41 0 0,3 0 1 0 0,2 0 0 0 0,3 2-1 0 0,17-31 41 0 0,-17 42-31 0 0,3 0 0 0 0,1 1 0 0 0,2 2 0 0 0,2 1 0 0 0,2 1-1 0 0,20-18 32 0 0,-18 24 9 0 0,33-34-230 0 0,51-37 221 0 0,-92 84-44 0 0,0 2-1 0 0,2 1 1 0 0,0 1 0 0 0,1 2-1 0 0,0 1 1 0 0,25-8 44 0 0,-16 11-62 0 0,1 1 1 0 0,-1 3 0 0 0,2 1-1 0 0,-1 2 1 0 0,0 1 0 0 0,1 2-1 0 0,0 2 1 0 0,-1 2 0 0 0,0 1-1 0 0,17 5 62 0 0,-12 0-41 0 0,-1 3 0 0 0,0 0-1 0 0,0 3 1 0 0,-1 2 0 0 0,-1 1 0 0 0,25 17 41 0 0,6 7-49 0 0,-2 4 0 0 0,-2 2-1 0 0,6 10 50 0 0,-47-34-11 0 0,-1 1-1 0 0,-1 2 1 0 0,-1 0-1 0 0,-2 1 0 0 0,-1 1 1 0 0,-1 1-1 0 0,7 16 12 0 0,8 20-42 0 0,-4 0 0 0 0,-3 2 1 0 0,2 13 41 0 0,-12-29-24 0 0,0-6 3 0 0,-2 1-1 0 0,-3 1 0 0 0,-1 0 0 0 0,-3 1 1 0 0,0 15 21 0 0,-2 49-24 0 0,-5 1 0 0 0,-8 56 24 0 0,-2-96 21 0 0,-2 0 0 0 0,-3 0 0 0 0,-4-1 0 0 0,-10 21-21 0 0,-4-1 67 0 0,-4 0 0 0 0,-5-3 0 0 0,-13 19-67 0 0,19-49-46 0 0,-2-1-1 0 0,-3-3 1 0 0,-2-1-1 0 0,-2-2 1 0 0,-7 3 46 0 0,-20 14-1383 0 0,-4-3-1 0 0,-2-4 0 0 0,-61 39 1384 0 0,-127 66-10919 0 0,174-116 3159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2888 17164 0 0,'0'-1'59'0'0,"-1"0"1"0"0,1 1-1 0 0,-1-1 1 0 0,1 1-1 0 0,0-1 1 0 0,-1 0-1 0 0,1 1 1 0 0,0-1-1 0 0,0 0 1 0 0,-1 0-1 0 0,1 1 1 0 0,0-1-1 0 0,0 0 1 0 0,0 0-1 0 0,0 1 1 0 0,0-1-1 0 0,0 0 1 0 0,0 0-1 0 0,0 1 1 0 0,0-1-1 0 0,0 0 1 0 0,0 0-1 0 0,1 1 1 0 0,-1-1-1 0 0,0 0 1 0 0,0 1-1 0 0,1-1 1 0 0,-1 0-1 0 0,1 0-59 0 0,19-24 74 0 0,30-14-474 0 0,-27 24 436 0 0,2 1 1 0 0,0 1 0 0 0,0 2-1 0 0,1 0 1 0 0,0 2 0 0 0,25-6-37 0 0,37-4-36 0 0,45-3 36 0 0,43-8-124 0 0,440-133 788 0 0,-442 113-607 0 0,225-53 80 0 0,141-7-137 0 0,-107 23-75 0 0,17-26 75 0 0,420-143 38 0 0,-258 48 251 0 0,-10-26 0 0 0,18-40-289 0 0,-504 218 58 0 0,-3-5 1 0 0,7-11-59 0 0,-60 33 163 0 0,-2-3 1 0 0,-2-3 0 0 0,-2-2 0 0 0,25-29-164 0 0,-36 27 218 0 0,-1-2 0 0 0,-3-2 0 0 0,-2-1 0 0 0,-3-2 0 0 0,-2-1 0 0 0,-3-2 0 0 0,-2-1 0 0 0,-3-1 0 0 0,-1-6-218 0 0,-18 38 175 0 0,-3 18-349 0 0,-1 17-1350 0 0,-1-1 1494 0 0,0 0 0 0 0,1 0 0 0 0,0 0 0 0 0,0 0 0 0 0,1 0 0 0 0,-1 0 0 0 0,1 0 0 0 0,0 0 1 0 0,0-1-1 0 0,1 1 0 0 0,-1-1 0 0 0,1 1 0 0 0,0-1 0 0 0,0 0 0 0 0,1 0 0 0 0,-1 0 0 0 0,1-1 1 0 0,0 1-1 0 0,0-1 0 0 0,0 0 0 0 0,0 0 0 0 0,0 0 0 0 0,1-1 0 0 0,-1 1 0 0 0,1-1 1 0 0,0 0-1 0 0,0 0 0 0 0,0-1 0 0 0,0 0 0 0 0,0 1 0 0 0,0-2 0 0 0,0 1 0 0 0,0-1 0 0 0,0 1 1 0 0,0-1-1 0 0,1-1 0 0 0,-1 1 0 0 0,0-1 0 0 0,0 0 0 0 0,0 0 0 0 0,0 0 0 0 0,0-1 0 0 0,0 0 1 0 0,3-1 29 0 0,19-13 151 0 0,-22 12-181 0 0,0 1 1 0 0,0 0 0 0 0,0 0 0 0 0,1 0-1 0 0,-1 0 1 0 0,1 1 0 0 0,0 0-1 0 0,-1 0 1 0 0,1 0 0 0 0,0 1 0 0 0,0 0-1 0 0,0 0 1 0 0,1 1 29 0 0,-4 1-29 0 0,0 1 1 0 0,0 0-1 0 0,-1 0 0 0 0,1 0 1 0 0,0 0-1 0 0,-1 1 0 0 0,1-1 0 0 0,-1 0 1 0 0,0 1-1 0 0,0 0 0 0 0,0 0 0 0 0,1 2 30 0 0,2 3-4571 0 0,-4-2-4959 0 0,-1-4 4292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2800 10034 0 0,'18'-1'776'0'0,"-1"-1"0"0"0,1 0 0 0 0,-1-1 0 0 0,0-2 0 0 0,0 1 0 0 0,5-4-776 0 0,100-41 1904 0 0,-113 45-1724 0 0,177-88 2311 0 0,-4-8-1 0 0,85-66-2490 0 0,-105 56 868 0 0,-5-7-1 0 0,-6-6 0 0 0,10-21-867 0 0,20-33 576 0 0,-9-7 0 0 0,21-43-576 0 0,161-253 146 0 0,-229 304-165 0 0,7 7-77 0 0,147-143 96 0 0,-146 168-144 0 0,-132 146-10 0 0,0 1 0 0 0,0-1 0 0 0,0 1 0 0 0,0-1 0 0 0,0 1 0 0 0,-1 0 0 0 0,0 0 0 0 0,1-1 0 0 0,-1 1 0 0 0,0 0 0 0 0,0-1 0 0 0,0 1 0 0 0,-1 0 0 0 0,1 0 0 0 0,-1 0 154 0 0,0 79 80 0 0,1-69-244 0 0,-1 1 160 0 0,2 148-48 0 0,1-138 89 0 0,0 0 1 0 0,2-1 0 0 0,0 1 0 0 0,2-1-1 0 0,6 16-37 0 0,-12-37 28 0 0,1-1 0 0 0,0 1-1 0 0,-1 0 1 0 0,1-1-1 0 0,0 1 1 0 0,0 0 0 0 0,0-1-1 0 0,0 1 1 0 0,0-1 0 0 0,0 0-1 0 0,0 1 1 0 0,0-1-1 0 0,0 0 1 0 0,1 0 0 0 0,-1 1-1 0 0,1-1 1 0 0,-1 0 0 0 0,1 0-1 0 0,-1-1 1 0 0,1 1-1 0 0,0 0 1 0 0,-1-1 0 0 0,1 1-1 0 0,0 0 1 0 0,-1-1 0 0 0,1 0-1 0 0,0 1 1 0 0,0-1-1 0 0,0 0 1 0 0,-1 0 0 0 0,1 0-1 0 0,0 0 1 0 0,0-1 0 0 0,-1 1-1 0 0,1 0 1 0 0,0-1-1 0 0,0 1 1 0 0,-1-1 0 0 0,1 1-1 0 0,0-1 1 0 0,-1 0 0 0 0,1 0-1 0 0,-1 0 1 0 0,1 0-1 0 0,-1 0 1 0 0,1 0 0 0 0,-1-1-28 0 0,14-8 164 0 0,-2 0 1 0 0,0-1 0 0 0,0-1 0 0 0,10-12-165 0 0,-11 11-17 0 0,31-33 170 0 0,-2-3 1 0 0,-2-2-154 0 0,8-10 61 0 0,-44 58 1371 0 0,5-8-16266 0 0,-4 5 7386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28 11258 0 0,'-21'-26'4764'0'0,"21"24"-3290"0"0,14 15-1713 0 0,11 11 331 0 0,2-2 1 0 0,0-1-1 0 0,0-1 1 0 0,2-1-1 0 0,1-2 1 0 0,0-1-1 0 0,1-1 0 0 0,0-2 1 0 0,2 0-1 0 0,-1-3 1 0 0,1-1-1 0 0,16 2-92 0 0,26 1 509 0 0,0-3-1 0 0,0-3 1 0 0,0-4-1 0 0,0-3 0 0 0,12-4-508 0 0,100-1 754 0 0,-192 7-763 0 0,1 0 1 0 0,-1 0-1 0 0,1 1 1 0 0,0-1-1 0 0,-1 1 1 0 0,1 0-1 0 0,0 0 1 0 0,0 1-1 0 0,0-1 1 0 0,1 1-1 0 0,-1 0 1 0 0,0 0-1 0 0,1 0 1 0 0,0 1-1 0 0,0-1 1 0 0,-1 2 8 0 0,-4 4-119 0 0,0 0 0 0 0,1 1 1 0 0,0 0-1 0 0,1 1 0 0 0,-5 8 119 0 0,-6 29-70 0 0,1 1 0 0 0,3 1 0 0 0,2 0 0 0 0,-2 26 70 0 0,-5 23 42 0 0,-5 14 276 0 0,4 1 0 0 0,6 1 0 0 0,5 0 0 0 0,4 1 0 0 0,6-1 0 0 0,5 0 0 0 0,6 8-318 0 0,-8-74 184 0 0,7 35 292 0 0,3-133-13638 0 0,-12 35 6697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15819 0 0,'1'0'24'0'0,"-1"0"-1"0"0,0 0 0 0 0,0 0 1 0 0,0 0-1 0 0,0 0 0 0 0,0 0 1 0 0,0 0-1 0 0,0 0 0 0 0,0 0 1 0 0,0 0-1 0 0,0 0 0 0 0,0 0 1 0 0,0 0-1 0 0,0 0 0 0 0,1-1 1 0 0,-1 1-1 0 0,0 0 0 0 0,0 0 1 0 0,0 0-1 0 0,0 0 0 0 0,0 0 1 0 0,0 0-1 0 0,0 0 0 0 0,0 0 1 0 0,0 0-1 0 0,0 0 0 0 0,0-1 1 0 0,0 1-1 0 0,0 0 0 0 0,0 0 1 0 0,0 0-1 0 0,0 0 0 0 0,0 0 1 0 0,0 0-1 0 0,0 0 0 0 0,0 0 0 0 0,0 0 1 0 0,0-1-1 0 0,0 1 0 0 0,-1 0 1 0 0,1 0-1 0 0,0 0 0 0 0,0 0 1 0 0,0 0-1 0 0,0 0 0 0 0,0 0 1 0 0,0 0-1 0 0,0 0 0 0 0,0 0 1 0 0,0 0-1 0 0,0 0 0 0 0,0 0 1 0 0,0 0-1 0 0,-1 0 0 0 0,1-1 1 0 0,0 1-1 0 0,0 0 0 0 0,0 0 1 0 0,0 0-1 0 0,0 0 0 0 0,0 0 1 0 0,0 0-1 0 0,0 0 0 0 0,0 0 1 0 0,0 0-1 0 0,-1 0-23 0 0,13-9-1705 0 0,14-7-1372 0 0,-10 7 3058 0 0,0 0-1 0 0,1 1 1 0 0,-1 1-1 0 0,2 1 1 0 0,-1 0-1 0 0,1 1 0 0 0,0 1 1 0 0,0 0-1 0 0,5 1 20 0 0,-21 13 3081 0 0,9 15-2570 0 0,-10-20-218 0 0,15 23 18 0 0,4 12-474 0 0,-17-27-4182 0 0,-4-1-3756 0 0,0-10 4121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7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716 415 13955 0 0,'-3'-79'8656'0'0,"-9"5"-6334"0"0,7 60-2269 0 0,0-1 0 0 0,0 1-1 0 0,-1 0 1 0 0,-1 0 0 0 0,0 0 0 0 0,-1 1 0 0 0,-1 0 0 0 0,-9-11-53 0 0,7 10 9 0 0,0 1-1 0 0,-1 0 1 0 0,-1 1-1 0 0,1 0 1 0 0,-2 1 0 0 0,0 1-1 0 0,0 0 1 0 0,-8-3-9 0 0,16 10-67 0 0,0 0 1 0 0,0 0-1 0 0,0 1 1 0 0,-1 0-1 0 0,1 1 1 0 0,0-1-1 0 0,-1 1 1 0 0,0 0-1 0 0,1 1 1 0 0,-1-1-1 0 0,0 2 1 0 0,1-1 0 0 0,-1 1-1 0 0,0-1 1 0 0,1 2-1 0 0,-1-1 1 0 0,1 1-1 0 0,0 0 1 0 0,-1 0-1 0 0,1 1 1 0 0,0 0-1 0 0,0 0 1 0 0,-2 2 66 0 0,-33 20-517 0 0,2 2 0 0 0,-20 18 517 0 0,41-30-55 0 0,1 1 1 0 0,1 1 0 0 0,0 0-1 0 0,1 1 1 0 0,1 1-1 0 0,-3 4 55 0 0,16-21-37 0 0,0 0 0 0 0,0 0-1 0 0,1 0 1 0 0,-1-1-1 0 0,0 1 1 0 0,1 0-1 0 0,-1 0 1 0 0,1 0-1 0 0,0 0 1 0 0,-1 0-1 0 0,1 1 1 0 0,0-1 0 0 0,0 0-1 0 0,0 0 1 0 0,1 0-1 0 0,-1 0 1 0 0,0 0-1 0 0,1 0 1 0 0,0 0-1 0 0,-1 0 1 0 0,1-1-1 0 0,0 1 1 0 0,0 0 0 0 0,0 0-1 0 0,0 0 1 0 0,0-1-1 0 0,0 1 1 0 0,0 0-1 0 0,1-1 1 0 0,-1 1-1 0 0,1-1 1 0 0,-1 0-1 0 0,1 1 1 0 0,1 0 37 0 0,9 7-56 0 0,0-1 1 0 0,1 0 0 0 0,0 0-1 0 0,12 4 56 0 0,9 6-65 0 0,1 6 0 0 0,0 2-1 0 0,-2 0 1 0 0,4 8 65 0 0,-21-20 9 0 0,-2 1 0 0 0,0 1 0 0 0,-1 1 0 0 0,0 0 0 0 0,-1 0 0 0 0,-1 1 0 0 0,3 9-9 0 0,-12-23 61 0 0,0 0-1 0 0,0 0 1 0 0,-1 0 0 0 0,1 0-1 0 0,-1 0 1 0 0,0 1 0 0 0,0-1-1 0 0,0 0 1 0 0,-1 1 0 0 0,0-1 0 0 0,1 1-1 0 0,-2-1 1 0 0,1 0 0 0 0,0 1-1 0 0,-1-1 1 0 0,0 1 0 0 0,0-1 0 0 0,0 0-1 0 0,-1 0 1 0 0,1 1 0 0 0,-1-1-1 0 0,0 0 1 0 0,0-1 0 0 0,0 1 0 0 0,-2 2-61 0 0,0-3 115 0 0,1 1 0 0 0,-1-1 0 0 0,0 0 0 0 0,0 0 0 0 0,0 0 0 0 0,-1 0 0 0 0,1-1 0 0 0,-1 0 0 0 0,1 0 0 0 0,-1 0 0 0 0,0 0 0 0 0,0-1 0 0 0,0 0 0 0 0,0 0 0 0 0,0 0 0 0 0,0 0 0 0 0,0-1 0 0 0,0 0 1 0 0,0 0-1 0 0,0 0 0 0 0,0-1 0 0 0,-1 0-115 0 0,-17-4 110 0 0,1-1 0 0 0,0-1 1 0 0,1-1-1 0 0,0-1 0 0 0,0 0 0 0 0,0-2 1 0 0,2-1-1 0 0,-5-2-110 0 0,-5-4 0 0 0,-1 2-1 0 0,0 1 1 0 0,-8-1 0 0 0,21 10 1656 0 0,-1 2-6088 0 0,16 3 1438 0 0,4 2-1 0 0,18 4-1160 0 0,29 1 248 0 0,-34-6-1085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12179 0 0,'2'-8'9314'0'0,"1"30"-7023"0"0,1 38-1946 0 0,-10-12-55 0 0,-3 74-1413 0 0,9-122 499 0 0,3-13-6793 0 0,4-17 4322 0 0,-4-19-47 0 0,-1 30-1827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 13755 0 0,'-7'-13'5379'0'0,"16"21"-7959"0"0,18 15-1914 0 0,7-2 1240 0 0,-26-14-1751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5:5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477 137 9930 0 0,'0'-11'1134'0'0,"0"1"0"0"0,-1-1 0 0 0,-1 1 0 0 0,0 0 1 0 0,0-1-1 0 0,-1 1 0 0 0,-1 1 0 0 0,-3-10-1134 0 0,6 16 38 0 0,0 1 0 0 0,0 0 0 0 0,0 0 0 0 0,0 0 0 0 0,-1 0 0 0 0,1 1 0 0 0,0-1 0 0 0,-1 0 1 0 0,1 0-1 0 0,-1 1 0 0 0,0-1 0 0 0,1 1 0 0 0,-1-1 0 0 0,0 1 0 0 0,0 0 0 0 0,0 0 0 0 0,0 0 0 0 0,0 0 0 0 0,0 0 0 0 0,0 0 1 0 0,-1 1-1 0 0,1-1 0 0 0,0 1 0 0 0,0-1 0 0 0,0 1 0 0 0,-1 0 0 0 0,1 0 0 0 0,0 0 0 0 0,-1 0 0 0 0,1 0 0 0 0,0 0 1 0 0,0 1-1 0 0,-1-1 0 0 0,1 1 0 0 0,0 0 0 0 0,0-1 0 0 0,0 1 0 0 0,0 0 0 0 0,0 0 0 0 0,0 0 0 0 0,0 1 0 0 0,0-1 0 0 0,0 1-38 0 0,-13 8-90 0 0,0 1-1 0 0,1 1 0 0 0,1 0 0 0 0,0 1 0 0 0,1 0 0 0 0,0 1 0 0 0,1 0 0 0 0,-6 11 91 0 0,1 0 140 0 0,2 0-1 0 0,0 2 1 0 0,2-1-1 0 0,-9 29-139 0 0,19-48 19 0 0,0 0 0 0 0,0-1 0 0 0,1 2 0 0 0,0-1 0 0 0,0 0 0 0 0,1 0 0 0 0,0 0 0 0 0,0 0 0 0 0,1 0 0 0 0,0 0 0 0 0,0 0 0 0 0,1 0 0 0 0,-1 0 0 0 0,1 0 0 0 0,1 0 0 0 0,1 1-19 0 0,-3-4 14 0 0,1-1 0 0 0,0 0 0 0 0,0 0 1 0 0,0 0-1 0 0,0-1 0 0 0,1 1 0 0 0,-1 0 0 0 0,1-1 0 0 0,0 0 0 0 0,-1 1 1 0 0,1-1-1 0 0,0 0 0 0 0,0-1 0 0 0,1 1 0 0 0,-1 0 0 0 0,0-1 0 0 0,0 0 1 0 0,1 0-1 0 0,-1 0 0 0 0,1 0 0 0 0,-1 0 0 0 0,1-1 0 0 0,-1 1 1 0 0,1-1-1 0 0,0 0 0 0 0,-1 0 0 0 0,1-1 0 0 0,-1 1 0 0 0,1-1 0 0 0,-1 1 1 0 0,1-1-1 0 0,-1 0 0 0 0,1-1-14 0 0,4 0 43 0 0,0-2 0 0 0,0 0 1 0 0,0 0-1 0 0,0 0 0 0 0,-1-1 0 0 0,0 0 1 0 0,0 0-1 0 0,0 0 0 0 0,-1-1 0 0 0,0-1 1 0 0,0 1-1 0 0,0-1 0 0 0,-1 0 0 0 0,0 0 1 0 0,0 0-1 0 0,0-1 0 0 0,-1 1 0 0 0,1-6-43 0 0,10-22-45 0 0,-1 0 0 0 0,-1-1-1 0 0,3-26 46 0 0,-11 45 2 0 0,-3 10-58 0 0,3-10 147 0 0,-5 13-397 0 0,-3 9-533 0 0,1 4 772 0 0,1-1-1 0 0,-1 1 0 0 0,1-1 0 0 0,1 1 1 0 0,0 0-1 0 0,0-1 0 0 0,0 1 0 0 0,1 0 1 0 0,0-1-1 0 0,2 6 68 0 0,2 20-31 0 0,9 92 117 0 0,-6-72 390 0 0,-3 0 0 0 0,-1 47-476 0 0,-5-84 156 0 0,0 0 0 0 0,-1 0 1 0 0,-1 0-1 0 0,0-1 1 0 0,-1 1-1 0 0,-1-1 1 0 0,-1 0-1 0 0,0 0 0 0 0,-1-1 1 0 0,-1 1-1 0 0,-2 2-156 0 0,3-8 111 0 0,-1-1 1 0 0,0 0-1 0 0,0 0 0 0 0,-1 0 1 0 0,0-1-1 0 0,0-1 0 0 0,-1 0 0 0 0,0 0 1 0 0,0-1-1 0 0,-1 0 0 0 0,0 0 1 0 0,0-1-1 0 0,0-1 0 0 0,0 0 0 0 0,-1-1 1 0 0,0 0-1 0 0,1 0 0 0 0,-1-1 1 0 0,-2-1-112 0 0,-1 1-171 0 0,0-1 1 0 0,0-1 0 0 0,-1 0-1 0 0,1-1 1 0 0,0-1 0 0 0,0 0-1 0 0,-2-2 171 0 0,5 1-694 0 0,1 0-1 0 0,0-1 0 0 0,0 0 0 0 0,0-1 1 0 0,0 0-1 0 0,1-1 0 0 0,0 0 0 0 0,0-1 1 0 0,0 0 694 0 0,8 5-526 0 0,1 1 0 0 0,0 0 0 0 0,0 0 0 0 0,0-1 0 0 0,0 1 1 0 0,0 0-1 0 0,0-1 0 0 0,0 1 0 0 0,0-1 0 0 0,0 0 0 0 0,1 1 0 0 0,-1-1 1 0 0,0-1 525 0 0,0-4-6187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10194 0 0,'0'-15'1173'0'0,"1"-17"2559"0"0,6 9-1001 0 0,-1 69-1189 0 0,-2-17-1276 0 0,-2-7-147 0 0,4 53 633 0 0,-4 1 0 0 0,-4 35-752 0 0,-3-76 1256 0 0,1-37-414 0 0,2-19-1183 0 0,1-1 201 0 0,1 1-1 0 0,0 0 0 0 0,2 0 0 0 0,1-1 1 0 0,0 1-1 0 0,2 1 0 0 0,0-1 1 0 0,2 1-1 0 0,0 0 0 0 0,1 0 1 0 0,1 0-1 0 0,11-17 141 0 0,-19 35-20 0 0,0 0 0 0 0,1 0-1 0 0,-1 0 1 0 0,1 0 0 0 0,-1 0 0 0 0,1 0 0 0 0,0 0 0 0 0,0 0-1 0 0,0 1 1 0 0,0-1 0 0 0,0 1 0 0 0,0 0 0 0 0,0-1 0 0 0,0 1 0 0 0,0 0-1 0 0,1 0 1 0 0,-1 0 0 0 0,0 1 0 0 0,2-1 20 0 0,-2 1 17 0 0,0 1-1 0 0,0 0 1 0 0,0-1 0 0 0,-1 1 0 0 0,1 0 0 0 0,0 0-1 0 0,-1 0 1 0 0,1 0 0 0 0,-1 1 0 0 0,1-1 0 0 0,-1 0-1 0 0,1 1 1 0 0,-1-1 0 0 0,0 1 0 0 0,0-1 0 0 0,0 1-1 0 0,0-1 1 0 0,0 1 0 0 0,0 0 0 0 0,0 0 0 0 0,0-1-1 0 0,-1 1 1 0 0,1 0 0 0 0,-1 1-17 0 0,15 38 325 0 0,-3 0 0 0 0,-1 1 0 0 0,-2 0 1 0 0,-2 1-1 0 0,-2-1 0 0 0,-2 4-325 0 0,-2 4 238 0 0,0-35-41 0 0,3-53-536 0 0,0 8 219 0 0,14-108-183 0 0,-15 120 182 0 0,1 1 1 0 0,1 1-1 0 0,0-1 0 0 0,1 1 1 0 0,1 0-1 0 0,7-12 121 0 0,-14 27 4 0 0,1 1 1 0 0,-1-1-1 0 0,0 0 0 0 0,1 1 1 0 0,-1-1-1 0 0,0 1 1 0 0,1-1-1 0 0,-1 1 0 0 0,1-1 1 0 0,-1 1-1 0 0,1-1 0 0 0,-1 1 1 0 0,1-1-1 0 0,-1 1 0 0 0,1-1 1 0 0,-1 1-1 0 0,1 0 0 0 0,0-1 1 0 0,-1 1-1 0 0,1 0 0 0 0,0 0 1 0 0,-1-1-1 0 0,1 1 0 0 0,0 0 1 0 0,-1 0-1 0 0,1 0 1 0 0,0 0-1 0 0,-1 0 0 0 0,1 0 1 0 0,0 0-1 0 0,-1 0 0 0 0,1 0 1 0 0,0 0-1 0 0,-1 0 0 0 0,1 1 1 0 0,0-1-1 0 0,-1 0 0 0 0,1 0 1 0 0,0 1-5 0 0,2 1 24 0 0,-1 0 1 0 0,1 0-1 0 0,-1 0 0 0 0,0 1 1 0 0,0-1-1 0 0,0 1 1 0 0,0-1-1 0 0,0 1 0 0 0,0 0 1 0 0,-1 0-25 0 0,30 67 448 0 0,-24-42-313 0 0,0 0 0 0 0,-2 0 0 0 0,-2 1-1 0 0,1 21-134 0 0,-2 20-4139 0 0,-1-70-1188 0 0,6-3 691 0 0,-4 2-728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202 125 12939 0 0,'0'0'5'0'0,"-4"-4"855"0"0,1 0-1 0 0,-1 0 0 0 0,0 1 1 0 0,0-1-1 0 0,-1 1 0 0 0,1 0 1 0 0,0 1-1 0 0,-5-3-859 0 0,7 4 28 0 0,0 1 1 0 0,0 0-1 0 0,0 0 0 0 0,-1-1 1 0 0,1 1-1 0 0,0 1 0 0 0,0-1 1 0 0,0 0-1 0 0,0 0 0 0 0,0 1 1 0 0,0-1-1 0 0,0 1 0 0 0,0 0 1 0 0,0-1-1 0 0,0 1 0 0 0,0 0 1 0 0,1 0-1 0 0,-1 0 0 0 0,0 0 0 0 0,0 1 1 0 0,1-1-1 0 0,-1 0 0 0 0,1 1 1 0 0,-1-1-1 0 0,1 1-28 0 0,-10 9 105 0 0,0 1 0 0 0,1-1 0 0 0,0 2 0 0 0,1-1 0 0 0,1 1 1 0 0,0 1-1 0 0,0-1 0 0 0,2 1 0 0 0,0 1 0 0 0,0-1 0 0 0,1 1 0 0 0,1 0 0 0 0,1 0 0 0 0,0 0 0 0 0,0 3-105 0 0,3-16-7 0 0,0 0 0 0 0,0 1 0 0 0,0-1 0 0 0,0 0 0 0 0,1 0 0 0 0,-1 0 0 0 0,0 0 0 0 0,1 0 0 0 0,0 0 0 0 0,-1 0 0 0 0,1 0 0 0 0,0 0 0 0 0,0 0 0 0 0,0 0 0 0 0,0 0 0 0 0,1 0 0 0 0,-1-1 0 0 0,0 1 0 0 0,1 0-1 0 0,-1-1 1 0 0,1 1 0 0 0,0-1 0 0 0,-1 0 0 0 0,2 1 7 0 0,1 0-4 0 0,-1-1-1 0 0,1 0 1 0 0,-1 0-1 0 0,1 0 1 0 0,-1 0 0 0 0,1-1-1 0 0,0 1 1 0 0,-1-1-1 0 0,1 0 1 0 0,0 0-1 0 0,-1 0 1 0 0,1 0-1 0 0,3-2 5 0 0,2 1 58 0 0,0-1-1 0 0,0-1 0 0 0,0 0 0 0 0,0 0 1 0 0,-1 0-1 0 0,1-1 0 0 0,-1-1 0 0 0,0 1 1 0 0,0-1-1 0 0,0-1 0 0 0,1-2-57 0 0,-5 4 44 0 0,0-1 0 0 0,-1-1-1 0 0,1 1 1 0 0,-1-1 0 0 0,-1 1-1 0 0,1-1 1 0 0,-1 0 0 0 0,0 0 0 0 0,0 0-1 0 0,-1 0 1 0 0,0 0 0 0 0,0 0 0 0 0,0 0-1 0 0,-1-1 1 0 0,0 1 0 0 0,0 0-1 0 0,-1 0 1 0 0,1-1 0 0 0,-1 1 0 0 0,-1 0-44 0 0,0-9 23 0 0,-1 0 1 0 0,-1 1-1 0 0,-1 0 1 0 0,0 0-1 0 0,0 0 1 0 0,-2 0-1 0 0,-7-11-23 0 0,8 14-10 0 0,-2 1 0 0 0,0 0 0 0 0,0 0 0 0 0,0 1 1 0 0,-7-6 9 0 0,12 13-326 0 0,-1-1 1 0 0,1 1-1 0 0,0-1 1 0 0,-1 1-1 0 0,0 0 1 0 0,1 0-1 0 0,-1 1 1 0 0,0-1-1 0 0,-1 1 326 0 0,3 0-548 0 0,0 1-1 0 0,0-1 1 0 0,0 1-1 0 0,0 0 0 0 0,0 0 1 0 0,1 0-1 0 0,-1 0 0 0 0,0 0 1 0 0,0 1-1 0 0,0-1 0 0 0,0 0 1 0 0,0 1-1 0 0,0 0 0 0 0,1-1 1 0 0,-1 1-1 0 0,0 0 0 0 0,1 0 1 0 0,-1 0-1 0 0,-1 1 549 0 0,-2 2-5861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12163 0 0,'-1'7'489'0'0,"0"0"0"0"0,0 0 1 0 0,1 0-1 0 0,0 0 1 0 0,0 1-1 0 0,1-1 1 0 0,0 0-1 0 0,0 0 1 0 0,1 2-490 0 0,1 10 992 0 0,-1 21 671 0 0,-1 0 0 0 0,-3 9-1663 0 0,1 15 688 0 0,4-79-11470 0 0,-2 7 4703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17452 0 0,'-1'-1'1448'0'0,"-1"-1"-1088"0"0,1 1-224 0 0,1-1-88 0 0,0 2-104 0 0,1-2-120 0 0,1 0-200 0 0,-1 1-216 0 0,2-1-168 0 0,0-1-80 0 0,1 2-81 0 0,4-2-79 0 0,-1 0-136 0 0,3 2-136 0 0,0-1 167 0 0,2 2 289 0 0,0 2 232 0 0,1-1-5377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1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236 667 13867 0 0,'-4'-11'309'0'0,"-1"1"1"0"0,0 1-1 0 0,0-1 1 0 0,-1 1-1 0 0,0-1 0 0 0,-1 2 1 0 0,0-1-1 0 0,-1 1 1 0 0,-4-4-310 0 0,9 10 6 0 0,1 0 1 0 0,-1 0-1 0 0,0 0 1 0 0,0 0-1 0 0,0 0 1 0 0,0 1-1 0 0,0-1 1 0 0,0 1-1 0 0,0 0 1 0 0,-1 0-1 0 0,1 0 1 0 0,0 1 0 0 0,-1-1-1 0 0,1 1 1 0 0,0 0-1 0 0,-1 0 1 0 0,1 0-1 0 0,-1 0 1 0 0,1 0-1 0 0,0 1 1 0 0,-1-1-1 0 0,0 1-6 0 0,-1 1 28 0 0,1 1 0 0 0,-1-1 0 0 0,1 0 0 0 0,0 1 1 0 0,-1 0-1 0 0,1 0 0 0 0,1 0 0 0 0,-1 1 0 0 0,0-1 0 0 0,1 1 0 0 0,0 0 0 0 0,-1 0 0 0 0,2 0 0 0 0,-1 1-28 0 0,-3 3 29 0 0,1 0 0 0 0,1 1-1 0 0,-1 0 1 0 0,2 0 0 0 0,-1 0 0 0 0,1 0 0 0 0,0 0 0 0 0,1 1 0 0 0,0-1 0 0 0,1 1 0 0 0,0 0-1 0 0,1-1 1 0 0,-1 1 0 0 0,2 0 0 0 0,0 5-29 0 0,0-10 34 0 0,0 0 1 0 0,1 1-1 0 0,0-1 0 0 0,0 0 0 0 0,0-1 1 0 0,0 1-1 0 0,1 0 0 0 0,0-1 0 0 0,0 1 1 0 0,0-1-1 0 0,0 0 0 0 0,1 0 0 0 0,-1 0 1 0 0,1-1-1 0 0,0 1 0 0 0,0-1 0 0 0,1 0 1 0 0,-1 0-1 0 0,1 0 0 0 0,-1 0 0 0 0,2-1-34 0 0,-2-1 98 0 0,-1 0 0 0 0,1 0 0 0 0,0 0 0 0 0,-1-1 0 0 0,1 0 0 0 0,0 0 0 0 0,-1 0 0 0 0,1 0 0 0 0,0 0 0 0 0,0-1 0 0 0,-1 1 0 0 0,1-1 0 0 0,-1 0 0 0 0,1 0 0 0 0,-1-1 0 0 0,1 1 0 0 0,-1-1 0 0 0,1 1 0 0 0,-1-1 0 0 0,0 0 0 0 0,0 0 0 0 0,0-1-1 0 0,0 1 1 0 0,-1-1 0 0 0,1 1 0 0 0,0-1 0 0 0,-1 0 0 0 0,0 0 0 0 0,0 0 0 0 0,0-1-98 0 0,11-15 181 0 0,-1 0 0 0 0,-1-1 0 0 0,0 0 0 0 0,-2-1 0 0 0,-1 0 0 0 0,0-1 0 0 0,-2 1 0 0 0,0-1 0 0 0,1-19-181 0 0,3-36-8 0 0,-3-1 0 0 0,-3-19 8 0 0,3-54 53 0 0,-4 125 50 0 0,-1-1 0 0 0,-2 1 0 0 0,-1-1 0 0 0,-1 1 0 0 0,-3-15-103 0 0,1 38-428 0 0,-1 12-626 0 0,-3 16-66 0 0,0 81 568 0 0,2-48 415 0 0,2 0-1 0 0,4 0 1 0 0,1 0-1 0 0,7 35 138 0 0,-4-66 86 0 0,1 0-1 0 0,1-1 0 0 0,2 0 1 0 0,0 0-1 0 0,2-1 0 0 0,1 0 1 0 0,1 0-1 0 0,0-1 0 0 0,2-1 1 0 0,1 0-1 0 0,1-1 0 0 0,1-1 1 0 0,3 2-86 0 0,-13-16 166 0 0,0-1 1 0 0,0 0 0 0 0,1 0-1 0 0,0-1 1 0 0,0 1-1 0 0,9 2-166 0 0,19 2-1794 0 0,-33-10 928 0 0,0 0 0 0 0,-1 0 0 0 0,1 0-1 0 0,0 0 1 0 0,0-1 0 0 0,-1 1 0 0 0,1-1 0 0 0,0 0-1 0 0,-1 0 1 0 0,1 0 0 0 0,-1 0 0 0 0,1-1 866 0 0,4-2-5748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11907 0 0,'2'-11'5653'0'0,"0"24"-3681"0"0,3 106 307 0 0,9 39-2279 0 0,-9-114 135 0 0,-3-29 1067 0 0,0-6-4387 0 0,1-9-1799 0 0,1-16 790 0 0,-2 7 2495 0 0,1-2-3578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16171 0 0,'9'-5'4046'0'0,"31"-18"-4212"0"0,12-3 365 0 0,-1-2 0 0 0,2-6-199 0 0,10-7-4031 0 0,-45 28 782 0 0,-15 9-6486 0 0,-5 4 6309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15507 0 0,'11'-3'3829'0'0,"10"-10"-3444"0"0,5-1-1334 0 0,65-13 492 0 0,2 4-1 0 0,69-8 458 0 0,-157 31-16 0 0,-1-1 28 0 0,30-3-14 0 0,-33 4 2 0 0,-1 0 0 0 0,1 0 0 0 0,-1 0 0 0 0,1 0-1 0 0,0 0 1 0 0,-1 0 0 0 0,1 0 0 0 0,-1 0 0 0 0,1 0 0 0 0,-1 0-1 0 0,1 0 1 0 0,-1 0 0 0 0,1 0 0 0 0,-1 1 0 0 0,1-1-1 0 0,-1 0 1 0 0,1 0 0 0 0,-1 1 0 0 0,1-1 0 0 0,-1 0-1 0 0,1 1 1 0 0,-1-1 0 0 0,1 0 0 0 0,-1 1 0 0 0,0-1 0 0 0,1 1-1 0 0,-1-1 1 0 0,0 0 0 0 0,1 1 0 0 0,-1-1 0 0 0,0 1-1 0 0,0-1 1 0 0,1 1 0 0 0,-1-1 0 0 0,0 1 0 0 0,0-1 0 0 0,0 1-1 0 0,0 0 1 0 0,0-1 0 0 0,0 1 0 0 0,0-1 0 0 0,0 1-1 0 0,0-1 1 0 0,0 1 0 0 0,0-1 0 0 0,0 1 0 0 0,0-1-1 0 0,0 1 1 0 0,-16 67 858 0 0,4 0-1 0 0,2 1 0 0 0,2 33-857 0 0,-15 96 1560 0 0,21-183-402 0 0,-1 6-3257 0 0,2-18 1514 0 0,0-1 0 0 0,1 0 0 0 0,-1 0 0 0 0,0 0 1 0 0,0 0-1 0 0,0 0 0 0 0,-1 0 0 0 0,1 0 0 0 0,0 0 0 0 0,-1 0 0 0 0,1-1 0 0 0,-1 1 0 0 0,0 0 0 0 0,1-1 0 0 0,-1 1 0 0 0,0-1 1 0 0,0 0-1 0 0,0 0 0 0 0,0 1 0 0 0,0-1 0 0 0,0 0 585 0 0,-4 2-5061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15475 0 0,'53'-26'2853'0'0,"-32"17"-2714"0"0,1 2-1 0 0,0 0 1 0 0,0 2-1 0 0,0 0 1 0 0,1 1-1 0 0,0 2 1 0 0,0 0 0 0 0,0 1-1 0 0,0 2 1 0 0,-1 0-1 0 0,1 2 1 0 0,0 0 0 0 0,7 3-139 0 0,-23-4 506 0 0,36 4-4799 0 0,-41-6 3937 0 0,-1 0-1 0 0,1 0 1 0 0,0 0 0 0 0,-1-1 0 0 0,1 1 0 0 0,-1 0 0 0 0,1-1 0 0 0,0 1 0 0 0,-1-1 0 0 0,1 0 0 0 0,-1 1 0 0 0,1-1 0 0 0,-1 0 0 0 0,0 0 0 0 0,1 0 0 0 0,-1 0 0 0 0,0 0 0 0 0,1 0 0 0 0,-1 0 0 0 0,0 0 0 0 0,0-1 0 0 0,0 1 0 0 0,1-1 356 0 0,0-4-4905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12323 0 0,'0'5'256'0'0,"0"0"0"0"0,0 0 0 0 0,0 0 0 0 0,1 0 0 0 0,0 0 0 0 0,0-1 0 0 0,1 5-256 0 0,0-1 143 0 0,61 295 6045 0 0,-56-249-5436 0 0,-1-1 0 0 0,-3 2 0 0 0,-3-1 0 0 0,-4 39-752 0 0,2-75 989 0 0,2-7-4050 0 0,4-30-7281 0 0,-3 13 8480 0 0,0-1-3579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12555 0 0,'0'4'391'0'0,"0"0"0"0"0,-1 1-1 0 0,2-1 1 0 0,-1 1 0 0 0,0-1 0 0 0,1 0 0 0 0,0 1 0 0 0,0-1 0 0 0,1 3-391 0 0,-1-4 397 0 0,12 60 1630 0 0,-2 0 0 0 0,-4 1 0 0 0,0 41-2027 0 0,-15-64-849 0 0,2-27-3397 0 0,1-25-4411 0 0,5 4 3555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12699 0 0,'0'0'985'0'0,"22"34"1142"0"0,-7-2-1036 0 0,-1 1 0 0 0,-2 0 0 0 0,-1 0 0 0 0,-2 4-1091 0 0,-4-18 332 0 0,-1 0-1 0 0,-1 0 1 0 0,-1 1-1 0 0,-1-1 1 0 0,0 1-1 0 0,-2-1 1 0 0,0 1 0 0 0,-1 3-332 0 0,1-18 19 0 0,0-1 0 0 0,0 1 0 0 0,0-1-1 0 0,-1 1 1 0 0,1-1 0 0 0,-1 0 0 0 0,0 0 0 0 0,0 0 0 0 0,-1 0 0 0 0,1 0 0 0 0,-1 0 0 0 0,0 0 0 0 0,0-1 0 0 0,0 1 0 0 0,0-1 0 0 0,-1 0 0 0 0,1 0 0 0 0,-1 0 0 0 0,0-1 0 0 0,0 1 0 0 0,0-1 0 0 0,0 0 0 0 0,0 0 0 0 0,-1 0 0 0 0,0-1-19 0 0,-1 1-47 0 0,0-1 0 0 0,-1 0 0 0 0,1 0-1 0 0,0-1 1 0 0,-1 0 0 0 0,1 0 0 0 0,-1 0-1 0 0,1-1 1 0 0,-1 0 0 0 0,1 0 0 0 0,0-1 0 0 0,0 1-1 0 0,0-2 1 0 0,0 1 0 0 0,0 0 0 0 0,0-1-1 0 0,-3-3 48 0 0,5 4-92 0 0,0 0-1 0 0,0 0 1 0 0,0-1-1 0 0,0 0 0 0 0,1 0 1 0 0,-1 0-1 0 0,1 0 1 0 0,0 0-1 0 0,0-1 0 0 0,0 1 1 0 0,1-1-1 0 0,-1 0 1 0 0,1 0-1 0 0,0 0 0 0 0,0 0 1 0 0,0 0-1 0 0,0 0 0 0 0,1-1 1 0 0,-1-1 92 0 0,2 3-49 0 0,0 0 0 0 0,0 0 0 0 0,1-1-1 0 0,-1 1 1 0 0,1 0 0 0 0,0 0 0 0 0,-1 0 0 0 0,1 0 0 0 0,1 0 0 0 0,-1 0-1 0 0,0 0 1 0 0,1 0 0 0 0,0 0 0 0 0,-1 1 0 0 0,1-1 0 0 0,0 1 0 0 0,0-1 0 0 0,0 1-1 0 0,1 0 1 0 0,-1-1 0 0 0,1 1 0 0 0,-1 0 0 0 0,1 1 0 0 0,0-1 0 0 0,0 0 0 0 0,-1 1-1 0 0,4-1 50 0 0,4-3 16 0 0,1 1-1 0 0,0 0 1 0 0,-1 0-1 0 0,1 2 1 0 0,0-1-1 0 0,1 1 1 0 0,-1 1-1 0 0,0 0 0 0 0,1 1 1 0 0,3 0-16 0 0,-1 0-1373 0 0,1 1 0 0 0,-1 1 0 0 0,0 0 0 0 0,13 5 1373 0 0,-14 5-7083 0 0,-11-7 1554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11050 0 0,'6'-3'457'0'0,"0"0"-1"0"0,0 1 1 0 0,1 0-1 0 0,-1 0 1 0 0,1 0-1 0 0,-1 0 0 0 0,1 1 1 0 0,6 0-457 0 0,9-3 685 0 0,411-88 2840 0 0,-413 86-3514 0 0,-13 4-83 0 0,0 0-1 0 0,-1 0 1 0 0,1 0-1 0 0,0 1 1 0 0,0 0-1 0 0,0 0 0 0 0,1 1 1 0 0,-1 0-1 0 0,0 0 1 0 0,0 0-1 0 0,3 2 73 0 0,-9 1 173 0 0,0 1 1 0 0,-1 0-1 0 0,1 0 0 0 0,-1 0 0 0 0,0 0 0 0 0,0 0 0 0 0,-1 0 1 0 0,1 0-1 0 0,-1 0-173 0 0,1 11 206 0 0,7 35-535 0 0,-3-33 925 0 0,-1 1 0 0 0,-1-1 0 0 0,-1 0 0 0 0,-1 4-596 0 0,-8 20-3209 0 0,6-38 2234 0 0,1 0-1 0 0,-1 0 1 0 0,0 0-1 0 0,0 0 1 0 0,0 0-1 0 0,0 0 0 0 0,-1-1 1 0 0,1 1-1 0 0,-1-1 1 0 0,-2 3 975 0 0,-2 0-5668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5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12339 0 0,'0'8'-221'0'0,"0"1"1"0"0,0-1 0 0 0,1 0 0 0 0,0 1-1 0 0,0-1 1 0 0,1 1 0 0 0,0-1 0 0 0,1 0-1 0 0,0 0 1 0 0,0 0 0 0 0,1-1 0 0 0,0 1-1 0 0,1 2 221 0 0,0-10 219 0 0,0 1-1 0 0,-1-1 0 0 0,1 0 0 0 0,0 0 0 0 0,-1 0 0 0 0,1-1 1 0 0,0 1-1 0 0,-1-1 0 0 0,1 0 0 0 0,-1-1 0 0 0,1 1 1 0 0,-1-1-1 0 0,3-1-218 0 0,12-3 669 0 0,62-9 6444 0 0,46 0-7113 0 0,-44 6 1139 0 0,-66 6-926 0 0,-9 1-146 0 0,-1 1 0 0 0,1 0 1 0 0,0 0-1 0 0,-1 0 0 0 0,1 1 1 0 0,-1 0-1 0 0,1 1 0 0 0,0 0 0 0 0,5 1-67 0 0,-14-2-18 0 0,1 0-1 0 0,0 0 0 0 0,0 0 0 0 0,0 0 0 0 0,-1 0 0 0 0,1 0 0 0 0,0 0 0 0 0,0 0 1 0 0,0 0-1 0 0,0 0 0 0 0,-1 0 0 0 0,1 0 0 0 0,0 0 0 0 0,0 0 0 0 0,0 0 0 0 0,-1 0 1 0 0,1 1-1 0 0,0-1 0 0 0,0 0 0 0 0,0 0 0 0 0,0 0 0 0 0,0 0 0 0 0,-1 0 1 0 0,1 0-1 0 0,0 1 0 0 0,0-1 0 0 0,0 0 0 0 0,0 0 0 0 0,0 0 0 0 0,0 0 0 0 0,0 1 1 0 0,0-1-1 0 0,-1 0 0 0 0,1 0 0 0 0,0 0 0 0 0,0 0 0 0 0,0 1 0 0 0,0-1 1 0 0,0 0-1 0 0,0 0 0 0 0,0 0 0 0 0,0 1 0 0 0,0-1 0 0 0,0 0 0 0 0,0 0 0 0 0,0 0 1 0 0,0 1-1 0 0,0-1 0 0 0,1 0 0 0 0,-1 0 0 0 0,0 0 0 0 0,0 0 0 0 0,0 1 0 0 0,0-1 1 0 0,0 0-1 0 0,0 0 0 0 0,0 0 0 0 0,0 0 0 0 0,1 0 0 0 0,-1 1 0 0 0,0-1 1 0 0,0 0-1 0 0,0 0 0 0 0,0 0 0 0 0,1 0 0 0 0,-1 0 0 0 0,0 0 0 0 0,0 0 19 0 0,-3-3-10430 0 0,3 1 5117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14467 0 0,'-5'3'289'0'0,"1"0"-1"0"0,0 0 0 0 0,0 1 1 0 0,0-1-1 0 0,0 1 1 0 0,0 0-1 0 0,1 0 1 0 0,0 0-1 0 0,0 1 1 0 0,0-1-1 0 0,-1 3-288 0 0,-28 58 430 0 0,21-43 3 0 0,-106 246 3045 0 0,107-246-3178 0 0,5-13-261 0 0,1 0 1 0 0,0 0-1 0 0,1 0 0 0 0,0 1 0 0 0,0-1 0 0 0,1 1 0 0 0,0 5-39 0 0,-15 13-13257 0 0,15-23 7976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0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16259 0 0,'-2'0'2777'0'0,"-1"0"-1897"0"0,2 1-560 0 0,1-1-344 0 0,0-1-232 0 0,0-1-376 0 0,0 1-616 0 0,1-2-777 0 0,-1 0-471 0 0,2-2 295 0 0,-2 1-5152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3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644 180 8690 0 0,'-3'-3'8733'0'0,"-2"-4"-3670"0"0,-18-29-2666 0 0,10 15-1843 0 0,7 12-563 0 0,-1 0 1 0 0,0 0-1 0 0,-1 1 0 0 0,0-1 0 0 0,0 2 0 0 0,0-1 0 0 0,-1 1 0 0 0,-1 1 0 0 0,1 0 0 0 0,-1 0 0 0 0,0 1 0 0 0,0 0 0 0 0,-5-2 9 0 0,7 5-67 0 0,0-1 0 0 0,0 1 1 0 0,0 0-1 0 0,-1 1 0 0 0,1 0 0 0 0,0 0 0 0 0,0 1 1 0 0,-1 0-1 0 0,1 1 0 0 0,0 0 0 0 0,0 0 0 0 0,-1 0 1 0 0,1 1-1 0 0,0 0 0 0 0,0 1 0 0 0,1 0 0 0 0,-1 0 0 0 0,-3 3 67 0 0,-14 8-37 0 0,2 1 0 0 0,0 2 0 0 0,0 0-1 0 0,2 2 1 0 0,0 0 0 0 0,1 1-1 0 0,1 1 1 0 0,1 1 0 0 0,1 0-1 0 0,1 1 1 0 0,-4 10 37 0 0,9-15-54 0 0,2 0-1 0 0,0 0 1 0 0,1 1 0 0 0,0 0-1 0 0,2 0 1 0 0,0 0 0 0 0,2 1-1 0 0,0 0 1 0 0,1 0-1 0 0,1 0 1 0 0,1 1 0 0 0,0-1-1 0 0,2 0 1 0 0,0 0 0 0 0,2 1-1 0 0,0 2 55 0 0,1-12-16 0 0,-1 0 0 0 0,1 0 0 0 0,1-1 0 0 0,0 1-1 0 0,1-1 1 0 0,0 0 0 0 0,0-1 0 0 0,1 1 0 0 0,0-1 0 0 0,1-1-1 0 0,0 1 1 0 0,0-1 0 0 0,1-1 0 0 0,0 1 0 0 0,0-1 0 0 0,1-1-1 0 0,0 0 1 0 0,0 0 0 0 0,1-1 16 0 0,-2-1 38 0 0,-1 0 0 0 0,1 0 1 0 0,-1-1-1 0 0,1-1 0 0 0,0 1 0 0 0,0-1 0 0 0,0-1 1 0 0,1 0-1 0 0,-1 0 0 0 0,0-1 0 0 0,0 0 0 0 0,0-1 1 0 0,1 0-1 0 0,-1 0 0 0 0,0-1 0 0 0,0 0 0 0 0,0 0 1 0 0,0-1-1 0 0,-1 0 0 0 0,1-1 0 0 0,-1 0 0 0 0,0 0 0 0 0,0-1 1 0 0,0 0-39 0 0,-4 2 45 0 0,-1 0 1 0 0,0 0 0 0 0,0 0-1 0 0,0 0 1 0 0,0-1 0 0 0,-1 1-1 0 0,1-1 1 0 0,-1 1 0 0 0,0-1 0 0 0,0 0-1 0 0,0 0 1 0 0,-1 0 0 0 0,1 0-1 0 0,-1 0 1 0 0,0 0 0 0 0,0 0-1 0 0,0-1 1 0 0,-1 1 0 0 0,1 0-1 0 0,-1-1 1 0 0,0 1 0 0 0,0 0-1 0 0,-1 0 1 0 0,1-1 0 0 0,-1 1 0 0 0,0 0-1 0 0,0 0 1 0 0,-1 0 0 0 0,1-1-1 0 0,-1 1 1 0 0,-1-2-46 0 0,-6-13 77 0 0,-1 0-1 0 0,0 0 1 0 0,-2 1-1 0 0,0 0 1 0 0,-12-12-77 0 0,20 25-7 0 0,-1 0 0 0 0,1 1 0 0 0,-1-1 0 0 0,0 1-1 0 0,-1 0 1 0 0,1 0 0 0 0,-1 1 0 0 0,1 0 0 0 0,-1 0 0 0 0,0 0 0 0 0,0 0 0 0 0,0 1 0 0 0,0 0 0 0 0,-1 1 0 0 0,1-1 0 0 0,-1 1 0 0 0,1 0 0 0 0,-1 1 0 0 0,1 0 0 0 0,-1 0 0 0 0,1 0 0 0 0,-1 1 0 0 0,1-1 0 0 0,-5 3 7 0 0,2-1-43 0 0,0 0 1 0 0,-1 1 0 0 0,1 0-1 0 0,0 1 1 0 0,1 0-1 0 0,-1 0 1 0 0,1 1 0 0 0,0 0-1 0 0,0 1 1 0 0,0-1 0 0 0,1 1-1 0 0,0 1 1 0 0,0 0 0 0 0,0 0-1 0 0,1 0 1 0 0,-3 6 42 0 0,8-12-62 0 0,1 0 0 0 0,-1-1 0 0 0,1 1 0 0 0,-1 0 0 0 0,1 0 0 0 0,0 0 0 0 0,-1 0-1 0 0,1 0 1 0 0,0 0 0 0 0,0 0 0 0 0,0 0 0 0 0,0 0 0 0 0,0 0 0 0 0,0 0 0 0 0,0 0 0 0 0,0 0 0 0 0,0 0 0 0 0,0-1 0 0 0,0 1 0 0 0,1 0 0 0 0,-1 0 0 0 0,0 0 0 0 0,1 0 0 0 0,-1 0 0 0 0,0 0 0 0 0,1 0 0 0 0,-1-1 0 0 0,1 1-1 0 0,0 0 1 0 0,-1 0 0 0 0,1-1 0 0 0,0 1 0 0 0,-1 0 62 0 0,10 5-4060 0 0,3-4-3811 0 0,-9-2 1915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6529 0 0,'-1'2'254'0'0,"0"-1"0"0"0,1 1-1 0 0,-1 0 1 0 0,1-1 0 0 0,-1 1-1 0 0,1 0 1 0 0,0 0-1 0 0,0 0 1 0 0,0-1 0 0 0,0 1-1 0 0,0 0 1 0 0,0 0 0 0 0,0-1-1 0 0,0 1 1 0 0,1 0 0 0 0,-1 0-1 0 0,1-1 1 0 0,-1 1-1 0 0,1 0-253 0 0,14 41 858 0 0,-12-35-195 0 0,11 33 375 0 0,-10-25-827 0 0,1 0 0 0 0,1 0 0 0 0,0-1 1 0 0,1 0-1 0 0,1 0 0 0 0,0-1 0 0 0,1 0 1 0 0,8 10-212 0 0,-16-23 106 0 0,1 0 0 0 0,0 0 0 0 0,0 0 0 0 0,0 0 0 0 0,0 0 0 0 0,0 0 0 0 0,0 0 0 0 0,0 0 0 0 0,0-1 1 0 0,0 1-1 0 0,0-1 0 0 0,1 0 0 0 0,-1 0 0 0 0,0 0 0 0 0,0 0 0 0 0,0 0 0 0 0,0 0 0 0 0,1 0 0 0 0,-1-1 0 0 0,0 1 1 0 0,0-1-1 0 0,0 1 0 0 0,0-1 0 0 0,0 0 0 0 0,0 0-106 0 0,58-29 1010 0 0,-40 19-1057 0 0,13-13-2408 0 0,-28 19 711 0 0,0 0 0 0 0,0 0 0 0 0,-1 0 0 0 0,0-1 0 0 0,0 0 0 0 0,-1 0 0 0 0,4-5 1744 0 0,-4 2-4541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4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19 11715 0 0,'-1'-2'546'0'0,"0"1"0"0"0,0 0 0 0 0,0-1 0 0 0,0 1 0 0 0,0 0 0 0 0,-1 0 0 0 0,1 0 0 0 0,0 0 0 0 0,-1 0 0 0 0,1 0 0 0 0,-1 0 0 0 0,1 0 0 0 0,-1 0 1 0 0,1 1-1 0 0,-1-1 0 0 0,0 1 0 0 0,1-1 0 0 0,-1 1 0 0 0,0-1-546 0 0,-10 10 3116 0 0,-4 13-3926 0 0,-55 100-2157 0 0,12 7-7882 0 0,49-103 4846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 7042 0 0,'-15'-8'7688'0'0,"22"11"-3987"0"0,35 12-2839 0 0,48 4-821 0 0,-44-10-2595 0 0,0 1-5279 0 0,-42-10 2895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10890 0 0,'43'-9'2846'0'0,"-6"0"-2502"0"0,0 3-1 0 0,23-2-343 0 0,75 3-3858 0 0,-97 4 2288 0 0,-17-1-3368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8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460 107 10602 0 0,'8'-25'7465'0'0,"-8"24"-7301"0"0,1 1-1 0 0,0-1 0 0 0,-1 0 0 0 0,0 0 1 0 0,1 1-1 0 0,-1-1 0 0 0,1 0 0 0 0,-1 0 1 0 0,0 0-1 0 0,0 0 0 0 0,1 0 1 0 0,-1 0-1 0 0,0 0 0 0 0,0 0 0 0 0,0 1 1 0 0,0-1-1 0 0,0 0 0 0 0,0 0 0 0 0,0 0 1 0 0,-1 0-1 0 0,1 0 0 0 0,0 0 1 0 0,0 0-1 0 0,-1 0 0 0 0,1 1 0 0 0,0-1 1 0 0,-1 0-1 0 0,1 0 0 0 0,-1 0 0 0 0,1 1 1 0 0,-1-1-1 0 0,0 0 0 0 0,1 0 1 0 0,-1 1-1 0 0,0-1 0 0 0,1 1 0 0 0,-1-1 1 0 0,0 1-1 0 0,0-1 0 0 0,1 1 0 0 0,-1-1 1 0 0,0 1-1 0 0,0-1-163 0 0,-8-5-21 0 0,-1 0-1 0 0,0 1 1 0 0,0-1-1 0 0,0 2 1 0 0,-1 0-1 0 0,1 0 1 0 0,-1 1-1 0 0,0 0 1 0 0,0 1-1 0 0,0 0 1 0 0,0 0-1 0 0,-1 2 1 0 0,1-1-1 0 0,0 1 1 0 0,0 1-1 0 0,-1 0 1 0 0,1 1-1 0 0,0 0 1 0 0,0 0 0 0 0,0 2-1 0 0,1-1 1 0 0,-1 1-1 0 0,1 0 1 0 0,0 1-1 0 0,0 1 1 0 0,0-1-1 0 0,1 2 1 0 0,-1-1-1 0 0,1 2 22 0 0,-5 4-49 0 0,0 0 0 0 0,2 1 0 0 0,0 1 0 0 0,0 0-1 0 0,1 0 1 0 0,1 1 0 0 0,0 0 0 0 0,1 1 0 0 0,1 0 0 0 0,0 1-1 0 0,1 1 50 0 0,3-7-18 0 0,1 0 1 0 0,0 1-1 0 0,1-1 0 0 0,0 1 0 0 0,1-1 0 0 0,0 1 0 0 0,1-1 0 0 0,0 1 0 0 0,1 0 0 0 0,0-1 0 0 0,1 1 0 0 0,0-1 0 0 0,1 0 0 0 0,0 1 1 0 0,1-1-1 0 0,0-1 0 0 0,5 9 18 0 0,-3-7-41 0 0,0 0 1 0 0,1-1 0 0 0,1 0-1 0 0,0 0 1 0 0,0-1 0 0 0,1 0-1 0 0,0 0 1 0 0,9 6 40 0 0,-15-13 14 0 0,0-1 0 0 0,1 0 0 0 0,-1 1 0 0 0,0-1 0 0 0,1 0 0 0 0,-1-1-1 0 0,1 1 1 0 0,0-1 0 0 0,-1 1 0 0 0,1-1 0 0 0,0 0 0 0 0,0-1 0 0 0,0 1 0 0 0,0-1 0 0 0,0 1 0 0 0,0-1 0 0 0,0 0 0 0 0,-1-1 0 0 0,1 1 0 0 0,0-1 0 0 0,0 1 0 0 0,0-1 0 0 0,0 0-1 0 0,0-1 1 0 0,-1 1 0 0 0,1-1 0 0 0,-1 1 0 0 0,1-1 0 0 0,-1 0 0 0 0,1-1 0 0 0,1 0-14 0 0,4-5 15 0 0,-2 4 45 0 0,0-1 0 0 0,0-1 0 0 0,-1 1 0 0 0,0-1 0 0 0,3-5-60 0 0,-7 9 35 0 0,0-1 0 0 0,-1 0-1 0 0,1 1 1 0 0,-1-1 0 0 0,0 0 0 0 0,0 0 0 0 0,0 1 0 0 0,0-1 0 0 0,0 0 0 0 0,-1 0 0 0 0,1 0 0 0 0,-1 0 0 0 0,0 0 0 0 0,0 0-1 0 0,0 0 1 0 0,0 0 0 0 0,-1-3-35 0 0,0 0 29 0 0,-1 1-1 0 0,1 0 1 0 0,-1-1 0 0 0,0 1-1 0 0,0 0 1 0 0,-1 0-1 0 0,0 0 1 0 0,1 0-1 0 0,-2 0 1 0 0,1 1-1 0 0,-1-1 1 0 0,1 1 0 0 0,-1 0-1 0 0,0 0 1 0 0,0 0-1 0 0,-1 1 1 0 0,1 0-1 0 0,-1 0 1 0 0,0 0-29 0 0,1 0-19 0 0,0 1-1 0 0,0 0 1 0 0,0 0-1 0 0,0 1 1 0 0,0-1 0 0 0,0 1-1 0 0,0 0 1 0 0,0 0-1 0 0,-1 0 1 0 0,1 1 0 0 0,0-1-1 0 0,-1 1 1 0 0,1 0 0 0 0,-1 0-1 0 0,1 1 1 0 0,0-1-1 0 0,-1 1 1 0 0,1 0 0 0 0,0 0-1 0 0,0 1 1 0 0,0-1-1 0 0,0 1 1 0 0,0 0 0 0 0,-2 1 19 0 0,0 1-75 0 0,0-1 1 0 0,1 2-1 0 0,-1-1 0 0 0,1 1 1 0 0,0-1-1 0 0,0 1 1 0 0,1 1-1 0 0,0-1 1 0 0,-1 2 74 0 0,-6 25-3402 0 0,10-29 2459 0 0,1 0 0 0 0,0-1 0 0 0,1 1 1 0 0,-1 0-1 0 0,0 0 0 0 0,1 0 0 0 0,0-1 0 0 0,0 1 0 0 0,-1 0 0 0 0,1-1 0 0 0,2 3 943 0 0,0 1-5989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13 6633 0 0,'-8'-2'2452'0'0,"-29"-7"6034"0"0,6 8-4692 0 0,27 2-3716 0 0,0-1 1 0 0,1 1 0 0 0,-1 1-1 0 0,1-1 1 0 0,-1 0 0 0 0,1 1-1 0 0,0 0 1 0 0,0 0 0 0 0,-1 0-1 0 0,1 0 1 0 0,1 0 0 0 0,-1 1-1 0 0,0-1 1 0 0,0 1 0 0 0,1-1 0 0 0,0 1-1 0 0,-1 0 1 0 0,1 1-79 0 0,-18 22 111 0 0,1 1 0 0 0,2 1 0 0 0,0 0 0 0 0,2 1-1 0 0,2 1 1 0 0,0 0 0 0 0,2 1 0 0 0,1 1 0 0 0,2-1 0 0 0,1 1 0 0 0,1 1 0 0 0,2-1-111 0 0,4-19-1 0 0,1 0 1 0 0,0-1 0 0 0,1 1-1 0 0,0-1 1 0 0,1 0-1 0 0,1 0 1 0 0,0 0 0 0 0,0 0-1 0 0,1-1 1 0 0,0 1 0 0 0,1-1-1 0 0,1 0 1 0 0,0-1-1 0 0,0 0 1 0 0,1 0 0 0 0,0 0-1 0 0,8 7 1 0 0,-11-14-352 0 0,0 0-1 0 0,0 1 0 0 0,1-1 1 0 0,-1-1-1 0 0,1 1 1 0 0,-1-1-1 0 0,1 0 1 0 0,0 0-1 0 0,0-1 0 0 0,5 1 353 0 0,-6-1-829 0 0,1-1 0 0 0,-1 0-1 0 0,0 0 1 0 0,0 0-1 0 0,0 0 1 0 0,0-1-1 0 0,0 0 1 0 0,0 0-1 0 0,0 0 1 0 0,0-1 0 0 0,0 0-1 0 0,-1 0 1 0 0,2 0 829 0 0,7-6-5748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11666 0 0,'-1'48'4212'0'0,"16"245"1995"0"0,0 0-4803 0 0,-13-264-523 0 0,-1-26-1460 0 0,-1 0 0 0 0,1 1-1 0 0,0-1 1 0 0,0 0 0 0 0,0 0-1 0 0,0 1 1 0 0,1-1 0 0 0,-1 0-1 0 0,1 0 1 0 0,0-1 579 0 0,-1 0-360 0 0,0-1 0 0 0,0 0 0 0 0,0 0 0 0 0,0 0 0 0 0,0 0-1 0 0,0 0 1 0 0,0 0 0 0 0,0-1 0 0 0,0 1 0 0 0,1 0 0 0 0,-1-1 0 0 0,0 1 0 0 0,1-1 0 0 0,-1 1-1 0 0,0-1 1 0 0,1 1 0 0 0,-1-1 0 0 0,1 0 0 0 0,-1 0 0 0 0,1 0 0 0 0,0 0 360 0 0,28-8-2264 0 0,-20 4-2606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1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13899 0 0,'10'-6'5003'0'0,"32"-4"-3018"0"0,21 1-989 0 0,1 2-1 0 0,12 4-995 0 0,-10-1-181 0 0,62-10 181 0 0,-57-5-3101 0 0,-4-12-6506 0 0,-55 23 3771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2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68 10242 0 0,'-9'-13'7656'0'0,"-8"-13"-3407"0"0,14 23-4067 0 0,0 0-1 0 0,0 1 0 0 0,-1-1 0 0 0,1 1 0 0 0,-1 0 0 0 0,1 0 0 0 0,-1 0 1 0 0,1 0-1 0 0,-1 1 0 0 0,0-1 0 0 0,0 1 0 0 0,0 0 0 0 0,0 0 1 0 0,0 1-1 0 0,0-1 0 0 0,0 1 0 0 0,-3 0-181 0 0,-2 0 24 0 0,1 1 0 0 0,0 1 0 0 0,-1-1-1 0 0,1 1 1 0 0,0 0 0 0 0,0 1 0 0 0,0 0 0 0 0,-5 3-24 0 0,-10 6-153 0 0,1 1 0 0 0,1 1 0 0 0,0 0 0 0 0,2 2 0 0 0,-9 8 153 0 0,10-8-72 0 0,1 0-1 0 0,1 2 0 0 0,0 0 0 0 0,2 0 1 0 0,0 1-1 0 0,-11 20 73 0 0,21-31-55 0 0,0 0 1 0 0,0 1-1 0 0,1-1 1 0 0,0 1-1 0 0,0-1 0 0 0,1 1 1 0 0,0 0-1 0 0,1 0 1 0 0,0 0-1 0 0,0 0 0 0 0,1 0 1 0 0,0 0-1 0 0,1 0 1 0 0,0 0-1 0 0,0 0 0 0 0,1-1 1 0 0,0 1-1 0 0,0 0 1 0 0,3 4 54 0 0,-2-5-5 0 0,1 0 1 0 0,0 0 0 0 0,0-1-1 0 0,1 0 1 0 0,0 1-1 0 0,0-1 1 0 0,0-1 0 0 0,1 1-1 0 0,0-1 1 0 0,1 0 0 0 0,0-1-1 0 0,6 5 5 0 0,-11-8 19 0 0,1-1 0 0 0,-1 1-1 0 0,1-1 1 0 0,0 0 0 0 0,0 0-1 0 0,-1 0 1 0 0,1 0 0 0 0,0-1-1 0 0,0 1 1 0 0,0-1 0 0 0,0 0-1 0 0,0 0 1 0 0,0 0 0 0 0,0 0 0 0 0,0 0-1 0 0,0-1 1 0 0,0 1 0 0 0,0-1-1 0 0,-1 0 1 0 0,1 1 0 0 0,0-1-1 0 0,0-1 1 0 0,-1 1 0 0 0,1 0-1 0 0,-1-1 1 0 0,1 1 0 0 0,-1-1-1 0 0,1 0 1 0 0,-1 0 0 0 0,0 0-1 0 0,0 0 1 0 0,0 0 0 0 0,0 0-1 0 0,0-1 1 0 0,0 1 0 0 0,-1-1-1 0 0,1 1 1 0 0,0-3-19 0 0,1 0 79 0 0,0 0 0 0 0,0 0 0 0 0,0-1 0 0 0,-1 1 0 0 0,0-1 0 0 0,0 1 0 0 0,0-1-1 0 0,-1 0 1 0 0,1 0 0 0 0,-1 1 0 0 0,-1-1 0 0 0,1 0 0 0 0,-1 0 0 0 0,0 0 0 0 0,-1 0 0 0 0,0-6-79 0 0,0 9 10 0 0,0 0 0 0 0,0 0 1 0 0,0 0-1 0 0,0 0 0 0 0,-1 0 0 0 0,1 1 1 0 0,-1-1-1 0 0,0 0 0 0 0,0 1 0 0 0,0 0 1 0 0,0-1-1 0 0,0 1 0 0 0,0 0 0 0 0,-1 0 1 0 0,1 0-1 0 0,-1 0 0 0 0,1 0 1 0 0,-1 1-1 0 0,0-1 0 0 0,1 1 0 0 0,-1 0 1 0 0,0 0-1 0 0,0 0 0 0 0,0 0 0 0 0,0 0 1 0 0,0 0-1 0 0,0 1 0 0 0,-1 0 0 0 0,1 0 1 0 0,0 0-1 0 0,0 0 0 0 0,-1 0-10 0 0,-4 0-32 0 0,0 1-1 0 0,0 0 1 0 0,0 0-1 0 0,0 1 0 0 0,1-1 1 0 0,-6 3 32 0 0,-15 11-2216 0 0,9 7-6197 0 0,21-13 3160 0 0,-1-5-153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2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12499 0 0,'4'15'6435'0'0,"5"22"-6108"0"0,-1 21 108 0 0,3 0 0 0 0,2-1-1 0 0,2-1 1 0 0,9 15-435 0 0,3 19 429 0 0,-22-76-306 0 0,-2 0 0 0 0,0 1 1 0 0,-1-1-1 0 0,0 1 1 0 0,-1-1-1 0 0,-1 1 1 0 0,0 0-1 0 0,-1-1 1 0 0,-1 1-1 0 0,0-1 0 0 0,-1 0 1 0 0,0 1-1 0 0,-1-1 1 0 0,-1 0-124 0 0,-2 3 132 0 0,-1-1 1 0 0,-1 0 0 0 0,0-1-1 0 0,-1 1 1 0 0,0-2 0 0 0,-1 0-1 0 0,-1 0 1 0 0,0-1 0 0 0,-1 0-1 0 0,0-1 1 0 0,-5 2-133 0 0,-19 19-122 0 0,1-1-3580 0 0,10-13-6592 0 0,22-16 4101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6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95 13371 0 0,'0'-1'79'0'0,"0"1"1"0"0,0 0 0 0 0,0 0-1 0 0,0-1 1 0 0,0 1-1 0 0,-1 0 1 0 0,1 0-1 0 0,0 0 1 0 0,0-1-1 0 0,0 1 1 0 0,0 0 0 0 0,0 0-1 0 0,-1 0 1 0 0,1 0-1 0 0,0 0 1 0 0,0-1-1 0 0,0 1 1 0 0,-1 0 0 0 0,1 0-1 0 0,0 0 1 0 0,0 0-1 0 0,-1 0 1 0 0,1 0-1 0 0,0 0 1 0 0,0 0 0 0 0,0 0-1 0 0,-1 0 1 0 0,1 0-1 0 0,0 0 1 0 0,0 0-1 0 0,-1 0 1 0 0,1 0-1 0 0,0 0 1 0 0,0 0 0 0 0,-1 0-1 0 0,1 0 1 0 0,0 0-1 0 0,0 0 1 0 0,-1 0-1 0 0,1 0 1 0 0,0 0 0 0 0,0 1-1 0 0,0-1 1 0 0,-1 0-1 0 0,1 0 1 0 0,0 0-1 0 0,0 0 1 0 0,0 1-1 0 0,0-1 1 0 0,-1 0 0 0 0,1 0-1 0 0,0 0 1 0 0,0 1-1 0 0,0-1 1 0 0,0 0-1 0 0,0 0 1 0 0,0 0 0 0 0,0 1-1 0 0,0-1 1 0 0,0 0-80 0 0,7 18 701 0 0,-1-6-592 0 0,2 7 166 0 0,1 0 0 0 0,0-1 0 0 0,1 0 0 0 0,1-1 0 0 0,1 0 0 0 0,1-1 0 0 0,0 0 0 0 0,1-1 0 0 0,12 10-275 0 0,-22-22 43 0 0,-1-1 1 0 0,1 1 0 0 0,0-1-1 0 0,-1 0 1 0 0,1-1-1 0 0,0 1 1 0 0,0-1 0 0 0,1 1-1 0 0,-1-1 1 0 0,0 0-1 0 0,0-1 1 0 0,0 1-1 0 0,1-1 1 0 0,-1 0 0 0 0,0 0-1 0 0,1 0 1 0 0,-1-1-1 0 0,0 1 1 0 0,0-1 0 0 0,0 0-1 0 0,1 0 1 0 0,-1-1-1 0 0,0 1 1 0 0,0-1-1 0 0,0 0-43 0 0,14-8 23 0 0,-2 0-1 0 0,1-1 0 0 0,-2 0 0 0 0,1-1 0 0 0,3-5-22 0 0,42-31-18 0 0,-53 43-18 0 0,1-1 0 0 0,0 2 0 0 0,0-1 0 0 0,0 1 0 0 0,0 0 0 0 0,1 1 0 0 0,5-1 36 0 0,-11 3-17 0 0,0 1-1 0 0,0 0 1 0 0,0 0-1 0 0,0 0 1 0 0,0 0-1 0 0,0 1 1 0 0,0 0-1 0 0,-1-1 1 0 0,1 1-1 0 0,0 1 1 0 0,0-1-1 0 0,-1 1 1 0 0,1-1-1 0 0,-1 1 1 0 0,1 0-1 0 0,-1 0 1 0 0,0 1-1 0 0,0-1 1 0 0,0 1-1 0 0,0-1 1 0 0,0 1 17 0 0,26 22 209 0 0,0-2 0 0 0,2 0 0 0 0,5 0-209 0 0,-33-22 16 0 0,0 1 1 0 0,0-1 0 0 0,0 0 0 0 0,0 0 0 0 0,0 0 0 0 0,0-1 0 0 0,1 1 0 0 0,-1-1 0 0 0,0 1 0 0 0,1-1-1 0 0,-1 0 1 0 0,0-1 0 0 0,1 1 0 0 0,-1 0 0 0 0,0-1 0 0 0,0 0 0 0 0,1 0 0 0 0,-1 0 0 0 0,0 0 0 0 0,0 0-1 0 0,0-1 1 0 0,0 1 0 0 0,0-1 0 0 0,1-1-17 0 0,12-8 36 0 0,0-1 0 0 0,-1 0 0 0 0,-1-1-1 0 0,2-3-35 0 0,27-21-34 0 0,-32 29-3 0 0,0 0 1 0 0,1 1-1 0 0,-1 1 0 0 0,2 0 0 0 0,-1 1 0 0 0,0 0 0 0 0,1 1 1 0 0,9-2 36 0 0,-15 4-9 0 0,0 2 1 0 0,0-1-1 0 0,0 1 1 0 0,0 0 0 0 0,0 0-1 0 0,0 1 1 0 0,0 0-1 0 0,0 0 1 0 0,0 0 0 0 0,0 1-1 0 0,0 0 1 0 0,-1 1-1 0 0,1-1 1 0 0,-1 1 0 0 0,0 1-1 0 0,1-1 1 0 0,-1 1 8 0 0,11 7 40 0 0,10 7 63 0 0,1 0 0 0 0,1-2 0 0 0,0-2 0 0 0,21 8-103 0 0,-45-21 19 0 0,-1 0-1 0 0,1 0 1 0 0,-1-1 0 0 0,1 1-1 0 0,0-1 1 0 0,-1 0 0 0 0,1 0-1 0 0,-1-1 1 0 0,1 0 0 0 0,0 1-1 0 0,-1-1 1 0 0,0-1 0 0 0,1 1-1 0 0,-1-1 1 0 0,0 1 0 0 0,1-1 0 0 0,-1-1-1 0 0,3-1-18 0 0,12-9 36 0 0,-1 0 0 0 0,-1-1 0 0 0,11-11-36 0 0,35-25-68 0 0,-51 42 47 0 0,0 1-1 0 0,1 0 1 0 0,0 1 0 0 0,0 1-1 0 0,3-1 22 0 0,-12 5-10 0 0,0 0-1 0 0,-1 0 1 0 0,1 0-1 0 0,0 1 0 0 0,0 0 1 0 0,0-1-1 0 0,0 1 1 0 0,0 0-1 0 0,0 1 0 0 0,0-1 1 0 0,0 1-1 0 0,-1 0 1 0 0,1 0-1 0 0,0 0 0 0 0,0 0 1 0 0,-1 1-1 0 0,1-1 1 0 0,-1 1-1 0 0,1 0 0 0 0,2 2 11 0 0,4 4 50 0 0,0-1-1 0 0,0 0 1 0 0,1-1 0 0 0,-1-1-1 0 0,1 1 1 0 0,1-2-1 0 0,0 1-49 0 0,-6-3 20 0 0,0-1 0 0 0,0 0-1 0 0,0 0 1 0 0,0-1 0 0 0,0 1-1 0 0,0-1 1 0 0,0 0 0 0 0,0-1 0 0 0,0 0-1 0 0,0 0 1 0 0,0 0 0 0 0,0 0-1 0 0,0-1 1 0 0,5-3-20 0 0,66-37 36 0 0,-63 33-93 0 0,0 1-1 0 0,1 0 0 0 0,0 1 0 0 0,0 0 0 0 0,7-1 58 0 0,-16 7-14 0 0,-1-1 0 0 0,1 1-1 0 0,0 1 1 0 0,0-1 0 0 0,0 1 0 0 0,-1 0 0 0 0,1 0 0 0 0,0 1 0 0 0,0-1 0 0 0,0 1-1 0 0,-1 1 1 0 0,1-1 0 0 0,-1 1 0 0 0,1 0 0 0 0,-1 0 0 0 0,0 1 0 0 0,4 2 14 0 0,5 2 49 0 0,-1-1 0 0 0,1 0 1 0 0,-1-1-1 0 0,2 0 0 0 0,-1-1 1 0 0,0 0-1 0 0,1-2 1 0 0,0 1-1 0 0,-1-2 0 0 0,3 0-49 0 0,7-1-15 0 0,-1-2-1 0 0,1 0 1 0 0,-1-1-1 0 0,0-2 0 0 0,0 0 1 0 0,1-2 15 0 0,3-1-79 0 0,-19 4 99 0 0,1 1-1 0 0,0 0 1 0 0,0 1 0 0 0,0 0-1 0 0,0 0 1 0 0,0 1-1 0 0,0 0 1 0 0,0 0 0 0 0,1 1-1 0 0,8 1-19 0 0,-2 5 213 0 0,1-2-1 0 0,0 0 0 0 0,0 0 1 0 0,0-2-1 0 0,1 0 1 0 0,-1-1-1 0 0,14-1-212 0 0,-20-1-374 0 0,-1 0-1 0 0,1-1 1 0 0,-1 0-1 0 0,0-1 1 0 0,0 0-1 0 0,1-1 375 0 0,-2 0-1453 0 0,-1 0 0 0 0,1 0 0 0 0,-1-1 0 0 0,0 0 0 0 0,-1 0 0 0 0,1-1-1 0 0,1-2 1454 0 0,6-6-7336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13811 0 0,'53'-43'7024'0'0,"-35"31"-8351"0"0,1 1 0 0 0,1 1 0 0 0,14-6 1327 0 0,-27 14-2552 0 0,-3 2-1894 0 0,-1 0 383 0 0,-2 0-490 0 0</inkml:trace>
  <inkml:trace contextRef="#ctx0" brushRef="#br0" timeOffset="1">85 194 13539 0 0,'5'-1'422'0'0,"0"-1"0"0"0,-1 0 0 0 0,1 0-1 0 0,0 0 1 0 0,-1 0 0 0 0,0-1 0 0 0,1 1 0 0 0,-1-1 0 0 0,0 0 0 0 0,0-1 0 0 0,0 1-1 0 0,2-4-421 0 0,53-54-5439 0 0,-55 57 4360 0 0,20-30-6860 0 0,-19 25 3803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1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1730 12083 0 0,'0'0'1784'0'0,"0"0"-609"0"0,0 0-579 0 0,0 0-369 0 0,0 0-189 0 0,18-5-1126 0 0,19-4 3622 0 0,-25 6-2407 0 0,0 1 0 0 0,0 1 0 0 0,0 0 0 0 0,0 0 0 0 0,12 2-127 0 0,14-2 15 0 0,62-1-209 0 0,82 9 194 0 0,-99-1 34 0 0,1-4 0 0 0,0-4-1 0 0,2-3-33 0 0,42-9 18 0 0,202-27 27 0 0,72-32-153 0 0,-282 52-216 0 0,52-1 324 0 0,-162 21 3 0 0,91-12 203 0 0,-91 11-183 0 0,0 0-1 0 0,0-1 0 0 0,0 0 1 0 0,-1-1-1 0 0,1 0 0 0 0,-1 0 1 0 0,0-1-1 0 0,6-4-22 0 0,-1-3 152 0 0,-1 0 0 0 0,-1-1 0 0 0,0-1 0 0 0,-1 0-1 0 0,0-1 1 0 0,-2 1 0 0 0,1-2 0 0 0,-2 0 0 0 0,0 0 0 0 0,-1 0 0 0 0,0-1 0 0 0,-2 0-1 0 0,2-7-151 0 0,10-44 492 0 0,-3-1 0 0 0,4-52-492 0 0,-18 115 52 0 0,15-129 294 0 0,-10 66-287 0 0,4 1 1 0 0,3 0-1 0 0,17-57-59 0 0,59-201-42 0 0,-86 316-79 0 0,1 1 1 0 0,1 0 0 0 0,-1-1-1 0 0,2 1 1 0 0,-1 1 0 0 0,1-1-1 0 0,6-7 121 0 0,-8 12-81 0 0,0 0 0 0 0,1 1-1 0 0,-1 0 1 0 0,1-1-1 0 0,0 1 1 0 0,0 1 0 0 0,0-1-1 0 0,0 1 1 0 0,0-1-1 0 0,0 1 1 0 0,1 0 0 0 0,-1 1-1 0 0,1-1 1 0 0,-1 1 0 0 0,1 0-1 0 0,0 0 1 0 0,3 0 81 0 0,95-13-1002 0 0,-30 4 740 0 0,27 1 262 0 0,236-1-456 0 0,91-4 227 0 0,-222 0 97 0 0,279-11-409 0 0,-357 24 461 0 0,-11-1-338 0 0,73 9 418 0 0,93 28 383 0 0,-268-34-414 0 0,3 1-607 0 0,-9 1-6927 0 0,-9-4 1826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23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1 112 10210 0 0,'10'-2'3052'0'0,"31"-9"-2330"0"0,-30 8 390 0 0,93-22 3911 0 0,-60 16-4930 0 0,0 2 1 0 0,28 0-94 0 0,29 5-76 0 0,46 7 76 0 0,22 1 33 0 0,72 7 38 0 0,-92-2-82 0 0,141-8-1 0 0,-226-1 0 0 0,0-4 1 0 0,0-2-1 0 0,23-7 12 0 0,43-2-10 0 0,-108 11 11 0 0,7 0 2 0 0,-1-1 1 0 0,1-1 0 0 0,17-6-4 0 0,0 0-103 0 0,-1 1 1 0 0,1 2-1 0 0,1 2 1 0 0,-1 2 0 0 0,2 2 102 0 0,-40 2-28 0 0,1 0 0 0 0,-1 0 1 0 0,0 1-1 0 0,0-1 0 0 0,1 2 1 0 0,-1-1-1 0 0,-1 1 1 0 0,1 1-1 0 0,0-1 0 0 0,-1 1 1 0 0,0 1-1 0 0,0-1 0 0 0,0 1 1 0 0,0 1-1 0 0,-1-1 28 0 0,4 4 3 0 0,0 1 1 0 0,-1 0-1 0 0,0 0 0 0 0,-1 1 0 0 0,0 0 0 0 0,0 0 1 0 0,-1 1-1 0 0,-1 0 0 0 0,0 1-3 0 0,16 32-55 0 0,-12-25 43 0 0,0 1-1 0 0,-2 0 1 0 0,0 0-1 0 0,-1 1 1 0 0,1 12 12 0 0,43 193 1003 0 0,-29-132-667 0 0,-14-69-122 0 0,-1 0-1 0 0,-2 1 0 0 0,1 17-213 0 0,4 164 657 0 0,-8-187-652 0 0,0-1 1 0 0,2 0-1 0 0,0 1 0 0 0,1-1 0 0 0,1-1 0 0 0,1 1 0 0 0,1-1 0 0 0,1 0 0 0 0,5 7-5 0 0,18 47 80 0 0,-25-59-80 0 0,0-1-1 0 0,1 1 1 0 0,0-1 0 0 0,1-1 0 0 0,0 1 0 0 0,1-1 0 0 0,0-1-1 0 0,8 6 1 0 0,44 38-73 0 0,-42-36 22 0 0,0 0 0 0 0,2-2 0 0 0,15 10 51 0 0,-11-11-21 0 0,-16-8 30 0 0,0-2 0 0 0,0 1 0 0 0,0-1-1 0 0,1-1 1 0 0,0 0 0 0 0,1-1 0 0 0,-1 0 0 0 0,1 0 0 0 0,-1-1 0 0 0,1-1 0 0 0,4 0-9 0 0,121 5 180 0 0,1-6-1 0 0,0-6 1 0 0,80-15-180 0 0,-28 11 50 0 0,-109 8 87 0 0,-1-4 0 0 0,5-5-137 0 0,44-4-49 0 0,34 3 49 0 0,-41 4-15 0 0,66-14 15 0 0,-94 9-135 0 0,1 5-1 0 0,9 4 136 0 0,-14 0-14 0 0,-1-3 0 0 0,39-10 14 0 0,-52 13-53 0 0,-51 3-171 0 0,-19 0-1023 0 0,21 0-2079 0 0,-9-7-5540 0 0,-12 3 2697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25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9882 0 0,'8'98'1201'0'0,"-4"-69"-276"0"0,-1 1 1 0 0,-2-1-1 0 0,-1 6-925 0 0,-3-7 729 0 0,2 44 680 0 0,0-53-1358 0 0,0 13-1061 0 0,10-19-8272 0 0,-8-13 4534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26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 9394 0 0,'13'-4'3899'0'0,"25"4"-4098"0"0,-29 1 815 0 0,53 7-1472 0 0,-28-2-8062 0 0,-28-6 4990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27.0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0 7730 0 0,'-58'68'6976'0'0,"42"-47"-6961"0"0,2 2 1 0 0,-12 21-16 0 0,19-31-351 0 0,1 1 1 0 0,0-1-1 0 0,1 1 0 0 0,0 0 1 0 0,1 1-1 0 0,1-1 1 0 0,0 1-1 0 0,1-1 1 0 0,0 1-1 0 0,2 0 1 0 0,-1 0-1 0 0,2 0 1 0 0,1 7 350 0 0,-1-16-27 0 0,1 1 1 0 0,0-1-1 0 0,0 0 1 0 0,1 0-1 0 0,0 0 1 0 0,0 0-1 0 0,0 0 1 0 0,1-1 0 0 0,0 0-1 0 0,1 2 27 0 0,-4-5 1 0 0,1 0 1 0 0,0 1-1 0 0,0-1 0 0 0,0 0 0 0 0,0 0 1 0 0,0 0-1 0 0,1-1 0 0 0,-1 1 0 0 0,0-1 0 0 0,1 1 1 0 0,0-1-1 0 0,-1 0 0 0 0,1 1 0 0 0,0-2 1 0 0,-1 1-1 0 0,1 0 0 0 0,0 0 0 0 0,0-1 1 0 0,0 1-1 0 0,-1-1 0 0 0,1 0 0 0 0,0 0 1 0 0,0 0-1 0 0,0-1 0 0 0,0 1-1 0 0,2-2 271 0 0,-1 0 0 0 0,1-1 1 0 0,-1 1-1 0 0,0-1 0 0 0,0 0 0 0 0,0 0 0 0 0,0-1 0 0 0,0 1 0 0 0,-1-1 0 0 0,1 1 1 0 0,1-5-272 0 0,-3 6 143 0 0,1-1 0 0 0,-1 1 0 0 0,0-1 0 0 0,0 0 0 0 0,-1 0 0 0 0,1 0 1 0 0,0 0-1 0 0,-1 0 0 0 0,0 0 0 0 0,0-1 0 0 0,0 1 0 0 0,0 0 0 0 0,0-1 1 0 0,-1 1-1 0 0,0 0 0 0 0,1-1 0 0 0,-1-1-143 0 0,-2 2 74 0 0,1-1 0 0 0,0 1 0 0 0,-1 0 0 0 0,0 0 0 0 0,0 0 0 0 0,0 0 0 0 0,0 0 1 0 0,0 0-1 0 0,-1 0 0 0 0,1 1 0 0 0,-1-1 0 0 0,1 1 0 0 0,-1 0 0 0 0,0 0 0 0 0,0 0 0 0 0,0 0 0 0 0,0 0 0 0 0,-1 1 0 0 0,1 0 0 0 0,0-1 0 0 0,-1 1 1 0 0,1 0-1 0 0,-1 1 0 0 0,1-1 0 0 0,-2 0-74 0 0,-2 0-407 0 0,0 0-1 0 0,0 0 1 0 0,-1 1 0 0 0,1 0-1 0 0,0 0 1 0 0,0 1 0 0 0,-1-1 0 0 0,1 2-1 0 0,0-1 1 0 0,0 1 0 0 0,0 0 0 0 0,-1 1 407 0 0,-13 6-1540 0 0,11-5 508 0 0,0 0 1 0 0,0 1-1 0 0,0 0 1 0 0,0 1 0 0 0,1 0-1 0 0,-3 3 1032 0 0,2-2-4486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3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16 9642 0 0,'-5'-5'8757'0'0,"-45"0"-7068"0"0,43 3-1673 0 0,0 1-1 0 0,0 0 1 0 0,0 0-1 0 0,0 1 1 0 0,0 0 0 0 0,0 0-1 0 0,0 1 1 0 0,0-1-1 0 0,0 1 1 0 0,0 1-1 0 0,0 0 1 0 0,-3 1-16 0 0,-6 3-86 0 0,1 0 0 0 0,-1 1-1 0 0,1 1 1 0 0,1 0 0 0 0,-1 1 0 0 0,2 1 0 0 0,-1 0 0 0 0,1 1-1 0 0,1 0 1 0 0,0 1 0 0 0,0 1 0 0 0,1-1 0 0 0,-3 7 86 0 0,7-9-82 0 0,0 1 1 0 0,1 0 0 0 0,0 0 0 0 0,0 0-1 0 0,1 1 1 0 0,1 0 0 0 0,0 0 0 0 0,1 0-1 0 0,0 0 1 0 0,1 1 0 0 0,0-1-1 0 0,1 1 1 0 0,0-1 0 0 0,1 1 0 0 0,1 0-1 0 0,0-1 1 0 0,0 1 0 0 0,2 3 81 0 0,-2-9-53 0 0,1-1 0 0 0,-1 0 0 0 0,1 0 0 0 0,0 0 0 0 0,1 0 0 0 0,-1 0 0 0 0,1-1 0 0 0,0 1 0 0 0,1-1 0 0 0,-1 1 0 0 0,4 2 53 0 0,-5-6 32 0 0,0 0 0 0 0,0 0 1 0 0,0 0-1 0 0,0-1 0 0 0,0 1 1 0 0,0-1-1 0 0,0 0 0 0 0,0 0 1 0 0,0 1-1 0 0,1-1 0 0 0,-1-1 1 0 0,0 1-1 0 0,1 0 0 0 0,-1 0 0 0 0,1-1 1 0 0,-1 0-1 0 0,1 1 0 0 0,-1-1 1 0 0,1 0-1 0 0,-1 0 0 0 0,1 0 1 0 0,-1-1-1 0 0,1 1 0 0 0,-1 0 1 0 0,1-1-1 0 0,-1 0 0 0 0,0 0 1 0 0,1 0-1 0 0,-1 0 0 0 0,0 0 1 0 0,1 0-33 0 0,84-36 518 0 0,-84 35-353 0 0,0 0-1 0 0,0 0 0 0 0,-1 0 1 0 0,1-1-1 0 0,-1 1 0 0 0,1-1 1 0 0,-1 1-1 0 0,0-1 0 0 0,0 0 1 0 0,0 0-1 0 0,0 0 0 0 0,-1 0 1 0 0,1 0-1 0 0,-1 0 0 0 0,0-1 1 0 0,0 1-1 0 0,0 0 0 0 0,0-3-164 0 0,0 4 60 0 0,-1 0-1 0 0,0 0 1 0 0,0 1-1 0 0,0-1 1 0 0,-1 0-1 0 0,1 0 0 0 0,0 0 1 0 0,-1 0-1 0 0,1 0 1 0 0,-1 0-1 0 0,0 1 1 0 0,1-1-1 0 0,-1 0 1 0 0,0 0-1 0 0,0 1 0 0 0,0-1 1 0 0,0 1-1 0 0,-1-1 1 0 0,1 1-1 0 0,0-1 1 0 0,-1 1-1 0 0,1 0 1 0 0,0-1-1 0 0,-1 1 0 0 0,0 0 1 0 0,1 0-1 0 0,-1 0 1 0 0,0 0-1 0 0,1 1 1 0 0,-1-1-1 0 0,0 0 1 0 0,0 1-1 0 0,0-1-59 0 0,-32-11-581 0 0,23 7 781 0 0,-1 1-1 0 0,0 0 0 0 0,0 1 1 0 0,0 0-1 0 0,-1 1 0 0 0,-4-1-199 0 0,13 3-385 0 0,0 0-1 0 0,-1 1 1 0 0,1-1-1 0 0,0 1 0 0 0,0 0 1 0 0,-1 0-1 0 0,1 0 0 0 0,0 0 1 0 0,-1 1 385 0 0,1 1-1131 0 0,-1-1 1 0 0,1 1-1 0 0,0-1 0 0 0,-1 1 1 0 0,1 1-1 0 0,0-1 0 0 0,1 1 1 0 0,-1-1-1 0 0,0 1 1131 0 0,-1 3-2130 0 0,-1 1-3177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45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0 712 7938 0 0,'89'-1'4980'0'0,"-6"-1"-2897"0"0,0 4 0 0 0,33 7-2083 0 0,-37-3 502 0 0,1-3 1 0 0,0-4 0 0 0,0-3 0 0 0,44-10-503 0 0,-71 11 31 0 0,-1 2 0 0 0,25 3-31 0 0,-22 1 111 0 0,-1-3 0 0 0,13-4-111 0 0,27-2 157 0 0,-40 2-30 0 0,0-1 0 0 0,10-5-127 0 0,19 1 116 0 0,-59 8 266 0 0,0-2 0 0 0,23-5-382 0 0,-37 5 148 0 0,1 0 0 0 0,-1 0-1 0 0,1-1 1 0 0,-1-1 0 0 0,0 0 0 0 0,-1 0 0 0 0,1-1 0 0 0,-1 0 0 0 0,0 0 0 0 0,-1-1 0 0 0,8-7-148 0 0,-10 6 106 0 0,16-21 44 0 0,0 0 0 0 0,-3-1 1 0 0,0-1-1 0 0,-2-1 0 0 0,6-17-150 0 0,8-24 81 0 0,13-40 417 0 0,-10 34-978 0 0,-32 75 432 0 0,0-1 0 0 0,0 1-1 0 0,1 0 1 0 0,-1 0 0 0 0,1 1 0 0 0,0-1 0 0 0,0 1-1 0 0,1-1 1 0 0,-1 1 0 0 0,1 0 0 0 0,1-1 48 0 0,51-35-455 0 0,-21 16 465 0 0,-35 23-20 0 0,16-11 69 0 0,-16 11-68 0 0,0 0 0 0 0,0 0-1 0 0,0-1 1 0 0,1 1 0 0 0,-1 0-1 0 0,0 0 1 0 0,0 0 0 0 0,0-1-1 0 0,1 1 1 0 0,-1 0 0 0 0,0 0-1 0 0,0 0 1 0 0,1 0 0 0 0,-1 0-1 0 0,0-1 1 0 0,0 1 0 0 0,1 0-1 0 0,-1 0 1 0 0,0 0 0 0 0,0 0-1 0 0,1 0 1 0 0,-1 0 0 0 0,0 0-1 0 0,0 0 1 0 0,1 0 0 0 0,-1 0-1 0 0,0 0 1 0 0,1 0 0 0 0,-1 0-1 0 0,0 0 1 0 0,0 0 0 0 0,1 1-1 0 0,-1-1 1 0 0,0 0 0 0 0,0 0-1 0 0,1 0 1 0 0,-1 0 0 0 0,0 0-1 0 0,0 0 1 0 0,0 1 0 0 0,1-1-1 0 0,-1 0 1 0 0,0 0 0 0 0,0 0-1 0 0,0 1 1 0 0,1-1 0 0 0,-1 0-1 0 0,0 0 1 0 0,0 1 0 0 0,0-1-1 0 0,0 0 1 0 0,0 1 9 0 0,19 38-187 0 0,-9-10 252 0 0,0-1-1 0 0,2-1 1 0 0,1 0 0 0 0,8 13-65 0 0,4 7 52 0 0,-18-34-1 0 0,2 0-1 0 0,0 0 1 0 0,0-1-1 0 0,11 10-50 0 0,21 30 67 0 0,-33-42-47 0 0,1 0 0 0 0,-1 0-1 0 0,2 0 1 0 0,3 2-20 0 0,29 32 48 0 0,-36-36-63 0 0,0 1 17 0 0,1 0 1 0 0,0-1-1 0 0,1 1 0 0 0,0-1 0 0 0,0-1 1 0 0,9 8-3 0 0,7 0-2 0 0,-12-8 4 0 0,-1 0 0 0 0,0 1-1 0 0,0 0 1 0 0,3 5-2 0 0,-6-8 21 0 0,-1 0 0 0 0,1-1-1 0 0,0 0 1 0 0,0 0 0 0 0,0-1 0 0 0,1 1 0 0 0,-1-2-1 0 0,9 2-20 0 0,6 3-21 0 0,-3-2 131 0 0,1-2-1 0 0,0 0 0 0 0,0-1 1 0 0,0-1-1 0 0,19-2-109 0 0,-19 1 82 0 0,41-4 116 0 0,-43 2-182 0 0,0 1 0 0 0,0 0-1 0 0,0 2 1 0 0,0 0-16 0 0,11 1 19 0 0,-1-2 0 0 0,0 0 1 0 0,7-3-20 0 0,38 0-29 0 0,135 9 41 0 0,-110-5-44 0 0,10 0 4 0 0,29-6 28 0 0,136-4-40 0 0,76 0-101 0 0,-270 5 122 0 0,222-6-498 0 0,-117 8 710 0 0,-189 4-1132 0 0,-7-1-9938 0 0,9-4 3748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49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269 1 7634 0 0,'-17'2'9070'0'0,"-4"6"-3929"0"0,-26 16-2929 0 0,-10 16-4938 0 0,29-14 3589 0 0,15-10-1239 0 0,2 0 0 0 0,-1 0 0 0 0,2 1 0 0 0,0 0 0 0 0,1 1 0 0 0,1 0 1 0 0,1 1-1 0 0,0 0 0 0 0,0 5 376 0 0,6-18-186 0 0,0-1 0 0 0,0 0 0 0 0,0 0 0 0 0,1 1 0 0 0,-1-1 0 0 0,1 0 0 0 0,0 1 0 0 0,1-1 0 0 0,0 0 0 0 0,0 1 0 0 0,0-1 0 0 0,1 4 186 0 0,-1-7-33 0 0,0 0 0 0 0,-1 0-1 0 0,1-1 1 0 0,0 1 0 0 0,0 0-1 0 0,0-1 1 0 0,0 1 0 0 0,0-1-1 0 0,1 1 1 0 0,-1-1 0 0 0,0 0-1 0 0,1 1 1 0 0,-1-1 0 0 0,1 0-1 0 0,-1 0 1 0 0,1 0 0 0 0,0 0-1 0 0,-1 0 1 0 0,1 0 0 0 0,0 0-1 0 0,0-1 1 0 0,0 1 0 0 0,-1-1-1 0 0,1 1 1 0 0,0-1 0 0 0,0 0-1 0 0,0 0 1 0 0,0 0 0 0 0,0 0-1 0 0,0 0 1 0 0,0 0 0 0 0,0 0-1 0 0,-1-1 1 0 0,1 1 0 0 0,0-1-1 0 0,0 1 1 0 0,1-1 33 0 0,3-1 27 0 0,4 0 174 0 0,0-1-1 0 0,0 0 0 0 0,-1-1 0 0 0,1 0 1 0 0,-1 0-1 0 0,0-1 0 0 0,0 0 0 0 0,0 0 1 0 0,3-4-201 0 0,-12 9 168 0 0,0-1 0 0 0,0 0 0 0 0,0 1 1 0 0,-1-1-1 0 0,1 0 0 0 0,0 1 1 0 0,0-1-1 0 0,0 1 0 0 0,0-1 0 0 0,-1 0 1 0 0,1 1-1 0 0,0-1 0 0 0,0 1 0 0 0,-1-1 1 0 0,1 0-1 0 0,-1 1 0 0 0,1-1 0 0 0,0 1 1 0 0,-1-1-1 0 0,1 1 0 0 0,-1 0 1 0 0,1-1-1 0 0,-1 1 0 0 0,1-1 0 0 0,-1 1-168 0 0,0-1 14 0 0,0 0 0 0 0,0 0-1 0 0,0 0 1 0 0,-1 0 0 0 0,1 0-1 0 0,0 0 1 0 0,0 0 0 0 0,0 1-1 0 0,-1-1 1 0 0,1 1 0 0 0,0-1-1 0 0,-1 1 1 0 0,1-1 0 0 0,0 1-1 0 0,-1-1 1 0 0,1 1 0 0 0,-1 0-1 0 0,1 0 1 0 0,-1 0 0 0 0,1 0-1 0 0,0 0 1 0 0,-1 0 0 0 0,1 0-1 0 0,-1 1 1 0 0,1-1 0 0 0,-1 0-1 0 0,1 1-13 0 0,-21-4-2294 0 0,5 0-8655 0 0,14 3 4585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3:17:49.4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156 0 7274 0 0,'-9'5'10919'0'0,"-4"6"-6672"0"0,-29 35-6546 0 0,36-39 3267 0 0,2-2-1086 0 0,-32 37-4095 0 0,2 3-4262 0 0,22-26 1956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7186 0 0,'6'76'6664'0'0,"0"-42"-6142"0"0,2 0 1 0 0,2-1-1 0 0,1 1 0 0 0,3 3-522 0 0,-12-32 242 0 0,6 17-3123 0 0,-7 1-6676 0 0,-2-20 5822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9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13963 0 0,'0'0'3569'0'0,"9"-8"-297"0"0,31-25-4218 0 0,-30 27 947 0 0,1 1 1 0 0,-1 0-1 0 0,1 0 1 0 0,0 1-1 0 0,0 0 1 0 0,0 1-1 0 0,1 0 1 0 0,8 0-2 0 0,-16 2-50 0 0,0 0-1 0 0,0 1 1 0 0,1 0 0 0 0,-1 0 0 0 0,0 0 0 0 0,0 1 0 0 0,1-1 0 0 0,-1 1-1 0 0,0 0 1 0 0,0 0 0 0 0,0 0 0 0 0,0 1 0 0 0,0 0 0 0 0,0-1-1 0 0,0 1 1 0 0,-1 1 0 0 0,1-1 0 0 0,-1 0 0 0 0,1 1 0 0 0,-1 0 0 0 0,0 0-1 0 0,0 0 1 0 0,0 0 0 0 0,0 0 0 0 0,0 2 50 0 0,-1-2-173 0 0,0-1 0 0 0,0 1 0 0 0,-1 0 0 0 0,1 0 0 0 0,-1 0 0 0 0,0 0-1 0 0,0 1 1 0 0,0-1 0 0 0,0 0 0 0 0,-1 0 0 0 0,1 1 0 0 0,-1-1 0 0 0,0 0 0 0 0,0 0 0 0 0,0 1 0 0 0,0-1 0 0 0,0 0 0 0 0,-1 1 0 0 0,0-1-1 0 0,0 0 1 0 0,0 1 173 0 0,-1 1-71 0 0,0 0-1 0 0,-1 1 1 0 0,0-1-1 0 0,0-1 0 0 0,-1 1 1 0 0,0 0-1 0 0,1-1 1 0 0,-1 1-1 0 0,-1-1 0 0 0,1 0 1 0 0,-4 2 71 0 0,-7 4 27 0 0,0 1 1 0 0,-1-2 0 0 0,-1 0 0 0 0,1-1 0 0 0,-1-1 0 0 0,-1 0-1 0 0,-5 0-27 0 0,21-6-16 0 0,1-1-1 0 0,-1 0 0 0 0,0 1 0 0 0,1 0 0 0 0,-1-1 1 0 0,1 1-1 0 0,0 0 0 0 0,-1 0 0 0 0,1 0 0 0 0,-1 0 0 0 0,1 0 1 0 0,0 0-1 0 0,0 0 0 0 0,0 0 0 0 0,0 0 0 0 0,0 1 1 0 0,0-1-1 0 0,0 0 0 0 0,0 1 0 0 0,0-1 0 0 0,0 1 0 0 0,1-1 1 0 0,-1 1-1 0 0,1-1 0 0 0,-1 1 0 0 0,1 0 17 0 0,0 1-16 0 0,-1 1 0 0 0,1-1 0 0 0,1 0-1 0 0,-1 1 1 0 0,0-1 0 0 0,1 0 0 0 0,0 0 0 0 0,0 1 0 0 0,0-1-1 0 0,0 0 1 0 0,0 0 0 0 0,0 0 0 0 0,1 1 16 0 0,1 0 24 0 0,-1 1 1 0 0,1 0-1 0 0,0-1 0 0 0,0 1 0 0 0,0-1 1 0 0,0 0-1 0 0,1 0 0 0 0,0 0 0 0 0,0-1 1 0 0,0 1-1 0 0,0-1 0 0 0,1 0 1 0 0,-1 0-1 0 0,1 0 0 0 0,0-1 0 0 0,-1 0 1 0 0,3 1-25 0 0,-3-3 183 0 0,0 0 0 0 0,1-1 0 0 0,-1 1 1 0 0,0-1-1 0 0,0 0 0 0 0,0 0 0 0 0,0-1 1 0 0,0 1-1 0 0,0-1 0 0 0,0 0 0 0 0,0 0 0 0 0,-1 0 1 0 0,1 0-1 0 0,-1-1 0 0 0,1 1 0 0 0,1-4-183 0 0,51-47 1375 0 0,-39 35-1237 0 0,1 1 0 0 0,1 1-1 0 0,0 1 1 0 0,2 1 0 0 0,-1 0 0 0 0,6-1-138 0 0,-17 11 334 0 0,-9 6-2814 0 0,-12 11-6933 0 0,10-11 7205 0 0,-3 2-2952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2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18716 0 0,'9'-6'3497'0'0,"15"-13"-3979"0"0,-8 6 477 0 0,6-3-242 0 0,0 2-1 0 0,0 0 1 0 0,1 2 0 0 0,1 0-1 0 0,0 2 1 0 0,1 1 0 0 0,-1 0-1 0 0,2 2 1 0 0,22-3 247 0 0,-46 11-31 0 0,-1 0 0 0 0,1 0 0 0 0,-1 0-1 0 0,1 1 1 0 0,-1-1 0 0 0,0 1 0 0 0,1-1 0 0 0,-1 1 0 0 0,0 0-1 0 0,0-1 1 0 0,0 1 0 0 0,0 0 0 0 0,-1-1 0 0 0,1 1 0 0 0,0 0-1 0 0,0 1 32 0 0,20 52 52 0 0,-12-31-9 0 0,5 9-828 0 0,-3-8 1562 0 0,-1 0 1 0 0,5 20-778 0 0,-9-12-3627 0 0,-6-1-4681 0 0,-1-23 2161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0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15107 0 0,'5'10'4311'0'0,"13"25"-4728"0"0,-7-15-1775 0 0,-7-13-248 0 0,0-1 0 0 0,-1 1 1 0 0,0 0-1 0 0,0 0 0 0 0,1 7 2440 0 0,-2-7-4602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10258 0 0,'15'-6'5241'0'0,"24"-10"-3711"0"0,27-13-118 0 0,1 3 0 0 0,29-5-1412 0 0,-36 11 278 0 0,36-15-977 0 0,-48 17-2508 0 0,0 1-5424 0 0,-44 16 6981 0 0,-1 1-3062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3:0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15 116 10114 0 0,'-4'-3'717'0'0,"-6"-6"1870"0"0,10 9-2481 0 0,0 0 0 0 0,0 0 0 0 0,0 0 0 0 0,0 0 1 0 0,0 0-1 0 0,0 0 0 0 0,0 0 0 0 0,1 0 0 0 0,-1 0 0 0 0,0 0 0 0 0,0 0 0 0 0,0 0 0 0 0,0 0 0 0 0,0 0 0 0 0,0 0 0 0 0,0 0 0 0 0,0 0 0 0 0,0 0 0 0 0,0 0 0 0 0,1 0 1 0 0,-1-1-1 0 0,0 1 0 0 0,0 0 0 0 0,0 0 0 0 0,0 0 0 0 0,0 0 0 0 0,0 0 0 0 0,0 0 0 0 0,0 0 0 0 0,0 0 0 0 0,0 0 0 0 0,0-1 0 0 0,0 1 0 0 0,0 0 0 0 0,0 0 0 0 0,0 0 1 0 0,0 0-1 0 0,0 0 0 0 0,0 0 0 0 0,0 0 0 0 0,0 0 0 0 0,0 0 0 0 0,0-1 0 0 0,0 1 0 0 0,0 0 0 0 0,0 0 0 0 0,0 0 0 0 0,0 0 0 0 0,0 0 0 0 0,0 0 0 0 0,0 0 0 0 0,0 0 1 0 0,-1 0-1 0 0,1-1 0 0 0,0 1 0 0 0,0 0 0 0 0,0 0 0 0 0,0 0 0 0 0,0 0 0 0 0,0 0 0 0 0,0 0 0 0 0,0 0 0 0 0,0 0 0 0 0,0 0 0 0 0,-1 0-106 0 0,2 0 43 0 0,47-15 593 0 0,136-3-358 0 0,0 9-1 0 0,77 9-277 0 0,-125 1-24 0 0,43-8 217 0 0,62-15-193 0 0,-63 4 44 0 0,65 7-44 0 0,225 37 89 0 0,-450-25-66 0 0,9 3-173 0 0,-18-2 625 0 0,-13-2 1892 0 0,0-2-6164 0 0,4-2-1728 0 0,3 2-2226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6345 0 0,'1'6'540'0'0,"0"0"0"0"0,0 0 0 0 0,1 0 0 0 0,-1 0 0 0 0,1-1 0 0 0,3 5-540 0 0,-5-8 156 0 0,2 1 17 0 0,21 60 2787 0 0,4-1-1 0 0,2-1 1 0 0,15 20-2960 0 0,-25-54 382 0 0,-18-26-434 0 0,-1 0 0 0 0,1 0 0 0 0,-1 0 0 0 0,1-1 0 0 0,-1 1 0 0 0,1 0 0 0 0,0 0 0 0 0,-1 0 1 0 0,1 0-1 0 0,0-1 0 0 0,0 1 0 0 0,0 0 0 0 0,0-1 0 0 0,-1 1 0 0 0,1-1 0 0 0,0 1 0 0 0,0-1 0 0 0,0 1 1 0 0,0-1-1 0 0,0 0 0 0 0,0 1 0 0 0,0-1 0 0 0,0 0 0 0 0,1 0 0 0 0,-1 0 52 0 0,9-26-11820 0 0,-7 18 6563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13315 0 0,'1'13'1317'0'0,"0"0"0"0"0,0-1-1 0 0,2 1 1 0 0,2 10-1317 0 0,34 89 802 0 0,-22-69-112 0 0,-6-24-404 0 0,-4-6-5125 0 0,-6 5-5247 0 0,-2-14 5243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12211 0 0,'10'-5'5802'0'0,"28"-14"-5566"0"0,21-7 1770 0 0,28-18-2006 0 0,39-19-1598 0 0,-111 57-1066 0 0,-10 4-8511 0 0,-6 2 6509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3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13619 0 0,'8'-4'4875'0'0,"12"-10"-4704"0"0,-3 3 87 0 0,37-18 1405 0 0,46-16-1663 0 0,-47 25-1756 0 0,1 1-3310 0 0,-41 13-4638 0 0,-11 4 5652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5:4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27 15083 0 0,'-9'0'5779'0'0,"-3"9"-3678"0"0,-13 16-2516 0 0,18-17 983 0 0,-34 32-305 0 0,-2-1 0 0 0,-1-3 0 0 0,-2-2 1 0 0,-2-2-1 0 0,-19 9-263 0 0,46-31 50 0 0,-1 0 99 0 0,22-10-177 0 0,1 0 0 0 0,-1 0-1 0 0,0 0 1 0 0,0 0-1 0 0,0 0 1 0 0,0 0 0 0 0,0 0-1 0 0,0 0 1 0 0,0 0-1 0 0,1 0 1 0 0,-1 0 0 0 0,0 0-1 0 0,0 0 1 0 0,0 0-1 0 0,0 1 1 0 0,0-1 0 0 0,0 0-1 0 0,0 0 1 0 0,0 0-1 0 0,0 0 1 0 0,0 0 0 0 0,0 0-1 0 0,0 0 1 0 0,1 1-1 0 0,-1-1 1 0 0,0 0 0 0 0,0 0-1 0 0,0 0 1 0 0,0 0-1 0 0,0 0 1 0 0,0 0 0 0 0,0 1-1 0 0,0-1 1 0 0,0 0-1 0 0,0 0 1 0 0,0 0 0 0 0,-1 0-1 0 0,1 0 1 0 0,0 0 0 0 0,0 0-1 0 0,0 1 1 0 0,0-1-1 0 0,0 0 29 0 0,10 1-76 0 0,0 0 0 0 0,0 1-1 0 0,-1 0 1 0 0,1 1 0 0 0,8 3 76 0 0,24 7 47 0 0,34-1-154 0 0,49 0 107 0 0,45 7-15 0 0,-177-32 4088 0 0,-21-21-3400 0 0,-36-34-1202 0 0,21 25 328 0 0,-183-173-1060 0 0,207 205-125 0 0,19 28-790 0 0,2 7 2296 0 0,5 44-120 0 0,4 0 0 0 0,2-1-1 0 0,3 0 1 0 0,5 3 0 0 0,20 89 479 0 0,-41-158-433 0 0,0 0 0 0 0,0 0 0 0 0,0 0 0 0 0,0 0 0 0 0,0 0 0 0 0,0 0 0 0 0,0 0 0 0 0,1 0 0 0 0,-1 0 0 0 0,0 0 0 0 0,1 0 0 0 0,-1 0 0 0 0,1 0 0 0 0,-1 0 0 0 0,1 0 0 0 0,-1-1 0 0 0,1 1 0 0 0,-1 0 1 0 0,1 0-1 0 0,0-1 0 0 0,0 1 0 0 0,-1 0 0 0 0,1-1 0 0 0,0 1 0 0 0,0-1 0 0 0,0 1 0 0 0,0 0-46 0 0,1-2 61 0 0,-1 1 1 0 0,0-1 0 0 0,0 0-1 0 0,0 0 1 0 0,0 1 0 0 0,0-1-1 0 0,0 0 1 0 0,0 0 0 0 0,0 0-1 0 0,0 0 1 0 0,-1 0 0 0 0,1 0-1 0 0,0 0 1 0 0,-1 0 0 0 0,1-1-1 0 0,0 1 1 0 0,-1 0-1 0 0,1 0-61 0 0,25-73 1035 0 0,-23 66-1116 0 0,25-81 190 0 0,-5-1-1 0 0,9-69-108 0 0,-24 117-138 0 0,-4 30-119 0 0,-2-1-1 0 0,0 0 1 0 0,0 0 0 0 0,-1-3 257 0 0,-2 11-2380 0 0,-4 9-6966 0 0,4-3 1876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15123 0 0,'-1'0'49'0'0,"1"0"0"0"0,0 0 0 0 0,0 0 0 0 0,0 0 0 0 0,0 0 0 0 0,0 0 0 0 0,-1 0 0 0 0,1 0 0 0 0,0 0 0 0 0,0-1 0 0 0,0 1 0 0 0,0 0 0 0 0,-1 0 0 0 0,1 0 0 0 0,0 0 0 0 0,0 0 0 0 0,0 0-1 0 0,0 0 1 0 0,-1 0 0 0 0,1 0 0 0 0,0 0 0 0 0,0 0 0 0 0,0 1 0 0 0,-1-1 0 0 0,1 0 0 0 0,0 0 0 0 0,0 0 0 0 0,0 0 0 0 0,0 0 0 0 0,0 0 0 0 0,-1 0 0 0 0,1 0 0 0 0,0 0 0 0 0,0 1 0 0 0,0-1 0 0 0,0 0 0 0 0,0 0 0 0 0,0 0 0 0 0,-1 0 0 0 0,1 0-1 0 0,0 1 1 0 0,0-1 0 0 0,0 0 0 0 0,0 0 0 0 0,0 0 0 0 0,0 0 0 0 0,0 1 0 0 0,0-1 0 0 0,0 0 0 0 0,0 0 0 0 0,0 0 0 0 0,0 0 0 0 0,0 1 0 0 0,0-1 0 0 0,0 0 0 0 0,0 0 0 0 0,0 0 0 0 0,0 0 0 0 0,0 1 0 0 0,0-1 0 0 0,0 0 0 0 0,0 0 0 0 0,0 0-49 0 0,6 22 429 0 0,14 23-685 0 0,-4-17 371 0 0,2-1-1 0 0,1-1 0 0 0,1-1 1 0 0,1-1-1 0 0,1 0 1 0 0,23 18-115 0 0,-3-1 208 0 0,-21-21 316 0 0,-18-17-4261 0 0,-2-3-4156 0 0,-3-2 2436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0 233 17900 0 0,'1'-1'166'0'0,"0"0"0"0"0,1 0 1 0 0,-1 0-1 0 0,0 0 0 0 0,0 0 1 0 0,0 0-1 0 0,1 0 0 0 0,-1 0 1 0 0,0 0-1 0 0,1 1 0 0 0,-1-1 1 0 0,1 0-1 0 0,-1 1 0 0 0,1-1 0 0 0,-1 1 1 0 0,1 0-1 0 0,1-1-166 0 0,41-9 84 0 0,-32 7 511 0 0,430-130 1188 0 0,-229 65-4325 0 0,-202 66 3026 0 0,4 0-6065 0 0,-12 2 496 0 0,-12 0 1810 0 0,3 0-1595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9978 0 0,'-3'5'459'0'0,"1"0"0"0"0,0 1 0 0 0,0-1 1 0 0,0 1-1 0 0,1-1 0 0 0,-1 1 0 0 0,1 0 0 0 0,1 0 0 0 0,-1 0 0 0 0,1-1 0 0 0,0 1 0 0 0,1 2-459 0 0,-2 10 1193 0 0,-12 128 3043 0 0,-6 79-1171 0 0,9 21-3065 0 0,10-246-163 0 0,0 0 1 0 0,0 0-1 0 0,0 0 1 0 0,0 0-1 0 0,0 0 0 0 0,0 0 1 0 0,1 0-1 0 0,-1 0 0 0 0,0 0 1 0 0,0 1-1 0 0,0-1 1 0 0,0 0-1 0 0,0 0 0 0 0,0 0 1 0 0,0 0-1 0 0,0 0 0 0 0,0 0 1 0 0,1 0-1 0 0,-1 0 1 0 0,0 0-1 0 0,0 0 0 0 0,0 0 1 0 0,0 0-1 0 0,0 1 0 0 0,0-1 1 0 0,0 0-1 0 0,0 0 1 0 0,0 0-1 0 0,0 0 0 0 0,0 0 163 0 0,3-13-5927 0 0,-3 1-999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16003 0 0,'11'23'2236'0'0,"1"-12"-2053"0"0,0-1 1 0 0,1-1 0 0 0,0 0 0 0 0,0 0-1 0 0,1-2 1 0 0,0 1 0 0 0,0-2 0 0 0,1 0-1 0 0,8 2-183 0 0,7 9-3539 0 0,-5 7-4255 0 0,-22-18 2356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1-08T12:06:02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15723 0 0,'6'-5'3748'0'0,"18"-12"-4023"0"0,98-40 1115 0 0,87-24-840 0 0,-180 71-590 0 0,27-10-3263 0 0,-50 17 2630 0 0,0 0 1 0 0,0 0-1 0 0,0 0 1 0 0,-1-1-1 0 0,0 0 0 0 0,1 0 1 0 0,1-2 1222 0 0,-2 0-5043 0 0</inkml:trace>
  <inkml:trace contextRef="#ctx0" brushRef="#br0" timeOffset="1">432 0 9618 0 0,'-1'6'487'0'0,"0"0"0"0"0,0 0 1 0 0,1 0-1 0 0,0 0 0 0 0,0 0 0 0 0,1 0 0 0 0,0 2-487 0 0,14 111 6989 0 0,13 32-6989 0 0,-6-32 1269 0 0,-6-56-959 0 0,-11-46-748 0 0,-1 0 1 0 0,0 0-1 0 0,-2 0 0 0 0,0 0 0 0 0,0 4 438 0 0,-2-20-418 0 0,0 0 1 0 0,0 0 0 0 0,-1 0-1 0 0,1 0 1 0 0,0 0-1 0 0,0-1 1 0 0,-1 1-1 0 0,1 0 1 0 0,-1 0 0 0 0,1 0-1 0 0,-1 0 1 0 0,1 0-1 0 0,-1-1 1 0 0,1 1-1 0 0,-1 0 1 0 0,0 0 0 0 0,1-1-1 0 0,-1 1 1 0 0,0 0-1 0 0,0-1 1 0 0,1 1 0 0 0,-1-1-1 0 0,0 1 418 0 0,-4 2-5989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F5DFCEA0-5B9A-4902-AF00-7E6D6F987B14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066F31B5-3733-4D62-BC5C-49B32BEE8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7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0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4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0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6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9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9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B3C6-83F6-4FFB-8BAC-26350096FA85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E6A0-4016-4EF0-BF05-212C3BB4C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08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272BB3C6-83F6-4FFB-8BAC-26350096FA85}" type="datetimeFigureOut">
              <a:rPr lang="ko-KR" altLang="en-US" smtClean="0"/>
              <a:pPr/>
              <a:t>2020-01-12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defRPr>
            </a:lvl1pPr>
          </a:lstStyle>
          <a:p>
            <a:fld id="{9C12E6A0-4016-4EF0-BF05-212C3BB4CA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6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서울남산체 B" panose="02020503020101020101" pitchFamily="18" charset="-127"/>
          <a:ea typeface="서울남산체 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chip.net/" TargetMode="External"/><Relationship Id="rId2" Type="http://schemas.openxmlformats.org/officeDocument/2006/relationships/hyperlink" Target="mailto:JeongGun.Lee@hallym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hyperlink" Target="https://www.slideshare.net/yongho/ss-79607172" TargetMode="Externa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hyperlink" Target="https://www.slideshare.net/yongho/ss-7960717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hyperlink" Target="https://www.slideshare.net/yongho/ss-7960717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3.png"/><Relationship Id="rId5" Type="http://schemas.openxmlformats.org/officeDocument/2006/relationships/image" Target="../media/image722.png"/><Relationship Id="rId4" Type="http://schemas.openxmlformats.org/officeDocument/2006/relationships/image" Target="../media/image7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hyperlink" Target="https://www.slideshare.net/yongho/ss-7960717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28.png"/><Relationship Id="rId1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customXml" Target="../ink/ink16.xm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1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9" Type="http://schemas.openxmlformats.org/officeDocument/2006/relationships/image" Target="../media/image66.png"/><Relationship Id="rId21" Type="http://schemas.openxmlformats.org/officeDocument/2006/relationships/image" Target="../media/image5711.png"/><Relationship Id="rId34" Type="http://schemas.openxmlformats.org/officeDocument/2006/relationships/customXml" Target="../ink/ink34.xml"/><Relationship Id="rId42" Type="http://schemas.openxmlformats.org/officeDocument/2006/relationships/customXml" Target="../ink/ink38.xml"/><Relationship Id="rId47" Type="http://schemas.openxmlformats.org/officeDocument/2006/relationships/image" Target="../media/image70.png"/><Relationship Id="rId7" Type="http://schemas.openxmlformats.org/officeDocument/2006/relationships/image" Target="../media/image5011.png"/><Relationship Id="rId2" Type="http://schemas.openxmlformats.org/officeDocument/2006/relationships/image" Target="../media/image61.jpeg"/><Relationship Id="rId16" Type="http://schemas.openxmlformats.org/officeDocument/2006/relationships/customXml" Target="../ink/ink25.xml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11" Type="http://schemas.openxmlformats.org/officeDocument/2006/relationships/image" Target="../media/image52.png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65.png"/><Relationship Id="rId40" Type="http://schemas.openxmlformats.org/officeDocument/2006/relationships/customXml" Target="../ink/ink37.xml"/><Relationship Id="rId45" Type="http://schemas.openxmlformats.org/officeDocument/2006/relationships/image" Target="../media/image69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11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10" Type="http://schemas.openxmlformats.org/officeDocument/2006/relationships/customXml" Target="../ink/ink22.xml"/><Relationship Id="rId19" Type="http://schemas.openxmlformats.org/officeDocument/2006/relationships/image" Target="../media/image5611.png"/><Relationship Id="rId31" Type="http://schemas.openxmlformats.org/officeDocument/2006/relationships/image" Target="../media/image62.png"/><Relationship Id="rId44" Type="http://schemas.openxmlformats.org/officeDocument/2006/relationships/customXml" Target="../ink/ink39.xml"/><Relationship Id="rId4" Type="http://schemas.openxmlformats.org/officeDocument/2006/relationships/customXml" Target="../ink/ink19.xml"/><Relationship Id="rId9" Type="http://schemas.openxmlformats.org/officeDocument/2006/relationships/image" Target="../media/image5111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6011.png"/><Relationship Id="rId30" Type="http://schemas.openxmlformats.org/officeDocument/2006/relationships/customXml" Target="../ink/ink32.xml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8" Type="http://schemas.openxmlformats.org/officeDocument/2006/relationships/customXml" Target="../ink/ink21.xml"/><Relationship Id="rId3" Type="http://schemas.openxmlformats.org/officeDocument/2006/relationships/image" Target="../media/image59.jpeg"/><Relationship Id="rId12" Type="http://schemas.openxmlformats.org/officeDocument/2006/relationships/customXml" Target="../ink/ink23.xml"/><Relationship Id="rId17" Type="http://schemas.openxmlformats.org/officeDocument/2006/relationships/image" Target="../media/image5511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20" Type="http://schemas.openxmlformats.org/officeDocument/2006/relationships/customXml" Target="../ink/ink27.xml"/><Relationship Id="rId4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image" Target="../media/image72.jpeg"/><Relationship Id="rId21" Type="http://schemas.openxmlformats.org/officeDocument/2006/relationships/customXml" Target="../ink/ink49.xml"/><Relationship Id="rId34" Type="http://schemas.openxmlformats.org/officeDocument/2006/relationships/image" Target="../media/image88.png"/><Relationship Id="rId7" Type="http://schemas.openxmlformats.org/officeDocument/2006/relationships/customXml" Target="../ink/ink42.xml"/><Relationship Id="rId12" Type="http://schemas.openxmlformats.org/officeDocument/2006/relationships/image" Target="../media/image77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2" Type="http://schemas.openxmlformats.org/officeDocument/2006/relationships/image" Target="../media/image71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customXml" Target="../ink/ink44.xml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73.jpeg"/><Relationship Id="rId9" Type="http://schemas.openxmlformats.org/officeDocument/2006/relationships/customXml" Target="../ink/ink43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customXml" Target="../ink/ink52.xml"/><Relationship Id="rId30" Type="http://schemas.openxmlformats.org/officeDocument/2006/relationships/image" Target="../media/image86.png"/><Relationship Id="rId35" Type="http://schemas.openxmlformats.org/officeDocument/2006/relationships/customXml" Target="../ink/ink56.xml"/><Relationship Id="rId8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customXml" Target="../ink/ink65.xml"/><Relationship Id="rId42" Type="http://schemas.openxmlformats.org/officeDocument/2006/relationships/image" Target="../media/image110.png"/><Relationship Id="rId47" Type="http://schemas.openxmlformats.org/officeDocument/2006/relationships/customXml" Target="../ink/ink78.xml"/><Relationship Id="rId63" Type="http://schemas.openxmlformats.org/officeDocument/2006/relationships/customXml" Target="../ink/ink86.xml"/><Relationship Id="rId68" Type="http://schemas.openxmlformats.org/officeDocument/2006/relationships/image" Target="../media/image123.png"/><Relationship Id="rId16" Type="http://schemas.openxmlformats.org/officeDocument/2006/relationships/image" Target="../media/image97.png"/><Relationship Id="rId11" Type="http://schemas.openxmlformats.org/officeDocument/2006/relationships/customXml" Target="../ink/ink60.xml"/><Relationship Id="rId24" Type="http://schemas.openxmlformats.org/officeDocument/2006/relationships/image" Target="../media/image101.png"/><Relationship Id="rId32" Type="http://schemas.openxmlformats.org/officeDocument/2006/relationships/image" Target="../media/image105.png"/><Relationship Id="rId37" Type="http://schemas.openxmlformats.org/officeDocument/2006/relationships/customXml" Target="../ink/ink73.xml"/><Relationship Id="rId40" Type="http://schemas.openxmlformats.org/officeDocument/2006/relationships/image" Target="../media/image109.png"/><Relationship Id="rId45" Type="http://schemas.openxmlformats.org/officeDocument/2006/relationships/customXml" Target="../ink/ink77.xml"/><Relationship Id="rId53" Type="http://schemas.openxmlformats.org/officeDocument/2006/relationships/customXml" Target="../ink/ink81.xml"/><Relationship Id="rId58" Type="http://schemas.openxmlformats.org/officeDocument/2006/relationships/image" Target="../media/image118.png"/><Relationship Id="rId66" Type="http://schemas.openxmlformats.org/officeDocument/2006/relationships/image" Target="../media/image122.png"/><Relationship Id="rId74" Type="http://schemas.openxmlformats.org/officeDocument/2006/relationships/image" Target="../media/image126.png"/><Relationship Id="rId79" Type="http://schemas.openxmlformats.org/officeDocument/2006/relationships/customXml" Target="../ink/ink94.xml"/><Relationship Id="rId5" Type="http://schemas.openxmlformats.org/officeDocument/2006/relationships/customXml" Target="../ink/ink57.xml"/><Relationship Id="rId61" Type="http://schemas.openxmlformats.org/officeDocument/2006/relationships/customXml" Target="../ink/ink85.xml"/><Relationship Id="rId19" Type="http://schemas.openxmlformats.org/officeDocument/2006/relationships/customXml" Target="../ink/ink64.xml"/><Relationship Id="rId14" Type="http://schemas.openxmlformats.org/officeDocument/2006/relationships/image" Target="../media/image96.png"/><Relationship Id="rId22" Type="http://schemas.openxmlformats.org/officeDocument/2006/relationships/image" Target="../media/image100.png"/><Relationship Id="rId27" Type="http://schemas.openxmlformats.org/officeDocument/2006/relationships/customXml" Target="../ink/ink68.xml"/><Relationship Id="rId30" Type="http://schemas.openxmlformats.org/officeDocument/2006/relationships/image" Target="../media/image104.png"/><Relationship Id="rId35" Type="http://schemas.openxmlformats.org/officeDocument/2006/relationships/customXml" Target="../ink/ink72.xml"/><Relationship Id="rId43" Type="http://schemas.openxmlformats.org/officeDocument/2006/relationships/customXml" Target="../ink/ink76.xml"/><Relationship Id="rId48" Type="http://schemas.openxmlformats.org/officeDocument/2006/relationships/image" Target="../media/image113.png"/><Relationship Id="rId56" Type="http://schemas.openxmlformats.org/officeDocument/2006/relationships/image" Target="../media/image117.png"/><Relationship Id="rId64" Type="http://schemas.openxmlformats.org/officeDocument/2006/relationships/image" Target="../media/image121.png"/><Relationship Id="rId69" Type="http://schemas.openxmlformats.org/officeDocument/2006/relationships/customXml" Target="../ink/ink89.xml"/><Relationship Id="rId77" Type="http://schemas.openxmlformats.org/officeDocument/2006/relationships/customXml" Target="../ink/ink93.xml"/><Relationship Id="rId8" Type="http://schemas.openxmlformats.org/officeDocument/2006/relationships/image" Target="../media/image93.png"/><Relationship Id="rId51" Type="http://schemas.openxmlformats.org/officeDocument/2006/relationships/customXml" Target="../ink/ink80.xml"/><Relationship Id="rId72" Type="http://schemas.openxmlformats.org/officeDocument/2006/relationships/image" Target="../media/image125.png"/><Relationship Id="rId80" Type="http://schemas.openxmlformats.org/officeDocument/2006/relationships/image" Target="../media/image129.png"/><Relationship Id="rId3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108.png"/><Relationship Id="rId46" Type="http://schemas.openxmlformats.org/officeDocument/2006/relationships/image" Target="../media/image112.png"/><Relationship Id="rId59" Type="http://schemas.openxmlformats.org/officeDocument/2006/relationships/customXml" Target="../ink/ink84.xml"/><Relationship Id="rId67" Type="http://schemas.openxmlformats.org/officeDocument/2006/relationships/customXml" Target="../ink/ink88.xml"/><Relationship Id="rId20" Type="http://schemas.openxmlformats.org/officeDocument/2006/relationships/image" Target="../media/image99.png"/><Relationship Id="rId41" Type="http://schemas.openxmlformats.org/officeDocument/2006/relationships/customXml" Target="../ink/ink75.xml"/><Relationship Id="rId54" Type="http://schemas.openxmlformats.org/officeDocument/2006/relationships/image" Target="../media/image116.png"/><Relationship Id="rId62" Type="http://schemas.openxmlformats.org/officeDocument/2006/relationships/image" Target="../media/image120.png"/><Relationship Id="rId70" Type="http://schemas.openxmlformats.org/officeDocument/2006/relationships/image" Target="../media/image124.png"/><Relationship Id="rId75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103.png"/><Relationship Id="rId36" Type="http://schemas.openxmlformats.org/officeDocument/2006/relationships/image" Target="../media/image107.png"/><Relationship Id="rId49" Type="http://schemas.openxmlformats.org/officeDocument/2006/relationships/customXml" Target="../ink/ink79.xml"/><Relationship Id="rId57" Type="http://schemas.openxmlformats.org/officeDocument/2006/relationships/customXml" Target="../ink/ink83.xml"/><Relationship Id="rId10" Type="http://schemas.openxmlformats.org/officeDocument/2006/relationships/image" Target="../media/image94.png"/><Relationship Id="rId31" Type="http://schemas.openxmlformats.org/officeDocument/2006/relationships/customXml" Target="../ink/ink70.xml"/><Relationship Id="rId44" Type="http://schemas.openxmlformats.org/officeDocument/2006/relationships/image" Target="../media/image111.png"/><Relationship Id="rId52" Type="http://schemas.openxmlformats.org/officeDocument/2006/relationships/image" Target="../media/image115.png"/><Relationship Id="rId60" Type="http://schemas.openxmlformats.org/officeDocument/2006/relationships/image" Target="../media/image119.png"/><Relationship Id="rId65" Type="http://schemas.openxmlformats.org/officeDocument/2006/relationships/customXml" Target="../ink/ink87.xml"/><Relationship Id="rId73" Type="http://schemas.openxmlformats.org/officeDocument/2006/relationships/customXml" Target="../ink/ink91.xml"/><Relationship Id="rId78" Type="http://schemas.openxmlformats.org/officeDocument/2006/relationships/image" Target="../media/image128.png"/><Relationship Id="rId4" Type="http://schemas.openxmlformats.org/officeDocument/2006/relationships/image" Target="../media/image91.png"/><Relationship Id="rId9" Type="http://schemas.openxmlformats.org/officeDocument/2006/relationships/customXml" Target="../ink/ink59.xml"/><Relationship Id="rId13" Type="http://schemas.openxmlformats.org/officeDocument/2006/relationships/customXml" Target="../ink/ink61.xml"/><Relationship Id="rId18" Type="http://schemas.openxmlformats.org/officeDocument/2006/relationships/image" Target="../media/image98.png"/><Relationship Id="rId39" Type="http://schemas.openxmlformats.org/officeDocument/2006/relationships/customXml" Target="../ink/ink74.xml"/><Relationship Id="rId34" Type="http://schemas.openxmlformats.org/officeDocument/2006/relationships/image" Target="../media/image106.png"/><Relationship Id="rId50" Type="http://schemas.openxmlformats.org/officeDocument/2006/relationships/image" Target="../media/image114.png"/><Relationship Id="rId55" Type="http://schemas.openxmlformats.org/officeDocument/2006/relationships/customXml" Target="../ink/ink82.xml"/><Relationship Id="rId76" Type="http://schemas.openxmlformats.org/officeDocument/2006/relationships/image" Target="../media/image127.png"/><Relationship Id="rId7" Type="http://schemas.openxmlformats.org/officeDocument/2006/relationships/customXml" Target="../ink/ink58.xml"/><Relationship Id="rId71" Type="http://schemas.openxmlformats.org/officeDocument/2006/relationships/customXml" Target="../ink/ink90.xml"/><Relationship Id="rId2" Type="http://schemas.openxmlformats.org/officeDocument/2006/relationships/image" Target="../media/image72.jpeg"/><Relationship Id="rId29" Type="http://schemas.openxmlformats.org/officeDocument/2006/relationships/customXml" Target="../ink/ink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.xml"/><Relationship Id="rId21" Type="http://schemas.openxmlformats.org/officeDocument/2006/relationships/image" Target="../media/image140.png"/><Relationship Id="rId42" Type="http://schemas.openxmlformats.org/officeDocument/2006/relationships/customXml" Target="../ink/ink114.xml"/><Relationship Id="rId47" Type="http://schemas.openxmlformats.org/officeDocument/2006/relationships/image" Target="../media/image153.png"/><Relationship Id="rId63" Type="http://schemas.openxmlformats.org/officeDocument/2006/relationships/image" Target="../media/image161.png"/><Relationship Id="rId68" Type="http://schemas.openxmlformats.org/officeDocument/2006/relationships/customXml" Target="../ink/ink127.xml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6" Type="http://schemas.openxmlformats.org/officeDocument/2006/relationships/customXml" Target="../ink/ink101.xml"/><Relationship Id="rId29" Type="http://schemas.openxmlformats.org/officeDocument/2006/relationships/image" Target="../media/image144.png"/><Relationship Id="rId11" Type="http://schemas.openxmlformats.org/officeDocument/2006/relationships/image" Target="../media/image135.png"/><Relationship Id="rId24" Type="http://schemas.openxmlformats.org/officeDocument/2006/relationships/customXml" Target="../ink/ink105.xml"/><Relationship Id="rId32" Type="http://schemas.openxmlformats.org/officeDocument/2006/relationships/customXml" Target="../ink/ink109.xml"/><Relationship Id="rId37" Type="http://schemas.openxmlformats.org/officeDocument/2006/relationships/image" Target="../media/image148.png"/><Relationship Id="rId40" Type="http://schemas.openxmlformats.org/officeDocument/2006/relationships/customXml" Target="../ink/ink113.xml"/><Relationship Id="rId45" Type="http://schemas.openxmlformats.org/officeDocument/2006/relationships/image" Target="../media/image152.png"/><Relationship Id="rId53" Type="http://schemas.openxmlformats.org/officeDocument/2006/relationships/image" Target="../media/image156.png"/><Relationship Id="rId58" Type="http://schemas.openxmlformats.org/officeDocument/2006/relationships/customXml" Target="../ink/ink122.xml"/><Relationship Id="rId66" Type="http://schemas.openxmlformats.org/officeDocument/2006/relationships/customXml" Target="../ink/ink126.xml"/><Relationship Id="rId5" Type="http://schemas.openxmlformats.org/officeDocument/2006/relationships/image" Target="../media/image132.png"/><Relationship Id="rId61" Type="http://schemas.openxmlformats.org/officeDocument/2006/relationships/image" Target="../media/image160.png"/><Relationship Id="rId19" Type="http://schemas.openxmlformats.org/officeDocument/2006/relationships/image" Target="../media/image139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43.png"/><Relationship Id="rId30" Type="http://schemas.openxmlformats.org/officeDocument/2006/relationships/customXml" Target="../ink/ink108.xml"/><Relationship Id="rId35" Type="http://schemas.openxmlformats.org/officeDocument/2006/relationships/image" Target="../media/image147.png"/><Relationship Id="rId43" Type="http://schemas.openxmlformats.org/officeDocument/2006/relationships/image" Target="../media/image151.png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164.png"/><Relationship Id="rId8" Type="http://schemas.openxmlformats.org/officeDocument/2006/relationships/customXml" Target="../ink/ink97.xml"/><Relationship Id="rId51" Type="http://schemas.openxmlformats.org/officeDocument/2006/relationships/image" Target="../media/image155.png"/><Relationship Id="rId3" Type="http://schemas.openxmlformats.org/officeDocument/2006/relationships/image" Target="../media/image131.png"/><Relationship Id="rId12" Type="http://schemas.openxmlformats.org/officeDocument/2006/relationships/customXml" Target="../ink/ink99.xml"/><Relationship Id="rId17" Type="http://schemas.openxmlformats.org/officeDocument/2006/relationships/image" Target="../media/image138.png"/><Relationship Id="rId25" Type="http://schemas.openxmlformats.org/officeDocument/2006/relationships/image" Target="../media/image142.png"/><Relationship Id="rId33" Type="http://schemas.openxmlformats.org/officeDocument/2006/relationships/image" Target="../media/image146.png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159.png"/><Relationship Id="rId67" Type="http://schemas.openxmlformats.org/officeDocument/2006/relationships/image" Target="../media/image163.png"/><Relationship Id="rId20" Type="http://schemas.openxmlformats.org/officeDocument/2006/relationships/customXml" Target="../ink/ink103.xml"/><Relationship Id="rId41" Type="http://schemas.openxmlformats.org/officeDocument/2006/relationships/image" Target="../media/image150.png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5" Type="http://schemas.openxmlformats.org/officeDocument/2006/relationships/image" Target="../media/image137.png"/><Relationship Id="rId23" Type="http://schemas.openxmlformats.org/officeDocument/2006/relationships/image" Target="../media/image141.png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154.png"/><Relationship Id="rId57" Type="http://schemas.openxmlformats.org/officeDocument/2006/relationships/image" Target="../media/image158.png"/><Relationship Id="rId10" Type="http://schemas.openxmlformats.org/officeDocument/2006/relationships/customXml" Target="../ink/ink98.xml"/><Relationship Id="rId31" Type="http://schemas.openxmlformats.org/officeDocument/2006/relationships/image" Target="../media/image145.png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162.png"/><Relationship Id="rId4" Type="http://schemas.openxmlformats.org/officeDocument/2006/relationships/customXml" Target="../ink/ink95.xml"/><Relationship Id="rId9" Type="http://schemas.openxmlformats.org/officeDocument/2006/relationships/image" Target="../media/image134.png"/><Relationship Id="rId13" Type="http://schemas.openxmlformats.org/officeDocument/2006/relationships/image" Target="../media/image136.png"/><Relationship Id="rId18" Type="http://schemas.openxmlformats.org/officeDocument/2006/relationships/customXml" Target="../ink/ink102.xml"/><Relationship Id="rId39" Type="http://schemas.openxmlformats.org/officeDocument/2006/relationships/image" Target="../media/image149.png"/><Relationship Id="rId34" Type="http://schemas.openxmlformats.org/officeDocument/2006/relationships/customXml" Target="../ink/ink110.xml"/><Relationship Id="rId50" Type="http://schemas.openxmlformats.org/officeDocument/2006/relationships/customXml" Target="../ink/ink118.xml"/><Relationship Id="rId55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135.xml"/><Relationship Id="rId26" Type="http://schemas.openxmlformats.org/officeDocument/2006/relationships/customXml" Target="../ink/ink139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143.xml"/><Relationship Id="rId42" Type="http://schemas.openxmlformats.org/officeDocument/2006/relationships/customXml" Target="../ink/ink147.xml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6" Type="http://schemas.openxmlformats.org/officeDocument/2006/relationships/customXml" Target="../ink/ink134.xml"/><Relationship Id="rId20" Type="http://schemas.openxmlformats.org/officeDocument/2006/relationships/customXml" Target="../ink/ink136.xml"/><Relationship Id="rId29" Type="http://schemas.openxmlformats.org/officeDocument/2006/relationships/image" Target="../media/image179.png"/><Relationship Id="rId41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.xml"/><Relationship Id="rId11" Type="http://schemas.openxmlformats.org/officeDocument/2006/relationships/image" Target="../media/image170.png"/><Relationship Id="rId24" Type="http://schemas.openxmlformats.org/officeDocument/2006/relationships/customXml" Target="../ink/ink138.xml"/><Relationship Id="rId32" Type="http://schemas.openxmlformats.org/officeDocument/2006/relationships/customXml" Target="../ink/ink142.xml"/><Relationship Id="rId37" Type="http://schemas.openxmlformats.org/officeDocument/2006/relationships/image" Target="../media/image183.png"/><Relationship Id="rId40" Type="http://schemas.openxmlformats.org/officeDocument/2006/relationships/customXml" Target="../ink/ink146.xml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40.xml"/><Relationship Id="rId36" Type="http://schemas.openxmlformats.org/officeDocument/2006/relationships/customXml" Target="../ink/ink144.xml"/><Relationship Id="rId10" Type="http://schemas.openxmlformats.org/officeDocument/2006/relationships/customXml" Target="../ink/ink131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" Type="http://schemas.openxmlformats.org/officeDocument/2006/relationships/customXml" Target="../ink/ink128.xml"/><Relationship Id="rId9" Type="http://schemas.openxmlformats.org/officeDocument/2006/relationships/image" Target="../media/image169.png"/><Relationship Id="rId14" Type="http://schemas.openxmlformats.org/officeDocument/2006/relationships/customXml" Target="../ink/ink133.xml"/><Relationship Id="rId22" Type="http://schemas.openxmlformats.org/officeDocument/2006/relationships/customXml" Target="../ink/ink137.xml"/><Relationship Id="rId27" Type="http://schemas.openxmlformats.org/officeDocument/2006/relationships/image" Target="../media/image178.png"/><Relationship Id="rId30" Type="http://schemas.openxmlformats.org/officeDocument/2006/relationships/customXml" Target="../ink/ink141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130.xml"/><Relationship Id="rId3" Type="http://schemas.openxmlformats.org/officeDocument/2006/relationships/image" Target="../media/image166.png"/><Relationship Id="rId12" Type="http://schemas.openxmlformats.org/officeDocument/2006/relationships/customXml" Target="../ink/ink132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B%B4%ED%93%A8%ED%84%B0_%ED%94%84%EB%A1%9C%EA%B7%B8%EB%9E%A8" TargetMode="External"/><Relationship Id="rId3" Type="http://schemas.openxmlformats.org/officeDocument/2006/relationships/hyperlink" Target="https://ko.wikipedia.org/wiki/%EC%98%81%EC%96%B4" TargetMode="External"/><Relationship Id="rId7" Type="http://schemas.openxmlformats.org/officeDocument/2006/relationships/hyperlink" Target="https://ko.wikipedia.org/wiki/%EB%B0%94%EB%91%91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wikipedia.org/wiki/%EC%9D%B8%EA%B3%B5%EC%A7%80%EB%8A%A5" TargetMode="External"/><Relationship Id="rId5" Type="http://schemas.openxmlformats.org/officeDocument/2006/relationships/hyperlink" Target="https://ko.wikipedia.org/wiki/%EB%94%A5%EB%A7%88%EC%9D%B8%EB%93%9C" TargetMode="External"/><Relationship Id="rId4" Type="http://schemas.openxmlformats.org/officeDocument/2006/relationships/hyperlink" Target="https://ko.wikipedia.org/wiki/%EA%B5%AC%EA%B8%80" TargetMode="External"/><Relationship Id="rId9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53.xml"/><Relationship Id="rId18" Type="http://schemas.openxmlformats.org/officeDocument/2006/relationships/image" Target="../media/image195.png"/><Relationship Id="rId3" Type="http://schemas.openxmlformats.org/officeDocument/2006/relationships/customXml" Target="../ink/ink148.xml"/><Relationship Id="rId21" Type="http://schemas.openxmlformats.org/officeDocument/2006/relationships/customXml" Target="../ink/ink157.xml"/><Relationship Id="rId7" Type="http://schemas.openxmlformats.org/officeDocument/2006/relationships/customXml" Target="../ink/ink150.xml"/><Relationship Id="rId12" Type="http://schemas.openxmlformats.org/officeDocument/2006/relationships/image" Target="../media/image192.png"/><Relationship Id="rId17" Type="http://schemas.openxmlformats.org/officeDocument/2006/relationships/customXml" Target="../ink/ink155.xml"/><Relationship Id="rId2" Type="http://schemas.openxmlformats.org/officeDocument/2006/relationships/image" Target="../media/image165.png"/><Relationship Id="rId16" Type="http://schemas.openxmlformats.org/officeDocument/2006/relationships/image" Target="../media/image194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customXml" Target="../ink/ink152.xml"/><Relationship Id="rId5" Type="http://schemas.openxmlformats.org/officeDocument/2006/relationships/customXml" Target="../ink/ink149.xml"/><Relationship Id="rId15" Type="http://schemas.openxmlformats.org/officeDocument/2006/relationships/customXml" Target="../ink/ink154.xml"/><Relationship Id="rId10" Type="http://schemas.openxmlformats.org/officeDocument/2006/relationships/image" Target="../media/image191.png"/><Relationship Id="rId19" Type="http://schemas.openxmlformats.org/officeDocument/2006/relationships/customXml" Target="../ink/ink156.xml"/><Relationship Id="rId4" Type="http://schemas.openxmlformats.org/officeDocument/2006/relationships/image" Target="../media/image188.png"/><Relationship Id="rId9" Type="http://schemas.openxmlformats.org/officeDocument/2006/relationships/customXml" Target="../ink/ink151.xml"/><Relationship Id="rId14" Type="http://schemas.openxmlformats.org/officeDocument/2006/relationships/image" Target="../media/image193.png"/><Relationship Id="rId22" Type="http://schemas.openxmlformats.org/officeDocument/2006/relationships/image" Target="../media/image19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customXml" Target="../ink/ink159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customXml" Target="../ink/ink158.xml"/><Relationship Id="rId4" Type="http://schemas.openxmlformats.org/officeDocument/2006/relationships/hyperlink" Target="https://github.com/jeonggunlee/DeepLearningBasics/blob/master/Lab01_Object_Classification.ipynb" TargetMode="Externa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8.xml"/><Relationship Id="rId299" Type="http://schemas.openxmlformats.org/officeDocument/2006/relationships/image" Target="../media/image1790.png"/><Relationship Id="rId21" Type="http://schemas.openxmlformats.org/officeDocument/2006/relationships/customXml" Target="../ink/ink169.xml"/><Relationship Id="rId63" Type="http://schemas.openxmlformats.org/officeDocument/2006/relationships/customXml" Target="../ink/ink190.xml"/><Relationship Id="rId159" Type="http://schemas.openxmlformats.org/officeDocument/2006/relationships/image" Target="../media/image1100.png"/><Relationship Id="rId324" Type="http://schemas.openxmlformats.org/officeDocument/2006/relationships/customXml" Target="../ink/ink323.xml"/><Relationship Id="rId366" Type="http://schemas.openxmlformats.org/officeDocument/2006/relationships/customXml" Target="../ink/ink344.xml"/><Relationship Id="rId170" Type="http://schemas.openxmlformats.org/officeDocument/2006/relationships/customXml" Target="../ink/ink245.xml"/><Relationship Id="rId226" Type="http://schemas.openxmlformats.org/officeDocument/2006/relationships/customXml" Target="../ink/ink274.xml"/><Relationship Id="rId268" Type="http://schemas.openxmlformats.org/officeDocument/2006/relationships/customXml" Target="../ink/ink295.xml"/><Relationship Id="rId32" Type="http://schemas.openxmlformats.org/officeDocument/2006/relationships/image" Target="../media/image4811.png"/><Relationship Id="rId74" Type="http://schemas.openxmlformats.org/officeDocument/2006/relationships/image" Target="../media/image690.png"/><Relationship Id="rId128" Type="http://schemas.openxmlformats.org/officeDocument/2006/relationships/customXml" Target="../ink/ink224.xml"/><Relationship Id="rId335" Type="http://schemas.openxmlformats.org/officeDocument/2006/relationships/image" Target="../media/image1970.png"/><Relationship Id="rId377" Type="http://schemas.openxmlformats.org/officeDocument/2006/relationships/image" Target="../media/image218.png"/><Relationship Id="rId5" Type="http://schemas.openxmlformats.org/officeDocument/2006/relationships/customXml" Target="../ink/ink161.xml"/><Relationship Id="rId181" Type="http://schemas.openxmlformats.org/officeDocument/2006/relationships/image" Target="../media/image1211.png"/><Relationship Id="rId237" Type="http://schemas.openxmlformats.org/officeDocument/2006/relationships/image" Target="../media/image1480.png"/><Relationship Id="rId402" Type="http://schemas.openxmlformats.org/officeDocument/2006/relationships/customXml" Target="../ink/ink362.xml"/><Relationship Id="rId279" Type="http://schemas.openxmlformats.org/officeDocument/2006/relationships/image" Target="../media/image1690.png"/><Relationship Id="rId43" Type="http://schemas.openxmlformats.org/officeDocument/2006/relationships/customXml" Target="../ink/ink180.xml"/><Relationship Id="rId139" Type="http://schemas.openxmlformats.org/officeDocument/2006/relationships/image" Target="../media/image1000.png"/><Relationship Id="rId290" Type="http://schemas.openxmlformats.org/officeDocument/2006/relationships/customXml" Target="../ink/ink306.xml"/><Relationship Id="rId304" Type="http://schemas.openxmlformats.org/officeDocument/2006/relationships/customXml" Target="../ink/ink313.xml"/><Relationship Id="rId346" Type="http://schemas.openxmlformats.org/officeDocument/2006/relationships/customXml" Target="../ink/ink334.xml"/><Relationship Id="rId388" Type="http://schemas.openxmlformats.org/officeDocument/2006/relationships/customXml" Target="../ink/ink355.xml"/><Relationship Id="rId85" Type="http://schemas.openxmlformats.org/officeDocument/2006/relationships/customXml" Target="../ink/ink201.xml"/><Relationship Id="rId150" Type="http://schemas.openxmlformats.org/officeDocument/2006/relationships/customXml" Target="../ink/ink235.xml"/><Relationship Id="rId192" Type="http://schemas.openxmlformats.org/officeDocument/2006/relationships/customXml" Target="../ink/ink256.xml"/><Relationship Id="rId206" Type="http://schemas.openxmlformats.org/officeDocument/2006/relationships/customXml" Target="../ink/ink263.xml"/><Relationship Id="rId413" Type="http://schemas.openxmlformats.org/officeDocument/2006/relationships/image" Target="../media/image236.png"/><Relationship Id="rId248" Type="http://schemas.openxmlformats.org/officeDocument/2006/relationships/customXml" Target="../ink/ink285.xml"/><Relationship Id="rId12" Type="http://schemas.openxmlformats.org/officeDocument/2006/relationships/image" Target="../media/image3810.png"/><Relationship Id="rId108" Type="http://schemas.openxmlformats.org/officeDocument/2006/relationships/customXml" Target="../ink/ink213.xml"/><Relationship Id="rId315" Type="http://schemas.openxmlformats.org/officeDocument/2006/relationships/image" Target="../media/image1870.png"/><Relationship Id="rId357" Type="http://schemas.openxmlformats.org/officeDocument/2006/relationships/image" Target="../media/image208.png"/><Relationship Id="rId54" Type="http://schemas.openxmlformats.org/officeDocument/2006/relationships/image" Target="../media/image5910.png"/><Relationship Id="rId96" Type="http://schemas.openxmlformats.org/officeDocument/2006/relationships/image" Target="../media/image800.png"/><Relationship Id="rId161" Type="http://schemas.openxmlformats.org/officeDocument/2006/relationships/image" Target="../media/image1111.png"/><Relationship Id="rId217" Type="http://schemas.openxmlformats.org/officeDocument/2006/relationships/image" Target="../media/image1380.png"/><Relationship Id="rId399" Type="http://schemas.openxmlformats.org/officeDocument/2006/relationships/image" Target="../media/image229.png"/><Relationship Id="rId259" Type="http://schemas.openxmlformats.org/officeDocument/2006/relationships/image" Target="../media/image1590.png"/><Relationship Id="rId23" Type="http://schemas.openxmlformats.org/officeDocument/2006/relationships/customXml" Target="../ink/ink170.xml"/><Relationship Id="rId119" Type="http://schemas.openxmlformats.org/officeDocument/2006/relationships/customXml" Target="../ink/ink219.xml"/><Relationship Id="rId270" Type="http://schemas.openxmlformats.org/officeDocument/2006/relationships/customXml" Target="../ink/ink296.xml"/><Relationship Id="rId326" Type="http://schemas.openxmlformats.org/officeDocument/2006/relationships/customXml" Target="../ink/ink324.xml"/><Relationship Id="rId65" Type="http://schemas.openxmlformats.org/officeDocument/2006/relationships/customXml" Target="../ink/ink191.xml"/><Relationship Id="rId130" Type="http://schemas.openxmlformats.org/officeDocument/2006/relationships/customXml" Target="../ink/ink225.xml"/><Relationship Id="rId368" Type="http://schemas.openxmlformats.org/officeDocument/2006/relationships/customXml" Target="../ink/ink345.xml"/><Relationship Id="rId172" Type="http://schemas.openxmlformats.org/officeDocument/2006/relationships/customXml" Target="../ink/ink246.xml"/><Relationship Id="rId228" Type="http://schemas.openxmlformats.org/officeDocument/2006/relationships/customXml" Target="../ink/ink275.xml"/><Relationship Id="rId281" Type="http://schemas.openxmlformats.org/officeDocument/2006/relationships/image" Target="../media/image1700.png"/><Relationship Id="rId337" Type="http://schemas.openxmlformats.org/officeDocument/2006/relationships/image" Target="../media/image1980.png"/><Relationship Id="rId34" Type="http://schemas.openxmlformats.org/officeDocument/2006/relationships/image" Target="../media/image4910.png"/><Relationship Id="rId76" Type="http://schemas.openxmlformats.org/officeDocument/2006/relationships/image" Target="../media/image700.png"/><Relationship Id="rId141" Type="http://schemas.openxmlformats.org/officeDocument/2006/relationships/image" Target="../media/image1011.png"/><Relationship Id="rId379" Type="http://schemas.openxmlformats.org/officeDocument/2006/relationships/image" Target="../media/image219.png"/><Relationship Id="rId7" Type="http://schemas.openxmlformats.org/officeDocument/2006/relationships/customXml" Target="../ink/ink162.xml"/><Relationship Id="rId183" Type="http://schemas.openxmlformats.org/officeDocument/2006/relationships/image" Target="../media/image1220.png"/><Relationship Id="rId239" Type="http://schemas.openxmlformats.org/officeDocument/2006/relationships/image" Target="../media/image1490.png"/><Relationship Id="rId390" Type="http://schemas.openxmlformats.org/officeDocument/2006/relationships/customXml" Target="../ink/ink356.xml"/><Relationship Id="rId404" Type="http://schemas.openxmlformats.org/officeDocument/2006/relationships/customXml" Target="../ink/ink363.xml"/><Relationship Id="rId250" Type="http://schemas.openxmlformats.org/officeDocument/2006/relationships/customXml" Target="../ink/ink286.xml"/><Relationship Id="rId292" Type="http://schemas.openxmlformats.org/officeDocument/2006/relationships/customXml" Target="../ink/ink307.xml"/><Relationship Id="rId306" Type="http://schemas.openxmlformats.org/officeDocument/2006/relationships/customXml" Target="../ink/ink314.xml"/><Relationship Id="rId45" Type="http://schemas.openxmlformats.org/officeDocument/2006/relationships/customXml" Target="../ink/ink181.xml"/><Relationship Id="rId87" Type="http://schemas.openxmlformats.org/officeDocument/2006/relationships/customXml" Target="../ink/ink202.xml"/><Relationship Id="rId110" Type="http://schemas.openxmlformats.org/officeDocument/2006/relationships/customXml" Target="../ink/ink214.xml"/><Relationship Id="rId348" Type="http://schemas.openxmlformats.org/officeDocument/2006/relationships/customXml" Target="../ink/ink335.xml"/><Relationship Id="rId152" Type="http://schemas.openxmlformats.org/officeDocument/2006/relationships/customXml" Target="../ink/ink236.xml"/><Relationship Id="rId194" Type="http://schemas.openxmlformats.org/officeDocument/2006/relationships/customXml" Target="../ink/ink257.xml"/><Relationship Id="rId208" Type="http://schemas.openxmlformats.org/officeDocument/2006/relationships/customXml" Target="../ink/ink264.xml"/><Relationship Id="rId261" Type="http://schemas.openxmlformats.org/officeDocument/2006/relationships/image" Target="../media/image1600.png"/><Relationship Id="rId14" Type="http://schemas.openxmlformats.org/officeDocument/2006/relationships/image" Target="../media/image3910.png"/><Relationship Id="rId56" Type="http://schemas.openxmlformats.org/officeDocument/2006/relationships/image" Target="../media/image6010.png"/><Relationship Id="rId317" Type="http://schemas.openxmlformats.org/officeDocument/2006/relationships/image" Target="../media/image1880.png"/><Relationship Id="rId359" Type="http://schemas.openxmlformats.org/officeDocument/2006/relationships/image" Target="../media/image209.png"/><Relationship Id="rId98" Type="http://schemas.openxmlformats.org/officeDocument/2006/relationships/image" Target="../media/image810.png"/><Relationship Id="rId121" Type="http://schemas.openxmlformats.org/officeDocument/2006/relationships/image" Target="../media/image911.png"/><Relationship Id="rId163" Type="http://schemas.openxmlformats.org/officeDocument/2006/relationships/image" Target="../media/image1120.png"/><Relationship Id="rId219" Type="http://schemas.openxmlformats.org/officeDocument/2006/relationships/image" Target="../media/image1390.png"/><Relationship Id="rId370" Type="http://schemas.openxmlformats.org/officeDocument/2006/relationships/customXml" Target="../ink/ink346.xml"/><Relationship Id="rId230" Type="http://schemas.openxmlformats.org/officeDocument/2006/relationships/customXml" Target="../ink/ink276.xml"/><Relationship Id="rId25" Type="http://schemas.openxmlformats.org/officeDocument/2006/relationships/customXml" Target="../ink/ink171.xml"/><Relationship Id="rId67" Type="http://schemas.openxmlformats.org/officeDocument/2006/relationships/customXml" Target="../ink/ink192.xml"/><Relationship Id="rId272" Type="http://schemas.openxmlformats.org/officeDocument/2006/relationships/customXml" Target="../ink/ink297.xml"/><Relationship Id="rId328" Type="http://schemas.openxmlformats.org/officeDocument/2006/relationships/customXml" Target="../ink/ink325.xml"/><Relationship Id="rId132" Type="http://schemas.openxmlformats.org/officeDocument/2006/relationships/customXml" Target="../ink/ink226.xml"/><Relationship Id="rId174" Type="http://schemas.openxmlformats.org/officeDocument/2006/relationships/customXml" Target="../ink/ink247.xml"/><Relationship Id="rId381" Type="http://schemas.openxmlformats.org/officeDocument/2006/relationships/image" Target="../media/image220.png"/><Relationship Id="rId241" Type="http://schemas.openxmlformats.org/officeDocument/2006/relationships/image" Target="../media/image1500.png"/><Relationship Id="rId36" Type="http://schemas.openxmlformats.org/officeDocument/2006/relationships/image" Target="../media/image5010.png"/><Relationship Id="rId283" Type="http://schemas.openxmlformats.org/officeDocument/2006/relationships/image" Target="../media/image1710.png"/><Relationship Id="rId339" Type="http://schemas.openxmlformats.org/officeDocument/2006/relationships/image" Target="../media/image1990.png"/><Relationship Id="rId78" Type="http://schemas.openxmlformats.org/officeDocument/2006/relationships/image" Target="../media/image710.png"/><Relationship Id="rId101" Type="http://schemas.openxmlformats.org/officeDocument/2006/relationships/image" Target="../media/image820.png"/><Relationship Id="rId143" Type="http://schemas.openxmlformats.org/officeDocument/2006/relationships/image" Target="../media/image1020.png"/><Relationship Id="rId185" Type="http://schemas.openxmlformats.org/officeDocument/2006/relationships/image" Target="../media/image1230.png"/><Relationship Id="rId350" Type="http://schemas.openxmlformats.org/officeDocument/2006/relationships/customXml" Target="../ink/ink336.xml"/><Relationship Id="rId406" Type="http://schemas.openxmlformats.org/officeDocument/2006/relationships/customXml" Target="../ink/ink364.xml"/><Relationship Id="rId9" Type="http://schemas.openxmlformats.org/officeDocument/2006/relationships/customXml" Target="../ink/ink163.xml"/><Relationship Id="rId210" Type="http://schemas.openxmlformats.org/officeDocument/2006/relationships/customXml" Target="../ink/ink266.xml"/><Relationship Id="rId392" Type="http://schemas.openxmlformats.org/officeDocument/2006/relationships/customXml" Target="../ink/ink357.xml"/><Relationship Id="rId252" Type="http://schemas.openxmlformats.org/officeDocument/2006/relationships/customXml" Target="../ink/ink287.xml"/><Relationship Id="rId294" Type="http://schemas.openxmlformats.org/officeDocument/2006/relationships/customXml" Target="../ink/ink308.xml"/><Relationship Id="rId308" Type="http://schemas.openxmlformats.org/officeDocument/2006/relationships/customXml" Target="../ink/ink315.xml"/><Relationship Id="rId47" Type="http://schemas.openxmlformats.org/officeDocument/2006/relationships/customXml" Target="../ink/ink182.xml"/><Relationship Id="rId89" Type="http://schemas.openxmlformats.org/officeDocument/2006/relationships/customXml" Target="../ink/ink203.xml"/><Relationship Id="rId112" Type="http://schemas.openxmlformats.org/officeDocument/2006/relationships/image" Target="../media/image870.png"/><Relationship Id="rId154" Type="http://schemas.openxmlformats.org/officeDocument/2006/relationships/customXml" Target="../ink/ink237.xml"/><Relationship Id="rId361" Type="http://schemas.openxmlformats.org/officeDocument/2006/relationships/image" Target="../media/image210.png"/><Relationship Id="rId196" Type="http://schemas.openxmlformats.org/officeDocument/2006/relationships/customXml" Target="../ink/ink258.xml"/><Relationship Id="rId16" Type="http://schemas.openxmlformats.org/officeDocument/2006/relationships/image" Target="../media/image4010.png"/><Relationship Id="rId221" Type="http://schemas.openxmlformats.org/officeDocument/2006/relationships/image" Target="../media/image1400.png"/><Relationship Id="rId263" Type="http://schemas.openxmlformats.org/officeDocument/2006/relationships/image" Target="../media/image1611.png"/><Relationship Id="rId319" Type="http://schemas.openxmlformats.org/officeDocument/2006/relationships/image" Target="../media/image1890.png"/><Relationship Id="rId58" Type="http://schemas.openxmlformats.org/officeDocument/2006/relationships/image" Target="../media/image619.png"/><Relationship Id="rId123" Type="http://schemas.openxmlformats.org/officeDocument/2006/relationships/image" Target="../media/image920.png"/><Relationship Id="rId330" Type="http://schemas.openxmlformats.org/officeDocument/2006/relationships/customXml" Target="../ink/ink326.xml"/><Relationship Id="rId165" Type="http://schemas.openxmlformats.org/officeDocument/2006/relationships/image" Target="../media/image1130.png"/><Relationship Id="rId372" Type="http://schemas.openxmlformats.org/officeDocument/2006/relationships/customXml" Target="../ink/ink347.xml"/><Relationship Id="rId232" Type="http://schemas.openxmlformats.org/officeDocument/2006/relationships/customXml" Target="../ink/ink277.xml"/><Relationship Id="rId274" Type="http://schemas.openxmlformats.org/officeDocument/2006/relationships/customXml" Target="../ink/ink298.xml"/><Relationship Id="rId27" Type="http://schemas.openxmlformats.org/officeDocument/2006/relationships/customXml" Target="../ink/ink172.xml"/><Relationship Id="rId69" Type="http://schemas.openxmlformats.org/officeDocument/2006/relationships/customXml" Target="../ink/ink193.xml"/><Relationship Id="rId134" Type="http://schemas.openxmlformats.org/officeDocument/2006/relationships/customXml" Target="../ink/ink227.xml"/><Relationship Id="rId80" Type="http://schemas.openxmlformats.org/officeDocument/2006/relationships/image" Target="../media/image72.png"/><Relationship Id="rId155" Type="http://schemas.openxmlformats.org/officeDocument/2006/relationships/image" Target="../media/image1080.png"/><Relationship Id="rId176" Type="http://schemas.openxmlformats.org/officeDocument/2006/relationships/customXml" Target="../ink/ink248.xml"/><Relationship Id="rId197" Type="http://schemas.openxmlformats.org/officeDocument/2006/relationships/image" Target="../media/image1290.png"/><Relationship Id="rId341" Type="http://schemas.openxmlformats.org/officeDocument/2006/relationships/image" Target="../media/image2000.png"/><Relationship Id="rId362" Type="http://schemas.openxmlformats.org/officeDocument/2006/relationships/customXml" Target="../ink/ink342.xml"/><Relationship Id="rId383" Type="http://schemas.openxmlformats.org/officeDocument/2006/relationships/image" Target="../media/image221.png"/><Relationship Id="rId201" Type="http://schemas.openxmlformats.org/officeDocument/2006/relationships/image" Target="../media/image1311.png"/><Relationship Id="rId222" Type="http://schemas.openxmlformats.org/officeDocument/2006/relationships/customXml" Target="../ink/ink272.xml"/><Relationship Id="rId243" Type="http://schemas.openxmlformats.org/officeDocument/2006/relationships/image" Target="../media/image1510.png"/><Relationship Id="rId264" Type="http://schemas.openxmlformats.org/officeDocument/2006/relationships/customXml" Target="../ink/ink293.xml"/><Relationship Id="rId285" Type="http://schemas.openxmlformats.org/officeDocument/2006/relationships/image" Target="../media/image1720.png"/><Relationship Id="rId17" Type="http://schemas.openxmlformats.org/officeDocument/2006/relationships/customXml" Target="../ink/ink167.xml"/><Relationship Id="rId38" Type="http://schemas.openxmlformats.org/officeDocument/2006/relationships/image" Target="../media/image5110.png"/><Relationship Id="rId59" Type="http://schemas.openxmlformats.org/officeDocument/2006/relationships/customXml" Target="../ink/ink188.xml"/><Relationship Id="rId103" Type="http://schemas.openxmlformats.org/officeDocument/2006/relationships/image" Target="../media/image830.png"/><Relationship Id="rId124" Type="http://schemas.openxmlformats.org/officeDocument/2006/relationships/customXml" Target="../ink/ink222.xml"/><Relationship Id="rId310" Type="http://schemas.openxmlformats.org/officeDocument/2006/relationships/customXml" Target="../ink/ink316.xml"/><Relationship Id="rId70" Type="http://schemas.openxmlformats.org/officeDocument/2006/relationships/image" Target="../media/image670.png"/><Relationship Id="rId91" Type="http://schemas.openxmlformats.org/officeDocument/2006/relationships/customXml" Target="../ink/ink204.xml"/><Relationship Id="rId145" Type="http://schemas.openxmlformats.org/officeDocument/2006/relationships/image" Target="../media/image1030.png"/><Relationship Id="rId166" Type="http://schemas.openxmlformats.org/officeDocument/2006/relationships/customXml" Target="../ink/ink243.xml"/><Relationship Id="rId187" Type="http://schemas.openxmlformats.org/officeDocument/2006/relationships/image" Target="../media/image1240.png"/><Relationship Id="rId331" Type="http://schemas.openxmlformats.org/officeDocument/2006/relationships/image" Target="../media/image1950.png"/><Relationship Id="rId352" Type="http://schemas.openxmlformats.org/officeDocument/2006/relationships/customXml" Target="../ink/ink337.xml"/><Relationship Id="rId373" Type="http://schemas.openxmlformats.org/officeDocument/2006/relationships/image" Target="../media/image216.png"/><Relationship Id="rId394" Type="http://schemas.openxmlformats.org/officeDocument/2006/relationships/customXml" Target="../ink/ink358.xml"/><Relationship Id="rId408" Type="http://schemas.openxmlformats.org/officeDocument/2006/relationships/customXml" Target="../ink/ink36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7.xml"/><Relationship Id="rId233" Type="http://schemas.openxmlformats.org/officeDocument/2006/relationships/image" Target="../media/image1460.png"/><Relationship Id="rId254" Type="http://schemas.openxmlformats.org/officeDocument/2006/relationships/customXml" Target="../ink/ink288.xml"/><Relationship Id="rId28" Type="http://schemas.openxmlformats.org/officeDocument/2006/relationships/image" Target="../media/image466.png"/><Relationship Id="rId49" Type="http://schemas.openxmlformats.org/officeDocument/2006/relationships/customXml" Target="../ink/ink183.xml"/><Relationship Id="rId114" Type="http://schemas.openxmlformats.org/officeDocument/2006/relationships/image" Target="../media/image880.png"/><Relationship Id="rId275" Type="http://schemas.openxmlformats.org/officeDocument/2006/relationships/image" Target="../media/image1670.png"/><Relationship Id="rId296" Type="http://schemas.openxmlformats.org/officeDocument/2006/relationships/customXml" Target="../ink/ink309.xml"/><Relationship Id="rId300" Type="http://schemas.openxmlformats.org/officeDocument/2006/relationships/customXml" Target="../ink/ink311.xml"/><Relationship Id="rId60" Type="http://schemas.openxmlformats.org/officeDocument/2006/relationships/image" Target="../media/image620.png"/><Relationship Id="rId81" Type="http://schemas.openxmlformats.org/officeDocument/2006/relationships/customXml" Target="../ink/ink199.xml"/><Relationship Id="rId135" Type="http://schemas.openxmlformats.org/officeDocument/2006/relationships/image" Target="../media/image980.png"/><Relationship Id="rId156" Type="http://schemas.openxmlformats.org/officeDocument/2006/relationships/customXml" Target="../ink/ink238.xml"/><Relationship Id="rId177" Type="http://schemas.openxmlformats.org/officeDocument/2006/relationships/image" Target="../media/image202.png"/><Relationship Id="rId198" Type="http://schemas.openxmlformats.org/officeDocument/2006/relationships/customXml" Target="../ink/ink259.xml"/><Relationship Id="rId321" Type="http://schemas.openxmlformats.org/officeDocument/2006/relationships/image" Target="../media/image1900.png"/><Relationship Id="rId342" Type="http://schemas.openxmlformats.org/officeDocument/2006/relationships/customXml" Target="../ink/ink332.xml"/><Relationship Id="rId363" Type="http://schemas.openxmlformats.org/officeDocument/2006/relationships/image" Target="../media/image211.png"/><Relationship Id="rId384" Type="http://schemas.openxmlformats.org/officeDocument/2006/relationships/customXml" Target="../ink/ink353.xml"/><Relationship Id="rId202" Type="http://schemas.openxmlformats.org/officeDocument/2006/relationships/customXml" Target="../ink/ink261.xml"/><Relationship Id="rId223" Type="http://schemas.openxmlformats.org/officeDocument/2006/relationships/image" Target="../media/image1411.png"/><Relationship Id="rId244" Type="http://schemas.openxmlformats.org/officeDocument/2006/relationships/customXml" Target="../ink/ink283.xml"/><Relationship Id="rId18" Type="http://schemas.openxmlformats.org/officeDocument/2006/relationships/image" Target="../media/image4110.png"/><Relationship Id="rId39" Type="http://schemas.openxmlformats.org/officeDocument/2006/relationships/customXml" Target="../ink/ink178.xml"/><Relationship Id="rId265" Type="http://schemas.openxmlformats.org/officeDocument/2006/relationships/image" Target="../media/image1620.png"/><Relationship Id="rId286" Type="http://schemas.openxmlformats.org/officeDocument/2006/relationships/customXml" Target="../ink/ink304.xml"/><Relationship Id="rId50" Type="http://schemas.openxmlformats.org/officeDocument/2006/relationships/image" Target="../media/image5710.png"/><Relationship Id="rId104" Type="http://schemas.openxmlformats.org/officeDocument/2006/relationships/customXml" Target="../ink/ink211.xml"/><Relationship Id="rId125" Type="http://schemas.openxmlformats.org/officeDocument/2006/relationships/image" Target="../media/image930.png"/><Relationship Id="rId146" Type="http://schemas.openxmlformats.org/officeDocument/2006/relationships/customXml" Target="../ink/ink233.xml"/><Relationship Id="rId167" Type="http://schemas.openxmlformats.org/officeDocument/2006/relationships/image" Target="../media/image1140.png"/><Relationship Id="rId188" Type="http://schemas.openxmlformats.org/officeDocument/2006/relationships/customXml" Target="../ink/ink254.xml"/><Relationship Id="rId311" Type="http://schemas.openxmlformats.org/officeDocument/2006/relationships/image" Target="../media/image1850.png"/><Relationship Id="rId332" Type="http://schemas.openxmlformats.org/officeDocument/2006/relationships/customXml" Target="../ink/ink327.xml"/><Relationship Id="rId353" Type="http://schemas.openxmlformats.org/officeDocument/2006/relationships/image" Target="../media/image206.png"/><Relationship Id="rId374" Type="http://schemas.openxmlformats.org/officeDocument/2006/relationships/customXml" Target="../ink/ink348.xml"/><Relationship Id="rId395" Type="http://schemas.openxmlformats.org/officeDocument/2006/relationships/image" Target="../media/image227.png"/><Relationship Id="rId409" Type="http://schemas.openxmlformats.org/officeDocument/2006/relationships/image" Target="../media/image234.png"/><Relationship Id="rId71" Type="http://schemas.openxmlformats.org/officeDocument/2006/relationships/customXml" Target="../ink/ink194.xml"/><Relationship Id="rId92" Type="http://schemas.openxmlformats.org/officeDocument/2006/relationships/image" Target="../media/image780.png"/><Relationship Id="rId213" Type="http://schemas.openxmlformats.org/officeDocument/2006/relationships/image" Target="../media/image204.png"/><Relationship Id="rId234" Type="http://schemas.openxmlformats.org/officeDocument/2006/relationships/customXml" Target="../ink/ink278.xml"/><Relationship Id="rId2" Type="http://schemas.openxmlformats.org/officeDocument/2006/relationships/customXml" Target="../ink/ink160.xml"/><Relationship Id="rId29" Type="http://schemas.openxmlformats.org/officeDocument/2006/relationships/customXml" Target="../ink/ink173.xml"/><Relationship Id="rId255" Type="http://schemas.openxmlformats.org/officeDocument/2006/relationships/image" Target="../media/image1570.png"/><Relationship Id="rId276" Type="http://schemas.openxmlformats.org/officeDocument/2006/relationships/customXml" Target="../ink/ink299.xml"/><Relationship Id="rId297" Type="http://schemas.openxmlformats.org/officeDocument/2006/relationships/image" Target="../media/image1780.png"/><Relationship Id="rId40" Type="http://schemas.openxmlformats.org/officeDocument/2006/relationships/image" Target="../media/image5210.png"/><Relationship Id="rId115" Type="http://schemas.openxmlformats.org/officeDocument/2006/relationships/customXml" Target="../ink/ink217.xml"/><Relationship Id="rId136" Type="http://schemas.openxmlformats.org/officeDocument/2006/relationships/customXml" Target="../ink/ink228.xml"/><Relationship Id="rId157" Type="http://schemas.openxmlformats.org/officeDocument/2006/relationships/image" Target="../media/image1090.png"/><Relationship Id="rId178" Type="http://schemas.openxmlformats.org/officeDocument/2006/relationships/customXml" Target="../ink/ink249.xml"/><Relationship Id="rId301" Type="http://schemas.openxmlformats.org/officeDocument/2006/relationships/image" Target="../media/image1800.png"/><Relationship Id="rId322" Type="http://schemas.openxmlformats.org/officeDocument/2006/relationships/customXml" Target="../ink/ink322.xml"/><Relationship Id="rId343" Type="http://schemas.openxmlformats.org/officeDocument/2006/relationships/image" Target="../media/image2011.png"/><Relationship Id="rId364" Type="http://schemas.openxmlformats.org/officeDocument/2006/relationships/customXml" Target="../ink/ink343.xml"/><Relationship Id="rId61" Type="http://schemas.openxmlformats.org/officeDocument/2006/relationships/customXml" Target="../ink/ink189.xml"/><Relationship Id="rId82" Type="http://schemas.openxmlformats.org/officeDocument/2006/relationships/image" Target="../media/image73.png"/><Relationship Id="rId199" Type="http://schemas.openxmlformats.org/officeDocument/2006/relationships/image" Target="../media/image1300.png"/><Relationship Id="rId203" Type="http://schemas.openxmlformats.org/officeDocument/2006/relationships/image" Target="../media/image1320.png"/><Relationship Id="rId385" Type="http://schemas.openxmlformats.org/officeDocument/2006/relationships/image" Target="../media/image222.png"/><Relationship Id="rId19" Type="http://schemas.openxmlformats.org/officeDocument/2006/relationships/customXml" Target="../ink/ink168.xml"/><Relationship Id="rId224" Type="http://schemas.openxmlformats.org/officeDocument/2006/relationships/customXml" Target="../ink/ink273.xml"/><Relationship Id="rId245" Type="http://schemas.openxmlformats.org/officeDocument/2006/relationships/image" Target="../media/image1520.png"/><Relationship Id="rId266" Type="http://schemas.openxmlformats.org/officeDocument/2006/relationships/customXml" Target="../ink/ink294.xml"/><Relationship Id="rId287" Type="http://schemas.openxmlformats.org/officeDocument/2006/relationships/image" Target="../media/image1730.png"/><Relationship Id="rId410" Type="http://schemas.openxmlformats.org/officeDocument/2006/relationships/customXml" Target="../ink/ink366.xml"/><Relationship Id="rId30" Type="http://schemas.openxmlformats.org/officeDocument/2006/relationships/image" Target="../media/image4710.png"/><Relationship Id="rId105" Type="http://schemas.openxmlformats.org/officeDocument/2006/relationships/image" Target="../media/image840.png"/><Relationship Id="rId126" Type="http://schemas.openxmlformats.org/officeDocument/2006/relationships/customXml" Target="../ink/ink223.xml"/><Relationship Id="rId147" Type="http://schemas.openxmlformats.org/officeDocument/2006/relationships/image" Target="../media/image1040.png"/><Relationship Id="rId168" Type="http://schemas.openxmlformats.org/officeDocument/2006/relationships/customXml" Target="../ink/ink244.xml"/><Relationship Id="rId312" Type="http://schemas.openxmlformats.org/officeDocument/2006/relationships/customXml" Target="../ink/ink317.xml"/><Relationship Id="rId333" Type="http://schemas.openxmlformats.org/officeDocument/2006/relationships/image" Target="../media/image1960.png"/><Relationship Id="rId354" Type="http://schemas.openxmlformats.org/officeDocument/2006/relationships/customXml" Target="../ink/ink338.xml"/><Relationship Id="rId51" Type="http://schemas.openxmlformats.org/officeDocument/2006/relationships/customXml" Target="../ink/ink184.xml"/><Relationship Id="rId72" Type="http://schemas.openxmlformats.org/officeDocument/2006/relationships/image" Target="../media/image680.png"/><Relationship Id="rId93" Type="http://schemas.openxmlformats.org/officeDocument/2006/relationships/customXml" Target="../ink/ink205.xml"/><Relationship Id="rId189" Type="http://schemas.openxmlformats.org/officeDocument/2006/relationships/image" Target="../media/image1250.png"/><Relationship Id="rId375" Type="http://schemas.openxmlformats.org/officeDocument/2006/relationships/image" Target="../media/image217.png"/><Relationship Id="rId396" Type="http://schemas.openxmlformats.org/officeDocument/2006/relationships/customXml" Target="../ink/ink359.xml"/><Relationship Id="rId214" Type="http://schemas.openxmlformats.org/officeDocument/2006/relationships/customXml" Target="../ink/ink268.xml"/><Relationship Id="rId235" Type="http://schemas.openxmlformats.org/officeDocument/2006/relationships/image" Target="../media/image1470.png"/><Relationship Id="rId256" Type="http://schemas.openxmlformats.org/officeDocument/2006/relationships/customXml" Target="../ink/ink289.xml"/><Relationship Id="rId277" Type="http://schemas.openxmlformats.org/officeDocument/2006/relationships/image" Target="../media/image1680.png"/><Relationship Id="rId298" Type="http://schemas.openxmlformats.org/officeDocument/2006/relationships/customXml" Target="../ink/ink310.xml"/><Relationship Id="rId400" Type="http://schemas.openxmlformats.org/officeDocument/2006/relationships/customXml" Target="../ink/ink361.xml"/><Relationship Id="rId116" Type="http://schemas.openxmlformats.org/officeDocument/2006/relationships/image" Target="../media/image890.png"/><Relationship Id="rId137" Type="http://schemas.openxmlformats.org/officeDocument/2006/relationships/image" Target="../media/image990.png"/><Relationship Id="rId158" Type="http://schemas.openxmlformats.org/officeDocument/2006/relationships/customXml" Target="../ink/ink239.xml"/><Relationship Id="rId302" Type="http://schemas.openxmlformats.org/officeDocument/2006/relationships/customXml" Target="../ink/ink312.xml"/><Relationship Id="rId323" Type="http://schemas.openxmlformats.org/officeDocument/2006/relationships/image" Target="../media/image1911.png"/><Relationship Id="rId344" Type="http://schemas.openxmlformats.org/officeDocument/2006/relationships/customXml" Target="../ink/ink333.xml"/><Relationship Id="rId20" Type="http://schemas.openxmlformats.org/officeDocument/2006/relationships/image" Target="../media/image421.png"/><Relationship Id="rId41" Type="http://schemas.openxmlformats.org/officeDocument/2006/relationships/customXml" Target="../ink/ink179.xml"/><Relationship Id="rId62" Type="http://schemas.openxmlformats.org/officeDocument/2006/relationships/image" Target="../media/image630.png"/><Relationship Id="rId83" Type="http://schemas.openxmlformats.org/officeDocument/2006/relationships/customXml" Target="../ink/ink200.xml"/><Relationship Id="rId179" Type="http://schemas.openxmlformats.org/officeDocument/2006/relationships/image" Target="../media/image203.png"/><Relationship Id="rId365" Type="http://schemas.openxmlformats.org/officeDocument/2006/relationships/image" Target="../media/image212.png"/><Relationship Id="rId386" Type="http://schemas.openxmlformats.org/officeDocument/2006/relationships/customXml" Target="../ink/ink354.xml"/><Relationship Id="rId190" Type="http://schemas.openxmlformats.org/officeDocument/2006/relationships/customXml" Target="../ink/ink255.xml"/><Relationship Id="rId204" Type="http://schemas.openxmlformats.org/officeDocument/2006/relationships/customXml" Target="../ink/ink262.xml"/><Relationship Id="rId225" Type="http://schemas.openxmlformats.org/officeDocument/2006/relationships/image" Target="../media/image1420.png"/><Relationship Id="rId246" Type="http://schemas.openxmlformats.org/officeDocument/2006/relationships/customXml" Target="../ink/ink284.xml"/><Relationship Id="rId267" Type="http://schemas.openxmlformats.org/officeDocument/2006/relationships/image" Target="../media/image1630.png"/><Relationship Id="rId288" Type="http://schemas.openxmlformats.org/officeDocument/2006/relationships/customXml" Target="../ink/ink305.xml"/><Relationship Id="rId411" Type="http://schemas.openxmlformats.org/officeDocument/2006/relationships/image" Target="../media/image235.png"/><Relationship Id="rId106" Type="http://schemas.openxmlformats.org/officeDocument/2006/relationships/customXml" Target="../ink/ink212.xml"/><Relationship Id="rId127" Type="http://schemas.openxmlformats.org/officeDocument/2006/relationships/image" Target="../media/image940.png"/><Relationship Id="rId313" Type="http://schemas.openxmlformats.org/officeDocument/2006/relationships/image" Target="../media/image1860.png"/><Relationship Id="rId10" Type="http://schemas.openxmlformats.org/officeDocument/2006/relationships/image" Target="../media/image3710.png"/><Relationship Id="rId31" Type="http://schemas.openxmlformats.org/officeDocument/2006/relationships/customXml" Target="../ink/ink174.xml"/><Relationship Id="rId52" Type="http://schemas.openxmlformats.org/officeDocument/2006/relationships/image" Target="../media/image5810.png"/><Relationship Id="rId73" Type="http://schemas.openxmlformats.org/officeDocument/2006/relationships/customXml" Target="../ink/ink195.xml"/><Relationship Id="rId94" Type="http://schemas.openxmlformats.org/officeDocument/2006/relationships/image" Target="../media/image790.png"/><Relationship Id="rId148" Type="http://schemas.openxmlformats.org/officeDocument/2006/relationships/customXml" Target="../ink/ink234.xml"/><Relationship Id="rId169" Type="http://schemas.openxmlformats.org/officeDocument/2006/relationships/image" Target="../media/image1150.png"/><Relationship Id="rId334" Type="http://schemas.openxmlformats.org/officeDocument/2006/relationships/customXml" Target="../ink/ink328.xml"/><Relationship Id="rId355" Type="http://schemas.openxmlformats.org/officeDocument/2006/relationships/image" Target="../media/image207.png"/><Relationship Id="rId376" Type="http://schemas.openxmlformats.org/officeDocument/2006/relationships/customXml" Target="../ink/ink349.xml"/><Relationship Id="rId397" Type="http://schemas.openxmlformats.org/officeDocument/2006/relationships/image" Target="../media/image228.png"/><Relationship Id="rId4" Type="http://schemas.openxmlformats.org/officeDocument/2006/relationships/image" Target="../media/image3410.png"/><Relationship Id="rId180" Type="http://schemas.openxmlformats.org/officeDocument/2006/relationships/customXml" Target="../ink/ink250.xml"/><Relationship Id="rId215" Type="http://schemas.openxmlformats.org/officeDocument/2006/relationships/image" Target="../media/image205.png"/><Relationship Id="rId236" Type="http://schemas.openxmlformats.org/officeDocument/2006/relationships/customXml" Target="../ink/ink279.xml"/><Relationship Id="rId257" Type="http://schemas.openxmlformats.org/officeDocument/2006/relationships/image" Target="../media/image1580.png"/><Relationship Id="rId278" Type="http://schemas.openxmlformats.org/officeDocument/2006/relationships/customXml" Target="../ink/ink300.xml"/><Relationship Id="rId401" Type="http://schemas.openxmlformats.org/officeDocument/2006/relationships/image" Target="../media/image230.png"/><Relationship Id="rId303" Type="http://schemas.openxmlformats.org/officeDocument/2006/relationships/image" Target="../media/image1811.png"/><Relationship Id="rId42" Type="http://schemas.openxmlformats.org/officeDocument/2006/relationships/image" Target="../media/image5310.png"/><Relationship Id="rId84" Type="http://schemas.openxmlformats.org/officeDocument/2006/relationships/image" Target="../media/image740.png"/><Relationship Id="rId138" Type="http://schemas.openxmlformats.org/officeDocument/2006/relationships/customXml" Target="../ink/ink229.xml"/><Relationship Id="rId345" Type="http://schemas.openxmlformats.org/officeDocument/2006/relationships/image" Target="../media/image2020.png"/><Relationship Id="rId387" Type="http://schemas.openxmlformats.org/officeDocument/2006/relationships/image" Target="../media/image223.png"/><Relationship Id="rId191" Type="http://schemas.openxmlformats.org/officeDocument/2006/relationships/image" Target="../media/image1260.png"/><Relationship Id="rId205" Type="http://schemas.openxmlformats.org/officeDocument/2006/relationships/image" Target="../media/image1330.png"/><Relationship Id="rId247" Type="http://schemas.openxmlformats.org/officeDocument/2006/relationships/image" Target="../media/image1530.png"/><Relationship Id="rId412" Type="http://schemas.openxmlformats.org/officeDocument/2006/relationships/customXml" Target="../ink/ink367.xml"/><Relationship Id="rId107" Type="http://schemas.openxmlformats.org/officeDocument/2006/relationships/image" Target="../media/image850.png"/><Relationship Id="rId289" Type="http://schemas.openxmlformats.org/officeDocument/2006/relationships/image" Target="../media/image1740.png"/><Relationship Id="rId11" Type="http://schemas.openxmlformats.org/officeDocument/2006/relationships/customXml" Target="../ink/ink164.xml"/><Relationship Id="rId53" Type="http://schemas.openxmlformats.org/officeDocument/2006/relationships/customXml" Target="../ink/ink185.xml"/><Relationship Id="rId149" Type="http://schemas.openxmlformats.org/officeDocument/2006/relationships/image" Target="../media/image1050.png"/><Relationship Id="rId314" Type="http://schemas.openxmlformats.org/officeDocument/2006/relationships/customXml" Target="../ink/ink318.xml"/><Relationship Id="rId356" Type="http://schemas.openxmlformats.org/officeDocument/2006/relationships/customXml" Target="../ink/ink339.xml"/><Relationship Id="rId398" Type="http://schemas.openxmlformats.org/officeDocument/2006/relationships/customXml" Target="../ink/ink360.xml"/><Relationship Id="rId95" Type="http://schemas.openxmlformats.org/officeDocument/2006/relationships/customXml" Target="../ink/ink206.xml"/><Relationship Id="rId160" Type="http://schemas.openxmlformats.org/officeDocument/2006/relationships/customXml" Target="../ink/ink240.xml"/><Relationship Id="rId216" Type="http://schemas.openxmlformats.org/officeDocument/2006/relationships/customXml" Target="../ink/ink269.xml"/><Relationship Id="rId258" Type="http://schemas.openxmlformats.org/officeDocument/2006/relationships/customXml" Target="../ink/ink290.xml"/><Relationship Id="rId22" Type="http://schemas.openxmlformats.org/officeDocument/2006/relationships/image" Target="../media/image4311.png"/><Relationship Id="rId64" Type="http://schemas.openxmlformats.org/officeDocument/2006/relationships/image" Target="../media/image640.png"/><Relationship Id="rId118" Type="http://schemas.openxmlformats.org/officeDocument/2006/relationships/image" Target="../media/image900.png"/><Relationship Id="rId325" Type="http://schemas.openxmlformats.org/officeDocument/2006/relationships/image" Target="../media/image1920.png"/><Relationship Id="rId367" Type="http://schemas.openxmlformats.org/officeDocument/2006/relationships/image" Target="../media/image213.png"/><Relationship Id="rId171" Type="http://schemas.openxmlformats.org/officeDocument/2006/relationships/image" Target="../media/image1160.png"/><Relationship Id="rId227" Type="http://schemas.openxmlformats.org/officeDocument/2006/relationships/image" Target="../media/image1430.png"/><Relationship Id="rId269" Type="http://schemas.openxmlformats.org/officeDocument/2006/relationships/image" Target="../media/image1640.png"/><Relationship Id="rId33" Type="http://schemas.openxmlformats.org/officeDocument/2006/relationships/customXml" Target="../ink/ink175.xml"/><Relationship Id="rId129" Type="http://schemas.openxmlformats.org/officeDocument/2006/relationships/image" Target="../media/image950.png"/><Relationship Id="rId280" Type="http://schemas.openxmlformats.org/officeDocument/2006/relationships/customXml" Target="../ink/ink301.xml"/><Relationship Id="rId336" Type="http://schemas.openxmlformats.org/officeDocument/2006/relationships/customXml" Target="../ink/ink329.xml"/><Relationship Id="rId75" Type="http://schemas.openxmlformats.org/officeDocument/2006/relationships/customXml" Target="../ink/ink196.xml"/><Relationship Id="rId140" Type="http://schemas.openxmlformats.org/officeDocument/2006/relationships/customXml" Target="../ink/ink230.xml"/><Relationship Id="rId182" Type="http://schemas.openxmlformats.org/officeDocument/2006/relationships/customXml" Target="../ink/ink251.xml"/><Relationship Id="rId378" Type="http://schemas.openxmlformats.org/officeDocument/2006/relationships/customXml" Target="../ink/ink350.xml"/><Relationship Id="rId403" Type="http://schemas.openxmlformats.org/officeDocument/2006/relationships/image" Target="../media/image231.png"/><Relationship Id="rId6" Type="http://schemas.openxmlformats.org/officeDocument/2006/relationships/image" Target="../media/image3510.png"/><Relationship Id="rId238" Type="http://schemas.openxmlformats.org/officeDocument/2006/relationships/customXml" Target="../ink/ink280.xml"/><Relationship Id="rId291" Type="http://schemas.openxmlformats.org/officeDocument/2006/relationships/image" Target="../media/image1750.png"/><Relationship Id="rId305" Type="http://schemas.openxmlformats.org/officeDocument/2006/relationships/image" Target="../media/image1820.png"/><Relationship Id="rId347" Type="http://schemas.openxmlformats.org/officeDocument/2006/relationships/image" Target="../media/image2030.png"/><Relationship Id="rId44" Type="http://schemas.openxmlformats.org/officeDocument/2006/relationships/image" Target="../media/image5410.png"/><Relationship Id="rId86" Type="http://schemas.openxmlformats.org/officeDocument/2006/relationships/image" Target="../media/image750.png"/><Relationship Id="rId151" Type="http://schemas.openxmlformats.org/officeDocument/2006/relationships/image" Target="../media/image1060.png"/><Relationship Id="rId389" Type="http://schemas.openxmlformats.org/officeDocument/2006/relationships/image" Target="../media/image224.png"/><Relationship Id="rId193" Type="http://schemas.openxmlformats.org/officeDocument/2006/relationships/image" Target="../media/image1270.png"/><Relationship Id="rId207" Type="http://schemas.openxmlformats.org/officeDocument/2006/relationships/image" Target="../media/image1340.png"/><Relationship Id="rId249" Type="http://schemas.openxmlformats.org/officeDocument/2006/relationships/image" Target="../media/image1540.png"/><Relationship Id="rId414" Type="http://schemas.openxmlformats.org/officeDocument/2006/relationships/image" Target="../media/image165.png"/><Relationship Id="rId13" Type="http://schemas.openxmlformats.org/officeDocument/2006/relationships/customXml" Target="../ink/ink165.xml"/><Relationship Id="rId109" Type="http://schemas.openxmlformats.org/officeDocument/2006/relationships/image" Target="../media/image860.png"/><Relationship Id="rId260" Type="http://schemas.openxmlformats.org/officeDocument/2006/relationships/customXml" Target="../ink/ink291.xml"/><Relationship Id="rId316" Type="http://schemas.openxmlformats.org/officeDocument/2006/relationships/customXml" Target="../ink/ink319.xml"/><Relationship Id="rId55" Type="http://schemas.openxmlformats.org/officeDocument/2006/relationships/customXml" Target="../ink/ink186.xml"/><Relationship Id="rId97" Type="http://schemas.openxmlformats.org/officeDocument/2006/relationships/customXml" Target="../ink/ink207.xml"/><Relationship Id="rId120" Type="http://schemas.openxmlformats.org/officeDocument/2006/relationships/customXml" Target="../ink/ink220.xml"/><Relationship Id="rId358" Type="http://schemas.openxmlformats.org/officeDocument/2006/relationships/customXml" Target="../ink/ink340.xml"/><Relationship Id="rId162" Type="http://schemas.openxmlformats.org/officeDocument/2006/relationships/customXml" Target="../ink/ink241.xml"/><Relationship Id="rId218" Type="http://schemas.openxmlformats.org/officeDocument/2006/relationships/customXml" Target="../ink/ink270.xml"/><Relationship Id="rId271" Type="http://schemas.openxmlformats.org/officeDocument/2006/relationships/image" Target="../media/image237.png"/><Relationship Id="rId24" Type="http://schemas.openxmlformats.org/officeDocument/2006/relationships/image" Target="../media/image4410.png"/><Relationship Id="rId66" Type="http://schemas.openxmlformats.org/officeDocument/2006/relationships/image" Target="../media/image650.png"/><Relationship Id="rId131" Type="http://schemas.openxmlformats.org/officeDocument/2006/relationships/image" Target="../media/image960.png"/><Relationship Id="rId327" Type="http://schemas.openxmlformats.org/officeDocument/2006/relationships/image" Target="../media/image1930.png"/><Relationship Id="rId369" Type="http://schemas.openxmlformats.org/officeDocument/2006/relationships/image" Target="../media/image214.png"/><Relationship Id="rId173" Type="http://schemas.openxmlformats.org/officeDocument/2006/relationships/image" Target="../media/image1170.png"/><Relationship Id="rId229" Type="http://schemas.openxmlformats.org/officeDocument/2006/relationships/image" Target="../media/image1440.png"/><Relationship Id="rId380" Type="http://schemas.openxmlformats.org/officeDocument/2006/relationships/customXml" Target="../ink/ink351.xml"/><Relationship Id="rId240" Type="http://schemas.openxmlformats.org/officeDocument/2006/relationships/customXml" Target="../ink/ink281.xml"/><Relationship Id="rId35" Type="http://schemas.openxmlformats.org/officeDocument/2006/relationships/customXml" Target="../ink/ink176.xml"/><Relationship Id="rId77" Type="http://schemas.openxmlformats.org/officeDocument/2006/relationships/customXml" Target="../ink/ink197.xml"/><Relationship Id="rId100" Type="http://schemas.openxmlformats.org/officeDocument/2006/relationships/customXml" Target="../ink/ink209.xml"/><Relationship Id="rId282" Type="http://schemas.openxmlformats.org/officeDocument/2006/relationships/customXml" Target="../ink/ink302.xml"/><Relationship Id="rId338" Type="http://schemas.openxmlformats.org/officeDocument/2006/relationships/customXml" Target="../ink/ink330.xml"/><Relationship Id="rId8" Type="http://schemas.openxmlformats.org/officeDocument/2006/relationships/image" Target="../media/image3610.png"/><Relationship Id="rId142" Type="http://schemas.openxmlformats.org/officeDocument/2006/relationships/customXml" Target="../ink/ink231.xml"/><Relationship Id="rId184" Type="http://schemas.openxmlformats.org/officeDocument/2006/relationships/customXml" Target="../ink/ink252.xml"/><Relationship Id="rId391" Type="http://schemas.openxmlformats.org/officeDocument/2006/relationships/image" Target="../media/image225.png"/><Relationship Id="rId405" Type="http://schemas.openxmlformats.org/officeDocument/2006/relationships/image" Target="../media/image232.png"/><Relationship Id="rId251" Type="http://schemas.openxmlformats.org/officeDocument/2006/relationships/image" Target="../media/image1550.png"/><Relationship Id="rId46" Type="http://schemas.openxmlformats.org/officeDocument/2006/relationships/image" Target="../media/image5510.png"/><Relationship Id="rId293" Type="http://schemas.openxmlformats.org/officeDocument/2006/relationships/image" Target="../media/image1760.png"/><Relationship Id="rId307" Type="http://schemas.openxmlformats.org/officeDocument/2006/relationships/image" Target="../media/image1830.png"/><Relationship Id="rId349" Type="http://schemas.openxmlformats.org/officeDocument/2006/relationships/image" Target="../media/image2040.png"/><Relationship Id="rId88" Type="http://schemas.openxmlformats.org/officeDocument/2006/relationships/image" Target="../media/image760.png"/><Relationship Id="rId111" Type="http://schemas.openxmlformats.org/officeDocument/2006/relationships/customXml" Target="../ink/ink215.xml"/><Relationship Id="rId153" Type="http://schemas.openxmlformats.org/officeDocument/2006/relationships/image" Target="../media/image1070.png"/><Relationship Id="rId195" Type="http://schemas.openxmlformats.org/officeDocument/2006/relationships/image" Target="../media/image1280.png"/><Relationship Id="rId209" Type="http://schemas.openxmlformats.org/officeDocument/2006/relationships/customXml" Target="../ink/ink265.xml"/><Relationship Id="rId360" Type="http://schemas.openxmlformats.org/officeDocument/2006/relationships/customXml" Target="../ink/ink341.xml"/><Relationship Id="rId220" Type="http://schemas.openxmlformats.org/officeDocument/2006/relationships/customXml" Target="../ink/ink271.xml"/><Relationship Id="rId15" Type="http://schemas.openxmlformats.org/officeDocument/2006/relationships/customXml" Target="../ink/ink166.xml"/><Relationship Id="rId57" Type="http://schemas.openxmlformats.org/officeDocument/2006/relationships/customXml" Target="../ink/ink187.xml"/><Relationship Id="rId262" Type="http://schemas.openxmlformats.org/officeDocument/2006/relationships/customXml" Target="../ink/ink292.xml"/><Relationship Id="rId318" Type="http://schemas.openxmlformats.org/officeDocument/2006/relationships/customXml" Target="../ink/ink320.xml"/><Relationship Id="rId99" Type="http://schemas.openxmlformats.org/officeDocument/2006/relationships/customXml" Target="../ink/ink208.xml"/><Relationship Id="rId122" Type="http://schemas.openxmlformats.org/officeDocument/2006/relationships/customXml" Target="../ink/ink221.xml"/><Relationship Id="rId164" Type="http://schemas.openxmlformats.org/officeDocument/2006/relationships/customXml" Target="../ink/ink242.xml"/><Relationship Id="rId371" Type="http://schemas.openxmlformats.org/officeDocument/2006/relationships/image" Target="../media/image215.png"/><Relationship Id="rId26" Type="http://schemas.openxmlformats.org/officeDocument/2006/relationships/image" Target="../media/image4510.png"/><Relationship Id="rId231" Type="http://schemas.openxmlformats.org/officeDocument/2006/relationships/image" Target="../media/image1450.png"/><Relationship Id="rId273" Type="http://schemas.openxmlformats.org/officeDocument/2006/relationships/image" Target="../media/image1660.png"/><Relationship Id="rId329" Type="http://schemas.openxmlformats.org/officeDocument/2006/relationships/image" Target="../media/image1940.png"/><Relationship Id="rId68" Type="http://schemas.openxmlformats.org/officeDocument/2006/relationships/image" Target="../media/image660.png"/><Relationship Id="rId133" Type="http://schemas.openxmlformats.org/officeDocument/2006/relationships/image" Target="../media/image970.png"/><Relationship Id="rId175" Type="http://schemas.openxmlformats.org/officeDocument/2006/relationships/image" Target="../media/image201.png"/><Relationship Id="rId340" Type="http://schemas.openxmlformats.org/officeDocument/2006/relationships/customXml" Target="../ink/ink331.xml"/><Relationship Id="rId200" Type="http://schemas.openxmlformats.org/officeDocument/2006/relationships/customXml" Target="../ink/ink260.xml"/><Relationship Id="rId382" Type="http://schemas.openxmlformats.org/officeDocument/2006/relationships/customXml" Target="../ink/ink352.xml"/><Relationship Id="rId242" Type="http://schemas.openxmlformats.org/officeDocument/2006/relationships/customXml" Target="../ink/ink282.xml"/><Relationship Id="rId284" Type="http://schemas.openxmlformats.org/officeDocument/2006/relationships/customXml" Target="../ink/ink303.xml"/><Relationship Id="rId37" Type="http://schemas.openxmlformats.org/officeDocument/2006/relationships/customXml" Target="../ink/ink177.xml"/><Relationship Id="rId79" Type="http://schemas.openxmlformats.org/officeDocument/2006/relationships/customXml" Target="../ink/ink198.xml"/><Relationship Id="rId102" Type="http://schemas.openxmlformats.org/officeDocument/2006/relationships/customXml" Target="../ink/ink210.xml"/><Relationship Id="rId144" Type="http://schemas.openxmlformats.org/officeDocument/2006/relationships/customXml" Target="../ink/ink232.xml"/><Relationship Id="rId90" Type="http://schemas.openxmlformats.org/officeDocument/2006/relationships/image" Target="../media/image770.png"/><Relationship Id="rId186" Type="http://schemas.openxmlformats.org/officeDocument/2006/relationships/customXml" Target="../ink/ink253.xml"/><Relationship Id="rId351" Type="http://schemas.openxmlformats.org/officeDocument/2006/relationships/image" Target="../media/image2050.png"/><Relationship Id="rId393" Type="http://schemas.openxmlformats.org/officeDocument/2006/relationships/image" Target="../media/image226.png"/><Relationship Id="rId407" Type="http://schemas.openxmlformats.org/officeDocument/2006/relationships/image" Target="../media/image233.png"/><Relationship Id="rId211" Type="http://schemas.openxmlformats.org/officeDocument/2006/relationships/image" Target="../media/image1350.png"/><Relationship Id="rId253" Type="http://schemas.openxmlformats.org/officeDocument/2006/relationships/image" Target="../media/image1560.png"/><Relationship Id="rId295" Type="http://schemas.openxmlformats.org/officeDocument/2006/relationships/image" Target="../media/image1770.png"/><Relationship Id="rId309" Type="http://schemas.openxmlformats.org/officeDocument/2006/relationships/image" Target="../media/image1840.png"/><Relationship Id="rId48" Type="http://schemas.openxmlformats.org/officeDocument/2006/relationships/image" Target="../media/image5610.png"/><Relationship Id="rId113" Type="http://schemas.openxmlformats.org/officeDocument/2006/relationships/customXml" Target="../ink/ink216.xml"/><Relationship Id="rId320" Type="http://schemas.openxmlformats.org/officeDocument/2006/relationships/customXml" Target="../ink/ink3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5.xml"/><Relationship Id="rId299" Type="http://schemas.openxmlformats.org/officeDocument/2006/relationships/customXml" Target="../ink/ink517.xml"/><Relationship Id="rId21" Type="http://schemas.openxmlformats.org/officeDocument/2006/relationships/customXml" Target="../ink/ink377.xml"/><Relationship Id="rId63" Type="http://schemas.openxmlformats.org/officeDocument/2006/relationships/customXml" Target="../ink/ink398.xml"/><Relationship Id="rId159" Type="http://schemas.openxmlformats.org/officeDocument/2006/relationships/customXml" Target="../ink/ink446.xml"/><Relationship Id="rId324" Type="http://schemas.openxmlformats.org/officeDocument/2006/relationships/image" Target="../media/image3940.png"/><Relationship Id="rId366" Type="http://schemas.openxmlformats.org/officeDocument/2006/relationships/image" Target="../media/image414.png"/><Relationship Id="rId170" Type="http://schemas.openxmlformats.org/officeDocument/2006/relationships/image" Target="../media/image365.png"/><Relationship Id="rId226" Type="http://schemas.openxmlformats.org/officeDocument/2006/relationships/image" Target="../media/image392.png"/><Relationship Id="rId268" Type="http://schemas.openxmlformats.org/officeDocument/2006/relationships/customXml" Target="../ink/ink501.xml"/><Relationship Id="rId32" Type="http://schemas.openxmlformats.org/officeDocument/2006/relationships/image" Target="../media/image251.png"/><Relationship Id="rId74" Type="http://schemas.openxmlformats.org/officeDocument/2006/relationships/image" Target="../media/image272.png"/><Relationship Id="rId128" Type="http://schemas.openxmlformats.org/officeDocument/2006/relationships/image" Target="../media/image344.png"/><Relationship Id="rId335" Type="http://schemas.openxmlformats.org/officeDocument/2006/relationships/customXml" Target="../ink/ink535.xml"/><Relationship Id="rId5" Type="http://schemas.openxmlformats.org/officeDocument/2006/relationships/customXml" Target="../ink/ink369.xml"/><Relationship Id="rId181" Type="http://schemas.openxmlformats.org/officeDocument/2006/relationships/customXml" Target="../ink/ink457.xml"/><Relationship Id="rId237" Type="http://schemas.openxmlformats.org/officeDocument/2006/relationships/customXml" Target="../ink/ink485.xml"/><Relationship Id="rId279" Type="http://schemas.openxmlformats.org/officeDocument/2006/relationships/customXml" Target="../ink/ink507.xml"/><Relationship Id="rId43" Type="http://schemas.openxmlformats.org/officeDocument/2006/relationships/customXml" Target="../ink/ink388.xml"/><Relationship Id="rId139" Type="http://schemas.openxmlformats.org/officeDocument/2006/relationships/customXml" Target="../ink/ink436.xml"/><Relationship Id="rId290" Type="http://schemas.openxmlformats.org/officeDocument/2006/relationships/image" Target="../media/image312.png"/><Relationship Id="rId304" Type="http://schemas.openxmlformats.org/officeDocument/2006/relationships/image" Target="../media/image319.png"/><Relationship Id="rId346" Type="http://schemas.openxmlformats.org/officeDocument/2006/relationships/image" Target="../media/image404.png"/><Relationship Id="rId85" Type="http://schemas.openxmlformats.org/officeDocument/2006/relationships/customXml" Target="../ink/ink409.xml"/><Relationship Id="rId150" Type="http://schemas.openxmlformats.org/officeDocument/2006/relationships/image" Target="../media/image355.png"/><Relationship Id="rId192" Type="http://schemas.openxmlformats.org/officeDocument/2006/relationships/image" Target="../media/image376.png"/><Relationship Id="rId206" Type="http://schemas.openxmlformats.org/officeDocument/2006/relationships/image" Target="../media/image383.png"/><Relationship Id="rId248" Type="http://schemas.openxmlformats.org/officeDocument/2006/relationships/image" Target="../media/image293.png"/><Relationship Id="rId12" Type="http://schemas.openxmlformats.org/officeDocument/2006/relationships/image" Target="../media/image242.png"/><Relationship Id="rId108" Type="http://schemas.openxmlformats.org/officeDocument/2006/relationships/image" Target="../media/image334.png"/><Relationship Id="rId315" Type="http://schemas.openxmlformats.org/officeDocument/2006/relationships/customXml" Target="../ink/ink525.xml"/><Relationship Id="rId357" Type="http://schemas.openxmlformats.org/officeDocument/2006/relationships/customXml" Target="../ink/ink546.xml"/><Relationship Id="rId54" Type="http://schemas.openxmlformats.org/officeDocument/2006/relationships/image" Target="../media/image262.png"/><Relationship Id="rId96" Type="http://schemas.openxmlformats.org/officeDocument/2006/relationships/image" Target="../media/image283.png"/><Relationship Id="rId161" Type="http://schemas.openxmlformats.org/officeDocument/2006/relationships/customXml" Target="../ink/ink447.xml"/><Relationship Id="rId217" Type="http://schemas.openxmlformats.org/officeDocument/2006/relationships/customXml" Target="../ink/ink475.xml"/><Relationship Id="rId259" Type="http://schemas.openxmlformats.org/officeDocument/2006/relationships/image" Target="../media/image297.png"/><Relationship Id="rId23" Type="http://schemas.openxmlformats.org/officeDocument/2006/relationships/customXml" Target="../ink/ink378.xml"/><Relationship Id="rId119" Type="http://schemas.openxmlformats.org/officeDocument/2006/relationships/customXml" Target="../ink/ink426.xml"/><Relationship Id="rId270" Type="http://schemas.openxmlformats.org/officeDocument/2006/relationships/customXml" Target="../ink/ink502.xml"/><Relationship Id="rId326" Type="http://schemas.openxmlformats.org/officeDocument/2006/relationships/image" Target="../media/image3950.png"/><Relationship Id="rId65" Type="http://schemas.openxmlformats.org/officeDocument/2006/relationships/customXml" Target="../ink/ink399.xml"/><Relationship Id="rId130" Type="http://schemas.openxmlformats.org/officeDocument/2006/relationships/image" Target="../media/image345.png"/><Relationship Id="rId368" Type="http://schemas.openxmlformats.org/officeDocument/2006/relationships/image" Target="../media/image415.png"/><Relationship Id="rId172" Type="http://schemas.openxmlformats.org/officeDocument/2006/relationships/image" Target="../media/image366.png"/><Relationship Id="rId228" Type="http://schemas.openxmlformats.org/officeDocument/2006/relationships/image" Target="../media/image393.png"/><Relationship Id="rId281" Type="http://schemas.openxmlformats.org/officeDocument/2006/relationships/customXml" Target="../ink/ink508.xml"/><Relationship Id="rId337" Type="http://schemas.openxmlformats.org/officeDocument/2006/relationships/customXml" Target="../ink/ink536.xml"/><Relationship Id="rId34" Type="http://schemas.openxmlformats.org/officeDocument/2006/relationships/image" Target="../media/image252.png"/><Relationship Id="rId76" Type="http://schemas.openxmlformats.org/officeDocument/2006/relationships/image" Target="../media/image273.png"/><Relationship Id="rId141" Type="http://schemas.openxmlformats.org/officeDocument/2006/relationships/customXml" Target="../ink/ink437.xml"/><Relationship Id="rId7" Type="http://schemas.openxmlformats.org/officeDocument/2006/relationships/customXml" Target="../ink/ink370.xml"/><Relationship Id="rId183" Type="http://schemas.openxmlformats.org/officeDocument/2006/relationships/customXml" Target="../ink/ink458.xml"/><Relationship Id="rId239" Type="http://schemas.openxmlformats.org/officeDocument/2006/relationships/customXml" Target="../ink/ink486.xml"/><Relationship Id="rId250" Type="http://schemas.openxmlformats.org/officeDocument/2006/relationships/image" Target="../media/image294.png"/><Relationship Id="rId292" Type="http://schemas.openxmlformats.org/officeDocument/2006/relationships/image" Target="../media/image313.png"/><Relationship Id="rId306" Type="http://schemas.openxmlformats.org/officeDocument/2006/relationships/image" Target="../media/image320.png"/><Relationship Id="rId45" Type="http://schemas.openxmlformats.org/officeDocument/2006/relationships/customXml" Target="../ink/ink389.xml"/><Relationship Id="rId87" Type="http://schemas.openxmlformats.org/officeDocument/2006/relationships/customXml" Target="../ink/ink410.xml"/><Relationship Id="rId110" Type="http://schemas.openxmlformats.org/officeDocument/2006/relationships/image" Target="../media/image335.png"/><Relationship Id="rId348" Type="http://schemas.openxmlformats.org/officeDocument/2006/relationships/image" Target="../media/image405.png"/><Relationship Id="rId152" Type="http://schemas.openxmlformats.org/officeDocument/2006/relationships/image" Target="../media/image356.png"/><Relationship Id="rId194" Type="http://schemas.openxmlformats.org/officeDocument/2006/relationships/image" Target="../media/image377.png"/><Relationship Id="rId208" Type="http://schemas.openxmlformats.org/officeDocument/2006/relationships/image" Target="../media/image384.png"/><Relationship Id="rId261" Type="http://schemas.openxmlformats.org/officeDocument/2006/relationships/image" Target="../media/image298.png"/><Relationship Id="rId14" Type="http://schemas.openxmlformats.org/officeDocument/2006/relationships/image" Target="../media/image243.png"/><Relationship Id="rId56" Type="http://schemas.openxmlformats.org/officeDocument/2006/relationships/image" Target="../media/image263.png"/><Relationship Id="rId317" Type="http://schemas.openxmlformats.org/officeDocument/2006/relationships/customXml" Target="../ink/ink526.xml"/><Relationship Id="rId359" Type="http://schemas.openxmlformats.org/officeDocument/2006/relationships/customXml" Target="../ink/ink547.xml"/><Relationship Id="rId98" Type="http://schemas.openxmlformats.org/officeDocument/2006/relationships/image" Target="../media/image329.png"/><Relationship Id="rId121" Type="http://schemas.openxmlformats.org/officeDocument/2006/relationships/customXml" Target="../ink/ink427.xml"/><Relationship Id="rId163" Type="http://schemas.openxmlformats.org/officeDocument/2006/relationships/customXml" Target="../ink/ink448.xml"/><Relationship Id="rId219" Type="http://schemas.openxmlformats.org/officeDocument/2006/relationships/customXml" Target="../ink/ink476.xml"/><Relationship Id="rId230" Type="http://schemas.openxmlformats.org/officeDocument/2006/relationships/image" Target="../media/image284.png"/><Relationship Id="rId25" Type="http://schemas.openxmlformats.org/officeDocument/2006/relationships/customXml" Target="../ink/ink379.xml"/><Relationship Id="rId67" Type="http://schemas.openxmlformats.org/officeDocument/2006/relationships/customXml" Target="../ink/ink400.xml"/><Relationship Id="rId272" Type="http://schemas.openxmlformats.org/officeDocument/2006/relationships/customXml" Target="../ink/ink503.xml"/><Relationship Id="rId328" Type="http://schemas.openxmlformats.org/officeDocument/2006/relationships/image" Target="../media/image3960.png"/><Relationship Id="rId132" Type="http://schemas.openxmlformats.org/officeDocument/2006/relationships/image" Target="../media/image346.png"/><Relationship Id="rId174" Type="http://schemas.openxmlformats.org/officeDocument/2006/relationships/image" Target="../media/image367.png"/><Relationship Id="rId220" Type="http://schemas.openxmlformats.org/officeDocument/2006/relationships/image" Target="../media/image390.png"/><Relationship Id="rId241" Type="http://schemas.openxmlformats.org/officeDocument/2006/relationships/customXml" Target="../ink/ink487.xml"/><Relationship Id="rId15" Type="http://schemas.openxmlformats.org/officeDocument/2006/relationships/customXml" Target="../ink/ink374.xml"/><Relationship Id="rId36" Type="http://schemas.openxmlformats.org/officeDocument/2006/relationships/image" Target="../media/image253.png"/><Relationship Id="rId57" Type="http://schemas.openxmlformats.org/officeDocument/2006/relationships/customXml" Target="../ink/ink395.xml"/><Relationship Id="rId262" Type="http://schemas.openxmlformats.org/officeDocument/2006/relationships/customXml" Target="../ink/ink498.xml"/><Relationship Id="rId283" Type="http://schemas.openxmlformats.org/officeDocument/2006/relationships/customXml" Target="../ink/ink509.xml"/><Relationship Id="rId318" Type="http://schemas.openxmlformats.org/officeDocument/2006/relationships/image" Target="../media/image326.png"/><Relationship Id="rId339" Type="http://schemas.openxmlformats.org/officeDocument/2006/relationships/customXml" Target="../ink/ink537.xml"/><Relationship Id="rId78" Type="http://schemas.openxmlformats.org/officeDocument/2006/relationships/image" Target="../media/image274.png"/><Relationship Id="rId99" Type="http://schemas.openxmlformats.org/officeDocument/2006/relationships/customXml" Target="../ink/ink416.xml"/><Relationship Id="rId101" Type="http://schemas.openxmlformats.org/officeDocument/2006/relationships/customXml" Target="../ink/ink417.xml"/><Relationship Id="rId122" Type="http://schemas.openxmlformats.org/officeDocument/2006/relationships/image" Target="../media/image341.png"/><Relationship Id="rId143" Type="http://schemas.openxmlformats.org/officeDocument/2006/relationships/customXml" Target="../ink/ink438.xml"/><Relationship Id="rId164" Type="http://schemas.openxmlformats.org/officeDocument/2006/relationships/image" Target="../media/image362.png"/><Relationship Id="rId185" Type="http://schemas.openxmlformats.org/officeDocument/2006/relationships/customXml" Target="../ink/ink459.xml"/><Relationship Id="rId350" Type="http://schemas.openxmlformats.org/officeDocument/2006/relationships/image" Target="../media/image406.png"/><Relationship Id="rId9" Type="http://schemas.openxmlformats.org/officeDocument/2006/relationships/customXml" Target="../ink/ink371.xml"/><Relationship Id="rId210" Type="http://schemas.openxmlformats.org/officeDocument/2006/relationships/image" Target="../media/image385.png"/><Relationship Id="rId26" Type="http://schemas.openxmlformats.org/officeDocument/2006/relationships/image" Target="../media/image249.png"/><Relationship Id="rId231" Type="http://schemas.openxmlformats.org/officeDocument/2006/relationships/customXml" Target="../ink/ink482.xml"/><Relationship Id="rId252" Type="http://schemas.openxmlformats.org/officeDocument/2006/relationships/image" Target="../media/image295.png"/><Relationship Id="rId273" Type="http://schemas.openxmlformats.org/officeDocument/2006/relationships/customXml" Target="../ink/ink504.xml"/><Relationship Id="rId294" Type="http://schemas.openxmlformats.org/officeDocument/2006/relationships/image" Target="../media/image314.png"/><Relationship Id="rId308" Type="http://schemas.openxmlformats.org/officeDocument/2006/relationships/image" Target="../media/image321.png"/><Relationship Id="rId329" Type="http://schemas.openxmlformats.org/officeDocument/2006/relationships/customXml" Target="../ink/ink532.xml"/><Relationship Id="rId47" Type="http://schemas.openxmlformats.org/officeDocument/2006/relationships/customXml" Target="../ink/ink390.xml"/><Relationship Id="rId68" Type="http://schemas.openxmlformats.org/officeDocument/2006/relationships/image" Target="../media/image269.png"/><Relationship Id="rId89" Type="http://schemas.openxmlformats.org/officeDocument/2006/relationships/customXml" Target="../ink/ink411.xml"/><Relationship Id="rId112" Type="http://schemas.openxmlformats.org/officeDocument/2006/relationships/image" Target="../media/image336.png"/><Relationship Id="rId133" Type="http://schemas.openxmlformats.org/officeDocument/2006/relationships/customXml" Target="../ink/ink433.xml"/><Relationship Id="rId154" Type="http://schemas.openxmlformats.org/officeDocument/2006/relationships/image" Target="../media/image357.png"/><Relationship Id="rId175" Type="http://schemas.openxmlformats.org/officeDocument/2006/relationships/customXml" Target="../ink/ink454.xml"/><Relationship Id="rId340" Type="http://schemas.openxmlformats.org/officeDocument/2006/relationships/image" Target="../media/image810.png"/><Relationship Id="rId361" Type="http://schemas.openxmlformats.org/officeDocument/2006/relationships/customXml" Target="../ink/ink548.xml"/><Relationship Id="rId196" Type="http://schemas.openxmlformats.org/officeDocument/2006/relationships/image" Target="../media/image378.png"/><Relationship Id="rId200" Type="http://schemas.openxmlformats.org/officeDocument/2006/relationships/image" Target="../media/image380.png"/><Relationship Id="rId16" Type="http://schemas.openxmlformats.org/officeDocument/2006/relationships/image" Target="../media/image244.png"/><Relationship Id="rId221" Type="http://schemas.openxmlformats.org/officeDocument/2006/relationships/customXml" Target="../ink/ink477.xml"/><Relationship Id="rId242" Type="http://schemas.openxmlformats.org/officeDocument/2006/relationships/image" Target="../media/image290.png"/><Relationship Id="rId263" Type="http://schemas.openxmlformats.org/officeDocument/2006/relationships/image" Target="../media/image299.png"/><Relationship Id="rId284" Type="http://schemas.openxmlformats.org/officeDocument/2006/relationships/image" Target="../media/image309.png"/><Relationship Id="rId319" Type="http://schemas.openxmlformats.org/officeDocument/2006/relationships/customXml" Target="../ink/ink527.xml"/><Relationship Id="rId37" Type="http://schemas.openxmlformats.org/officeDocument/2006/relationships/customXml" Target="../ink/ink385.xml"/><Relationship Id="rId58" Type="http://schemas.openxmlformats.org/officeDocument/2006/relationships/image" Target="../media/image264.png"/><Relationship Id="rId79" Type="http://schemas.openxmlformats.org/officeDocument/2006/relationships/customXml" Target="../ink/ink406.xml"/><Relationship Id="rId102" Type="http://schemas.openxmlformats.org/officeDocument/2006/relationships/image" Target="../media/image331.png"/><Relationship Id="rId123" Type="http://schemas.openxmlformats.org/officeDocument/2006/relationships/customXml" Target="../ink/ink428.xml"/><Relationship Id="rId144" Type="http://schemas.openxmlformats.org/officeDocument/2006/relationships/image" Target="../media/image352.png"/><Relationship Id="rId330" Type="http://schemas.openxmlformats.org/officeDocument/2006/relationships/image" Target="../media/image397.png"/><Relationship Id="rId90" Type="http://schemas.openxmlformats.org/officeDocument/2006/relationships/image" Target="../media/image280.png"/><Relationship Id="rId165" Type="http://schemas.openxmlformats.org/officeDocument/2006/relationships/customXml" Target="../ink/ink449.xml"/><Relationship Id="rId186" Type="http://schemas.openxmlformats.org/officeDocument/2006/relationships/image" Target="../media/image373.png"/><Relationship Id="rId351" Type="http://schemas.openxmlformats.org/officeDocument/2006/relationships/customXml" Target="../ink/ink543.xml"/><Relationship Id="rId211" Type="http://schemas.openxmlformats.org/officeDocument/2006/relationships/customXml" Target="../ink/ink472.xml"/><Relationship Id="rId232" Type="http://schemas.openxmlformats.org/officeDocument/2006/relationships/image" Target="../media/image285.png"/><Relationship Id="rId253" Type="http://schemas.openxmlformats.org/officeDocument/2006/relationships/customXml" Target="../ink/ink493.xml"/><Relationship Id="rId274" Type="http://schemas.openxmlformats.org/officeDocument/2006/relationships/image" Target="../media/image304.png"/><Relationship Id="rId295" Type="http://schemas.openxmlformats.org/officeDocument/2006/relationships/customXml" Target="../ink/ink515.xml"/><Relationship Id="rId309" Type="http://schemas.openxmlformats.org/officeDocument/2006/relationships/customXml" Target="../ink/ink522.xml"/><Relationship Id="rId27" Type="http://schemas.openxmlformats.org/officeDocument/2006/relationships/customXml" Target="../ink/ink380.xml"/><Relationship Id="rId48" Type="http://schemas.openxmlformats.org/officeDocument/2006/relationships/image" Target="../media/image259.png"/><Relationship Id="rId69" Type="http://schemas.openxmlformats.org/officeDocument/2006/relationships/customXml" Target="../ink/ink401.xml"/><Relationship Id="rId113" Type="http://schemas.openxmlformats.org/officeDocument/2006/relationships/customXml" Target="../ink/ink423.xml"/><Relationship Id="rId134" Type="http://schemas.openxmlformats.org/officeDocument/2006/relationships/image" Target="../media/image347.png"/><Relationship Id="rId320" Type="http://schemas.openxmlformats.org/officeDocument/2006/relationships/image" Target="../media/image327.png"/><Relationship Id="rId80" Type="http://schemas.openxmlformats.org/officeDocument/2006/relationships/image" Target="../media/image275.png"/><Relationship Id="rId155" Type="http://schemas.openxmlformats.org/officeDocument/2006/relationships/customXml" Target="../ink/ink444.xml"/><Relationship Id="rId176" Type="http://schemas.openxmlformats.org/officeDocument/2006/relationships/image" Target="../media/image368.png"/><Relationship Id="rId197" Type="http://schemas.openxmlformats.org/officeDocument/2006/relationships/customXml" Target="../ink/ink465.xml"/><Relationship Id="rId341" Type="http://schemas.openxmlformats.org/officeDocument/2006/relationships/customXml" Target="../ink/ink538.xml"/><Relationship Id="rId362" Type="http://schemas.openxmlformats.org/officeDocument/2006/relationships/image" Target="../media/image412.png"/><Relationship Id="rId201" Type="http://schemas.openxmlformats.org/officeDocument/2006/relationships/customXml" Target="../ink/ink467.xml"/><Relationship Id="rId222" Type="http://schemas.openxmlformats.org/officeDocument/2006/relationships/image" Target="../media/image391.png"/><Relationship Id="rId243" Type="http://schemas.openxmlformats.org/officeDocument/2006/relationships/customXml" Target="../ink/ink488.xml"/><Relationship Id="rId264" Type="http://schemas.openxmlformats.org/officeDocument/2006/relationships/customXml" Target="../ink/ink499.xml"/><Relationship Id="rId285" Type="http://schemas.openxmlformats.org/officeDocument/2006/relationships/customXml" Target="../ink/ink510.xml"/><Relationship Id="rId17" Type="http://schemas.openxmlformats.org/officeDocument/2006/relationships/customXml" Target="../ink/ink375.xml"/><Relationship Id="rId38" Type="http://schemas.openxmlformats.org/officeDocument/2006/relationships/image" Target="../media/image254.png"/><Relationship Id="rId59" Type="http://schemas.openxmlformats.org/officeDocument/2006/relationships/customXml" Target="../ink/ink396.xml"/><Relationship Id="rId103" Type="http://schemas.openxmlformats.org/officeDocument/2006/relationships/customXml" Target="../ink/ink418.xml"/><Relationship Id="rId124" Type="http://schemas.openxmlformats.org/officeDocument/2006/relationships/image" Target="../media/image342.png"/><Relationship Id="rId310" Type="http://schemas.openxmlformats.org/officeDocument/2006/relationships/image" Target="../media/image322.png"/><Relationship Id="rId70" Type="http://schemas.openxmlformats.org/officeDocument/2006/relationships/image" Target="../media/image270.png"/><Relationship Id="rId91" Type="http://schemas.openxmlformats.org/officeDocument/2006/relationships/customXml" Target="../ink/ink412.xml"/><Relationship Id="rId145" Type="http://schemas.openxmlformats.org/officeDocument/2006/relationships/customXml" Target="../ink/ink439.xml"/><Relationship Id="rId166" Type="http://schemas.openxmlformats.org/officeDocument/2006/relationships/image" Target="../media/image363.png"/><Relationship Id="rId187" Type="http://schemas.openxmlformats.org/officeDocument/2006/relationships/customXml" Target="../ink/ink460.xml"/><Relationship Id="rId331" Type="http://schemas.openxmlformats.org/officeDocument/2006/relationships/customXml" Target="../ink/ink533.xml"/><Relationship Id="rId35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86.png"/><Relationship Id="rId233" Type="http://schemas.openxmlformats.org/officeDocument/2006/relationships/customXml" Target="../ink/ink483.xml"/><Relationship Id="rId254" Type="http://schemas.openxmlformats.org/officeDocument/2006/relationships/image" Target="../media/image296.png"/><Relationship Id="rId28" Type="http://schemas.openxmlformats.org/officeDocument/2006/relationships/image" Target="../media/image1290.png"/><Relationship Id="rId49" Type="http://schemas.openxmlformats.org/officeDocument/2006/relationships/customXml" Target="../ink/ink391.xml"/><Relationship Id="rId114" Type="http://schemas.openxmlformats.org/officeDocument/2006/relationships/image" Target="../media/image337.png"/><Relationship Id="rId275" Type="http://schemas.openxmlformats.org/officeDocument/2006/relationships/customXml" Target="../ink/ink505.xml"/><Relationship Id="rId296" Type="http://schemas.openxmlformats.org/officeDocument/2006/relationships/image" Target="../media/image315.png"/><Relationship Id="rId300" Type="http://schemas.openxmlformats.org/officeDocument/2006/relationships/image" Target="../media/image317.png"/><Relationship Id="rId60" Type="http://schemas.openxmlformats.org/officeDocument/2006/relationships/image" Target="../media/image265.png"/><Relationship Id="rId81" Type="http://schemas.openxmlformats.org/officeDocument/2006/relationships/customXml" Target="../ink/ink407.xml"/><Relationship Id="rId135" Type="http://schemas.openxmlformats.org/officeDocument/2006/relationships/customXml" Target="../ink/ink434.xml"/><Relationship Id="rId156" Type="http://schemas.openxmlformats.org/officeDocument/2006/relationships/image" Target="../media/image358.png"/><Relationship Id="rId177" Type="http://schemas.openxmlformats.org/officeDocument/2006/relationships/customXml" Target="../ink/ink455.xml"/><Relationship Id="rId198" Type="http://schemas.openxmlformats.org/officeDocument/2006/relationships/image" Target="../media/image379.png"/><Relationship Id="rId321" Type="http://schemas.openxmlformats.org/officeDocument/2006/relationships/customXml" Target="../ink/ink528.xml"/><Relationship Id="rId342" Type="http://schemas.openxmlformats.org/officeDocument/2006/relationships/image" Target="../media/image402.png"/><Relationship Id="rId363" Type="http://schemas.openxmlformats.org/officeDocument/2006/relationships/customXml" Target="../ink/ink549.xml"/><Relationship Id="rId202" Type="http://schemas.openxmlformats.org/officeDocument/2006/relationships/image" Target="../media/image381.png"/><Relationship Id="rId223" Type="http://schemas.openxmlformats.org/officeDocument/2006/relationships/customXml" Target="../ink/ink478.xml"/><Relationship Id="rId244" Type="http://schemas.openxmlformats.org/officeDocument/2006/relationships/image" Target="../media/image291.png"/><Relationship Id="rId18" Type="http://schemas.openxmlformats.org/officeDocument/2006/relationships/image" Target="../media/image245.png"/><Relationship Id="rId39" Type="http://schemas.openxmlformats.org/officeDocument/2006/relationships/customXml" Target="../ink/ink386.xml"/><Relationship Id="rId265" Type="http://schemas.openxmlformats.org/officeDocument/2006/relationships/image" Target="../media/image300.png"/><Relationship Id="rId286" Type="http://schemas.openxmlformats.org/officeDocument/2006/relationships/image" Target="../media/image310.png"/><Relationship Id="rId50" Type="http://schemas.openxmlformats.org/officeDocument/2006/relationships/image" Target="../media/image260.png"/><Relationship Id="rId104" Type="http://schemas.openxmlformats.org/officeDocument/2006/relationships/image" Target="../media/image332.png"/><Relationship Id="rId125" Type="http://schemas.openxmlformats.org/officeDocument/2006/relationships/customXml" Target="../ink/ink429.xml"/><Relationship Id="rId146" Type="http://schemas.openxmlformats.org/officeDocument/2006/relationships/image" Target="../media/image353.png"/><Relationship Id="rId167" Type="http://schemas.openxmlformats.org/officeDocument/2006/relationships/customXml" Target="../ink/ink450.xml"/><Relationship Id="rId188" Type="http://schemas.openxmlformats.org/officeDocument/2006/relationships/image" Target="../media/image374.png"/><Relationship Id="rId311" Type="http://schemas.openxmlformats.org/officeDocument/2006/relationships/customXml" Target="../ink/ink523.xml"/><Relationship Id="rId332" Type="http://schemas.openxmlformats.org/officeDocument/2006/relationships/image" Target="../media/image398.png"/><Relationship Id="rId353" Type="http://schemas.openxmlformats.org/officeDocument/2006/relationships/customXml" Target="../ink/ink544.xml"/><Relationship Id="rId71" Type="http://schemas.openxmlformats.org/officeDocument/2006/relationships/customXml" Target="../ink/ink402.xml"/><Relationship Id="rId92" Type="http://schemas.openxmlformats.org/officeDocument/2006/relationships/image" Target="../media/image281.png"/><Relationship Id="rId213" Type="http://schemas.openxmlformats.org/officeDocument/2006/relationships/customXml" Target="../ink/ink473.xml"/><Relationship Id="rId234" Type="http://schemas.openxmlformats.org/officeDocument/2006/relationships/image" Target="../media/image286.png"/><Relationship Id="rId2" Type="http://schemas.openxmlformats.org/officeDocument/2006/relationships/hyperlink" Target="https://github.com/djmv/MobilNet_SSD_opencv" TargetMode="External"/><Relationship Id="rId29" Type="http://schemas.openxmlformats.org/officeDocument/2006/relationships/customXml" Target="../ink/ink381.xml"/><Relationship Id="rId255" Type="http://schemas.openxmlformats.org/officeDocument/2006/relationships/customXml" Target="../ink/ink494.xml"/><Relationship Id="rId276" Type="http://schemas.openxmlformats.org/officeDocument/2006/relationships/image" Target="../media/image305.png"/><Relationship Id="rId297" Type="http://schemas.openxmlformats.org/officeDocument/2006/relationships/customXml" Target="../ink/ink516.xml"/><Relationship Id="rId40" Type="http://schemas.openxmlformats.org/officeDocument/2006/relationships/image" Target="../media/image255.png"/><Relationship Id="rId115" Type="http://schemas.openxmlformats.org/officeDocument/2006/relationships/customXml" Target="../ink/ink424.xml"/><Relationship Id="rId136" Type="http://schemas.openxmlformats.org/officeDocument/2006/relationships/image" Target="../media/image348.png"/><Relationship Id="rId157" Type="http://schemas.openxmlformats.org/officeDocument/2006/relationships/customXml" Target="../ink/ink445.xml"/><Relationship Id="rId178" Type="http://schemas.openxmlformats.org/officeDocument/2006/relationships/image" Target="../media/image369.png"/><Relationship Id="rId301" Type="http://schemas.openxmlformats.org/officeDocument/2006/relationships/customXml" Target="../ink/ink518.xml"/><Relationship Id="rId322" Type="http://schemas.openxmlformats.org/officeDocument/2006/relationships/image" Target="../media/image328.png"/><Relationship Id="rId343" Type="http://schemas.openxmlformats.org/officeDocument/2006/relationships/customXml" Target="../ink/ink539.xml"/><Relationship Id="rId364" Type="http://schemas.openxmlformats.org/officeDocument/2006/relationships/image" Target="../media/image413.png"/><Relationship Id="rId61" Type="http://schemas.openxmlformats.org/officeDocument/2006/relationships/customXml" Target="../ink/ink397.xml"/><Relationship Id="rId82" Type="http://schemas.openxmlformats.org/officeDocument/2006/relationships/image" Target="../media/image276.png"/><Relationship Id="rId199" Type="http://schemas.openxmlformats.org/officeDocument/2006/relationships/customXml" Target="../ink/ink466.xml"/><Relationship Id="rId203" Type="http://schemas.openxmlformats.org/officeDocument/2006/relationships/customXml" Target="../ink/ink468.xml"/><Relationship Id="rId19" Type="http://schemas.openxmlformats.org/officeDocument/2006/relationships/customXml" Target="../ink/ink376.xml"/><Relationship Id="rId224" Type="http://schemas.openxmlformats.org/officeDocument/2006/relationships/image" Target="../media/image810.png"/><Relationship Id="rId245" Type="http://schemas.openxmlformats.org/officeDocument/2006/relationships/customXml" Target="../ink/ink489.xml"/><Relationship Id="rId266" Type="http://schemas.openxmlformats.org/officeDocument/2006/relationships/customXml" Target="../ink/ink500.xml"/><Relationship Id="rId287" Type="http://schemas.openxmlformats.org/officeDocument/2006/relationships/customXml" Target="../ink/ink511.xml"/><Relationship Id="rId30" Type="http://schemas.openxmlformats.org/officeDocument/2006/relationships/image" Target="../media/image250.png"/><Relationship Id="rId105" Type="http://schemas.openxmlformats.org/officeDocument/2006/relationships/customXml" Target="../ink/ink419.xml"/><Relationship Id="rId126" Type="http://schemas.openxmlformats.org/officeDocument/2006/relationships/image" Target="../media/image343.png"/><Relationship Id="rId147" Type="http://schemas.openxmlformats.org/officeDocument/2006/relationships/customXml" Target="../ink/ink440.xml"/><Relationship Id="rId168" Type="http://schemas.openxmlformats.org/officeDocument/2006/relationships/image" Target="../media/image364.png"/><Relationship Id="rId312" Type="http://schemas.openxmlformats.org/officeDocument/2006/relationships/image" Target="../media/image323.png"/><Relationship Id="rId333" Type="http://schemas.openxmlformats.org/officeDocument/2006/relationships/customXml" Target="../ink/ink534.xml"/><Relationship Id="rId354" Type="http://schemas.openxmlformats.org/officeDocument/2006/relationships/image" Target="../media/image408.png"/><Relationship Id="rId51" Type="http://schemas.openxmlformats.org/officeDocument/2006/relationships/customXml" Target="../ink/ink392.xml"/><Relationship Id="rId72" Type="http://schemas.openxmlformats.org/officeDocument/2006/relationships/image" Target="../media/image271.png"/><Relationship Id="rId93" Type="http://schemas.openxmlformats.org/officeDocument/2006/relationships/customXml" Target="../ink/ink413.xml"/><Relationship Id="rId189" Type="http://schemas.openxmlformats.org/officeDocument/2006/relationships/customXml" Target="../ink/ink461.xml"/><Relationship Id="rId3" Type="http://schemas.openxmlformats.org/officeDocument/2006/relationships/customXml" Target="../ink/ink368.xml"/><Relationship Id="rId214" Type="http://schemas.openxmlformats.org/officeDocument/2006/relationships/image" Target="../media/image387.png"/><Relationship Id="rId235" Type="http://schemas.openxmlformats.org/officeDocument/2006/relationships/customXml" Target="../ink/ink484.xml"/><Relationship Id="rId256" Type="http://schemas.openxmlformats.org/officeDocument/2006/relationships/image" Target="../media/image840.png"/><Relationship Id="rId277" Type="http://schemas.openxmlformats.org/officeDocument/2006/relationships/customXml" Target="../ink/ink506.xml"/><Relationship Id="rId298" Type="http://schemas.openxmlformats.org/officeDocument/2006/relationships/image" Target="../media/image316.png"/><Relationship Id="rId116" Type="http://schemas.openxmlformats.org/officeDocument/2006/relationships/image" Target="../media/image338.png"/><Relationship Id="rId137" Type="http://schemas.openxmlformats.org/officeDocument/2006/relationships/customXml" Target="../ink/ink435.xml"/><Relationship Id="rId158" Type="http://schemas.openxmlformats.org/officeDocument/2006/relationships/image" Target="../media/image359.png"/><Relationship Id="rId302" Type="http://schemas.openxmlformats.org/officeDocument/2006/relationships/image" Target="../media/image318.png"/><Relationship Id="rId323" Type="http://schemas.openxmlformats.org/officeDocument/2006/relationships/customXml" Target="../ink/ink529.xml"/><Relationship Id="rId344" Type="http://schemas.openxmlformats.org/officeDocument/2006/relationships/image" Target="../media/image403.png"/><Relationship Id="rId20" Type="http://schemas.openxmlformats.org/officeDocument/2006/relationships/image" Target="../media/image246.png"/><Relationship Id="rId41" Type="http://schemas.openxmlformats.org/officeDocument/2006/relationships/customXml" Target="../ink/ink387.xml"/><Relationship Id="rId62" Type="http://schemas.openxmlformats.org/officeDocument/2006/relationships/image" Target="../media/image266.png"/><Relationship Id="rId83" Type="http://schemas.openxmlformats.org/officeDocument/2006/relationships/customXml" Target="../ink/ink408.xml"/><Relationship Id="rId179" Type="http://schemas.openxmlformats.org/officeDocument/2006/relationships/customXml" Target="../ink/ink456.xml"/><Relationship Id="rId365" Type="http://schemas.openxmlformats.org/officeDocument/2006/relationships/customXml" Target="../ink/ink550.xml"/><Relationship Id="rId190" Type="http://schemas.openxmlformats.org/officeDocument/2006/relationships/image" Target="../media/image375.png"/><Relationship Id="rId204" Type="http://schemas.openxmlformats.org/officeDocument/2006/relationships/image" Target="../media/image382.png"/><Relationship Id="rId225" Type="http://schemas.openxmlformats.org/officeDocument/2006/relationships/customXml" Target="../ink/ink479.xml"/><Relationship Id="rId246" Type="http://schemas.openxmlformats.org/officeDocument/2006/relationships/image" Target="../media/image292.png"/><Relationship Id="rId267" Type="http://schemas.openxmlformats.org/officeDocument/2006/relationships/image" Target="../media/image301.png"/><Relationship Id="rId288" Type="http://schemas.openxmlformats.org/officeDocument/2006/relationships/image" Target="../media/image311.png"/><Relationship Id="rId106" Type="http://schemas.openxmlformats.org/officeDocument/2006/relationships/image" Target="../media/image333.png"/><Relationship Id="rId127" Type="http://schemas.openxmlformats.org/officeDocument/2006/relationships/customXml" Target="../ink/ink430.xml"/><Relationship Id="rId313" Type="http://schemas.openxmlformats.org/officeDocument/2006/relationships/customXml" Target="../ink/ink524.xml"/><Relationship Id="rId10" Type="http://schemas.openxmlformats.org/officeDocument/2006/relationships/image" Target="../media/image241.png"/><Relationship Id="rId31" Type="http://schemas.openxmlformats.org/officeDocument/2006/relationships/customXml" Target="../ink/ink382.xml"/><Relationship Id="rId52" Type="http://schemas.openxmlformats.org/officeDocument/2006/relationships/image" Target="../media/image261.png"/><Relationship Id="rId73" Type="http://schemas.openxmlformats.org/officeDocument/2006/relationships/customXml" Target="../ink/ink403.xml"/><Relationship Id="rId94" Type="http://schemas.openxmlformats.org/officeDocument/2006/relationships/image" Target="../media/image282.png"/><Relationship Id="rId148" Type="http://schemas.openxmlformats.org/officeDocument/2006/relationships/image" Target="../media/image354.png"/><Relationship Id="rId169" Type="http://schemas.openxmlformats.org/officeDocument/2006/relationships/customXml" Target="../ink/ink451.xml"/><Relationship Id="rId334" Type="http://schemas.openxmlformats.org/officeDocument/2006/relationships/image" Target="../media/image399.png"/><Relationship Id="rId355" Type="http://schemas.openxmlformats.org/officeDocument/2006/relationships/customXml" Target="../ink/ink545.xml"/><Relationship Id="rId4" Type="http://schemas.openxmlformats.org/officeDocument/2006/relationships/image" Target="../media/image238.emf"/><Relationship Id="rId180" Type="http://schemas.openxmlformats.org/officeDocument/2006/relationships/image" Target="../media/image370.png"/><Relationship Id="rId215" Type="http://schemas.openxmlformats.org/officeDocument/2006/relationships/customXml" Target="../ink/ink474.xml"/><Relationship Id="rId236" Type="http://schemas.openxmlformats.org/officeDocument/2006/relationships/image" Target="../media/image287.png"/><Relationship Id="rId257" Type="http://schemas.openxmlformats.org/officeDocument/2006/relationships/customXml" Target="../ink/ink495.xml"/><Relationship Id="rId278" Type="http://schemas.openxmlformats.org/officeDocument/2006/relationships/image" Target="../media/image306.png"/><Relationship Id="rId303" Type="http://schemas.openxmlformats.org/officeDocument/2006/relationships/customXml" Target="../ink/ink519.xml"/><Relationship Id="rId42" Type="http://schemas.openxmlformats.org/officeDocument/2006/relationships/image" Target="../media/image256.png"/><Relationship Id="rId84" Type="http://schemas.openxmlformats.org/officeDocument/2006/relationships/image" Target="../media/image277.png"/><Relationship Id="rId138" Type="http://schemas.openxmlformats.org/officeDocument/2006/relationships/image" Target="../media/image349.png"/><Relationship Id="rId345" Type="http://schemas.openxmlformats.org/officeDocument/2006/relationships/customXml" Target="../ink/ink540.xml"/><Relationship Id="rId191" Type="http://schemas.openxmlformats.org/officeDocument/2006/relationships/customXml" Target="../ink/ink462.xml"/><Relationship Id="rId205" Type="http://schemas.openxmlformats.org/officeDocument/2006/relationships/customXml" Target="../ink/ink469.xml"/><Relationship Id="rId247" Type="http://schemas.openxmlformats.org/officeDocument/2006/relationships/customXml" Target="../ink/ink490.xml"/><Relationship Id="rId107" Type="http://schemas.openxmlformats.org/officeDocument/2006/relationships/customXml" Target="../ink/ink420.xml"/><Relationship Id="rId289" Type="http://schemas.openxmlformats.org/officeDocument/2006/relationships/customXml" Target="../ink/ink512.xml"/><Relationship Id="rId11" Type="http://schemas.openxmlformats.org/officeDocument/2006/relationships/customXml" Target="../ink/ink372.xml"/><Relationship Id="rId53" Type="http://schemas.openxmlformats.org/officeDocument/2006/relationships/customXml" Target="../ink/ink393.xml"/><Relationship Id="rId149" Type="http://schemas.openxmlformats.org/officeDocument/2006/relationships/customXml" Target="../ink/ink441.xml"/><Relationship Id="rId314" Type="http://schemas.openxmlformats.org/officeDocument/2006/relationships/image" Target="../media/image324.png"/><Relationship Id="rId356" Type="http://schemas.openxmlformats.org/officeDocument/2006/relationships/image" Target="../media/image409.png"/><Relationship Id="rId95" Type="http://schemas.openxmlformats.org/officeDocument/2006/relationships/customXml" Target="../ink/ink414.xml"/><Relationship Id="rId160" Type="http://schemas.openxmlformats.org/officeDocument/2006/relationships/image" Target="../media/image360.png"/><Relationship Id="rId216" Type="http://schemas.openxmlformats.org/officeDocument/2006/relationships/image" Target="../media/image388.png"/><Relationship Id="rId258" Type="http://schemas.openxmlformats.org/officeDocument/2006/relationships/customXml" Target="../ink/ink496.xml"/><Relationship Id="rId22" Type="http://schemas.openxmlformats.org/officeDocument/2006/relationships/image" Target="../media/image247.png"/><Relationship Id="rId64" Type="http://schemas.openxmlformats.org/officeDocument/2006/relationships/image" Target="../media/image267.png"/><Relationship Id="rId118" Type="http://schemas.openxmlformats.org/officeDocument/2006/relationships/image" Target="../media/image339.png"/><Relationship Id="rId325" Type="http://schemas.openxmlformats.org/officeDocument/2006/relationships/customXml" Target="../ink/ink530.xml"/><Relationship Id="rId367" Type="http://schemas.openxmlformats.org/officeDocument/2006/relationships/customXml" Target="../ink/ink551.xml"/><Relationship Id="rId171" Type="http://schemas.openxmlformats.org/officeDocument/2006/relationships/customXml" Target="../ink/ink452.xml"/><Relationship Id="rId227" Type="http://schemas.openxmlformats.org/officeDocument/2006/relationships/customXml" Target="../ink/ink480.xml"/><Relationship Id="rId269" Type="http://schemas.openxmlformats.org/officeDocument/2006/relationships/image" Target="../media/image302.png"/><Relationship Id="rId33" Type="http://schemas.openxmlformats.org/officeDocument/2006/relationships/customXml" Target="../ink/ink383.xml"/><Relationship Id="rId129" Type="http://schemas.openxmlformats.org/officeDocument/2006/relationships/customXml" Target="../ink/ink431.xml"/><Relationship Id="rId280" Type="http://schemas.openxmlformats.org/officeDocument/2006/relationships/image" Target="../media/image307.png"/><Relationship Id="rId336" Type="http://schemas.openxmlformats.org/officeDocument/2006/relationships/image" Target="../media/image400.png"/><Relationship Id="rId75" Type="http://schemas.openxmlformats.org/officeDocument/2006/relationships/customXml" Target="../ink/ink404.xml"/><Relationship Id="rId140" Type="http://schemas.openxmlformats.org/officeDocument/2006/relationships/image" Target="../media/image350.png"/><Relationship Id="rId182" Type="http://schemas.openxmlformats.org/officeDocument/2006/relationships/image" Target="../media/image371.png"/><Relationship Id="rId6" Type="http://schemas.openxmlformats.org/officeDocument/2006/relationships/image" Target="../media/image239.png"/><Relationship Id="rId238" Type="http://schemas.openxmlformats.org/officeDocument/2006/relationships/image" Target="../media/image288.png"/><Relationship Id="rId291" Type="http://schemas.openxmlformats.org/officeDocument/2006/relationships/customXml" Target="../ink/ink513.xml"/><Relationship Id="rId305" Type="http://schemas.openxmlformats.org/officeDocument/2006/relationships/customXml" Target="../ink/ink520.xml"/><Relationship Id="rId347" Type="http://schemas.openxmlformats.org/officeDocument/2006/relationships/customXml" Target="../ink/ink541.xml"/><Relationship Id="rId44" Type="http://schemas.openxmlformats.org/officeDocument/2006/relationships/image" Target="../media/image257.png"/><Relationship Id="rId86" Type="http://schemas.openxmlformats.org/officeDocument/2006/relationships/image" Target="../media/image278.png"/><Relationship Id="rId151" Type="http://schemas.openxmlformats.org/officeDocument/2006/relationships/customXml" Target="../ink/ink442.xml"/><Relationship Id="rId193" Type="http://schemas.openxmlformats.org/officeDocument/2006/relationships/customXml" Target="../ink/ink463.xml"/><Relationship Id="rId207" Type="http://schemas.openxmlformats.org/officeDocument/2006/relationships/customXml" Target="../ink/ink470.xml"/><Relationship Id="rId249" Type="http://schemas.openxmlformats.org/officeDocument/2006/relationships/customXml" Target="../ink/ink491.xml"/><Relationship Id="rId13" Type="http://schemas.openxmlformats.org/officeDocument/2006/relationships/customXml" Target="../ink/ink373.xml"/><Relationship Id="rId109" Type="http://schemas.openxmlformats.org/officeDocument/2006/relationships/customXml" Target="../ink/ink421.xml"/><Relationship Id="rId260" Type="http://schemas.openxmlformats.org/officeDocument/2006/relationships/customXml" Target="../ink/ink497.xml"/><Relationship Id="rId316" Type="http://schemas.openxmlformats.org/officeDocument/2006/relationships/image" Target="../media/image325.png"/><Relationship Id="rId55" Type="http://schemas.openxmlformats.org/officeDocument/2006/relationships/customXml" Target="../ink/ink394.xml"/><Relationship Id="rId97" Type="http://schemas.openxmlformats.org/officeDocument/2006/relationships/customXml" Target="../ink/ink415.xml"/><Relationship Id="rId120" Type="http://schemas.openxmlformats.org/officeDocument/2006/relationships/image" Target="../media/image340.png"/><Relationship Id="rId358" Type="http://schemas.openxmlformats.org/officeDocument/2006/relationships/image" Target="../media/image410.png"/><Relationship Id="rId162" Type="http://schemas.openxmlformats.org/officeDocument/2006/relationships/image" Target="../media/image361.png"/><Relationship Id="rId218" Type="http://schemas.openxmlformats.org/officeDocument/2006/relationships/image" Target="../media/image389.png"/><Relationship Id="rId271" Type="http://schemas.openxmlformats.org/officeDocument/2006/relationships/image" Target="../media/image303.png"/><Relationship Id="rId24" Type="http://schemas.openxmlformats.org/officeDocument/2006/relationships/image" Target="../media/image248.png"/><Relationship Id="rId66" Type="http://schemas.openxmlformats.org/officeDocument/2006/relationships/image" Target="../media/image268.png"/><Relationship Id="rId131" Type="http://schemas.openxmlformats.org/officeDocument/2006/relationships/customXml" Target="../ink/ink432.xml"/><Relationship Id="rId327" Type="http://schemas.openxmlformats.org/officeDocument/2006/relationships/customXml" Target="../ink/ink531.xml"/><Relationship Id="rId173" Type="http://schemas.openxmlformats.org/officeDocument/2006/relationships/customXml" Target="../ink/ink453.xml"/><Relationship Id="rId229" Type="http://schemas.openxmlformats.org/officeDocument/2006/relationships/customXml" Target="../ink/ink481.xml"/><Relationship Id="rId240" Type="http://schemas.openxmlformats.org/officeDocument/2006/relationships/image" Target="../media/image289.png"/><Relationship Id="rId35" Type="http://schemas.openxmlformats.org/officeDocument/2006/relationships/customXml" Target="../ink/ink384.xml"/><Relationship Id="rId77" Type="http://schemas.openxmlformats.org/officeDocument/2006/relationships/customXml" Target="../ink/ink405.xml"/><Relationship Id="rId100" Type="http://schemas.openxmlformats.org/officeDocument/2006/relationships/image" Target="../media/image330.png"/><Relationship Id="rId282" Type="http://schemas.openxmlformats.org/officeDocument/2006/relationships/image" Target="../media/image308.png"/><Relationship Id="rId338" Type="http://schemas.openxmlformats.org/officeDocument/2006/relationships/image" Target="../media/image401.png"/><Relationship Id="rId8" Type="http://schemas.openxmlformats.org/officeDocument/2006/relationships/image" Target="../media/image240.png"/><Relationship Id="rId142" Type="http://schemas.openxmlformats.org/officeDocument/2006/relationships/image" Target="../media/image351.png"/><Relationship Id="rId184" Type="http://schemas.openxmlformats.org/officeDocument/2006/relationships/image" Target="../media/image372.png"/><Relationship Id="rId251" Type="http://schemas.openxmlformats.org/officeDocument/2006/relationships/customXml" Target="../ink/ink492.xml"/><Relationship Id="rId46" Type="http://schemas.openxmlformats.org/officeDocument/2006/relationships/image" Target="../media/image258.png"/><Relationship Id="rId293" Type="http://schemas.openxmlformats.org/officeDocument/2006/relationships/customXml" Target="../ink/ink514.xml"/><Relationship Id="rId307" Type="http://schemas.openxmlformats.org/officeDocument/2006/relationships/customXml" Target="../ink/ink521.xml"/><Relationship Id="rId349" Type="http://schemas.openxmlformats.org/officeDocument/2006/relationships/customXml" Target="../ink/ink542.xml"/><Relationship Id="rId88" Type="http://schemas.openxmlformats.org/officeDocument/2006/relationships/image" Target="../media/image279.png"/><Relationship Id="rId111" Type="http://schemas.openxmlformats.org/officeDocument/2006/relationships/customXml" Target="../ink/ink422.xml"/><Relationship Id="rId153" Type="http://schemas.openxmlformats.org/officeDocument/2006/relationships/customXml" Target="../ink/ink443.xml"/><Relationship Id="rId195" Type="http://schemas.openxmlformats.org/officeDocument/2006/relationships/customXml" Target="../ink/ink464.xml"/><Relationship Id="rId209" Type="http://schemas.openxmlformats.org/officeDocument/2006/relationships/customXml" Target="../ink/ink471.xml"/><Relationship Id="rId360" Type="http://schemas.openxmlformats.org/officeDocument/2006/relationships/image" Target="../media/image4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jmv/MobilNet_SSD_opencv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hyperlink" Target="https://github.com/perone/medicaltorch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wikke/Tianchi-Medical-LungTumorDetect" TargetMode="External"/><Relationship Id="rId4" Type="http://schemas.openxmlformats.org/officeDocument/2006/relationships/image" Target="../media/image3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akashnain/beating-everything-with-depthwise-convolution/comments" TargetMode="External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0.png"/><Relationship Id="rId13" Type="http://schemas.openxmlformats.org/officeDocument/2006/relationships/customXml" Target="../ink/ink555.xml"/><Relationship Id="rId3" Type="http://schemas.openxmlformats.org/officeDocument/2006/relationships/hyperlink" Target="https://en.wikipedia.org/wiki/Jupyter" TargetMode="External"/><Relationship Id="rId7" Type="http://schemas.openxmlformats.org/officeDocument/2006/relationships/customXml" Target="../ink/ink552.xml"/><Relationship Id="rId12" Type="http://schemas.openxmlformats.org/officeDocument/2006/relationships/image" Target="../media/image420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8.png"/><Relationship Id="rId11" Type="http://schemas.openxmlformats.org/officeDocument/2006/relationships/customXml" Target="../ink/ink554.xml"/><Relationship Id="rId5" Type="http://schemas.openxmlformats.org/officeDocument/2006/relationships/image" Target="../media/image417.png"/><Relationship Id="rId10" Type="http://schemas.openxmlformats.org/officeDocument/2006/relationships/image" Target="../media/image419.png"/><Relationship Id="rId4" Type="http://schemas.openxmlformats.org/officeDocument/2006/relationships/hyperlink" Target="https://en.wikipedia.org/wiki/Google_Drive" TargetMode="External"/><Relationship Id="rId9" Type="http://schemas.openxmlformats.org/officeDocument/2006/relationships/customXml" Target="../ink/ink553.xml"/><Relationship Id="rId14" Type="http://schemas.openxmlformats.org/officeDocument/2006/relationships/image" Target="../media/image4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6.xml"/><Relationship Id="rId13" Type="http://schemas.openxmlformats.org/officeDocument/2006/relationships/image" Target="../media/image4220.png"/><Relationship Id="rId3" Type="http://schemas.openxmlformats.org/officeDocument/2006/relationships/hyperlink" Target="https://en.wikipedia.org/wiki/Google_Drive" TargetMode="External"/><Relationship Id="rId7" Type="http://schemas.openxmlformats.org/officeDocument/2006/relationships/image" Target="../media/image424.png"/><Relationship Id="rId12" Type="http://schemas.openxmlformats.org/officeDocument/2006/relationships/customXml" Target="../ink/ink558.xml"/><Relationship Id="rId2" Type="http://schemas.openxmlformats.org/officeDocument/2006/relationships/hyperlink" Target="https://en.wikipedia.org/wiki/Jupyte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3.png"/><Relationship Id="rId11" Type="http://schemas.openxmlformats.org/officeDocument/2006/relationships/image" Target="../media/image4200.png"/><Relationship Id="rId5" Type="http://schemas.openxmlformats.org/officeDocument/2006/relationships/image" Target="../media/image418.png"/><Relationship Id="rId15" Type="http://schemas.openxmlformats.org/officeDocument/2006/relationships/image" Target="../media/image425.png"/><Relationship Id="rId10" Type="http://schemas.openxmlformats.org/officeDocument/2006/relationships/customXml" Target="../ink/ink557.xml"/><Relationship Id="rId4" Type="http://schemas.openxmlformats.org/officeDocument/2006/relationships/image" Target="../media/image417.png"/><Relationship Id="rId9" Type="http://schemas.openxmlformats.org/officeDocument/2006/relationships/image" Target="../media/image4190.png"/><Relationship Id="rId14" Type="http://schemas.openxmlformats.org/officeDocument/2006/relationships/customXml" Target="../ink/ink55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65.xml"/><Relationship Id="rId18" Type="http://schemas.openxmlformats.org/officeDocument/2006/relationships/image" Target="../media/image435.png"/><Relationship Id="rId26" Type="http://schemas.openxmlformats.org/officeDocument/2006/relationships/image" Target="../media/image439.png"/><Relationship Id="rId21" Type="http://schemas.openxmlformats.org/officeDocument/2006/relationships/customXml" Target="../ink/ink569.xml"/><Relationship Id="rId34" Type="http://schemas.openxmlformats.org/officeDocument/2006/relationships/image" Target="../media/image443.png"/><Relationship Id="rId7" Type="http://schemas.openxmlformats.org/officeDocument/2006/relationships/customXml" Target="../ink/ink562.xml"/><Relationship Id="rId12" Type="http://schemas.openxmlformats.org/officeDocument/2006/relationships/image" Target="../media/image432.png"/><Relationship Id="rId17" Type="http://schemas.openxmlformats.org/officeDocument/2006/relationships/customXml" Target="../ink/ink567.xml"/><Relationship Id="rId25" Type="http://schemas.openxmlformats.org/officeDocument/2006/relationships/customXml" Target="../ink/ink571.xml"/><Relationship Id="rId33" Type="http://schemas.openxmlformats.org/officeDocument/2006/relationships/customXml" Target="../ink/ink575.xml"/><Relationship Id="rId38" Type="http://schemas.openxmlformats.org/officeDocument/2006/relationships/image" Target="../media/image445.png"/><Relationship Id="rId2" Type="http://schemas.openxmlformats.org/officeDocument/2006/relationships/image" Target="../media/image426.png"/><Relationship Id="rId16" Type="http://schemas.openxmlformats.org/officeDocument/2006/relationships/image" Target="../media/image434.png"/><Relationship Id="rId20" Type="http://schemas.openxmlformats.org/officeDocument/2006/relationships/image" Target="../media/image436.png"/><Relationship Id="rId29" Type="http://schemas.openxmlformats.org/officeDocument/2006/relationships/customXml" Target="../ink/ink5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customXml" Target="../ink/ink564.xml"/><Relationship Id="rId24" Type="http://schemas.openxmlformats.org/officeDocument/2006/relationships/image" Target="../media/image438.png"/><Relationship Id="rId32" Type="http://schemas.openxmlformats.org/officeDocument/2006/relationships/image" Target="../media/image442.png"/><Relationship Id="rId37" Type="http://schemas.openxmlformats.org/officeDocument/2006/relationships/customXml" Target="../ink/ink577.xml"/><Relationship Id="rId5" Type="http://schemas.openxmlformats.org/officeDocument/2006/relationships/customXml" Target="../ink/ink561.xml"/><Relationship Id="rId15" Type="http://schemas.openxmlformats.org/officeDocument/2006/relationships/customXml" Target="../ink/ink566.xml"/><Relationship Id="rId23" Type="http://schemas.openxmlformats.org/officeDocument/2006/relationships/customXml" Target="../ink/ink570.xml"/><Relationship Id="rId28" Type="http://schemas.openxmlformats.org/officeDocument/2006/relationships/image" Target="../media/image440.png"/><Relationship Id="rId36" Type="http://schemas.openxmlformats.org/officeDocument/2006/relationships/image" Target="../media/image444.png"/><Relationship Id="rId10" Type="http://schemas.openxmlformats.org/officeDocument/2006/relationships/image" Target="../media/image431.png"/><Relationship Id="rId19" Type="http://schemas.openxmlformats.org/officeDocument/2006/relationships/customXml" Target="../ink/ink568.xml"/><Relationship Id="rId31" Type="http://schemas.openxmlformats.org/officeDocument/2006/relationships/customXml" Target="../ink/ink574.xml"/><Relationship Id="rId4" Type="http://schemas.openxmlformats.org/officeDocument/2006/relationships/image" Target="../media/image428.png"/><Relationship Id="rId9" Type="http://schemas.openxmlformats.org/officeDocument/2006/relationships/customXml" Target="../ink/ink563.xml"/><Relationship Id="rId14" Type="http://schemas.openxmlformats.org/officeDocument/2006/relationships/image" Target="../media/image433.png"/><Relationship Id="rId22" Type="http://schemas.openxmlformats.org/officeDocument/2006/relationships/image" Target="../media/image437.png"/><Relationship Id="rId27" Type="http://schemas.openxmlformats.org/officeDocument/2006/relationships/customXml" Target="../ink/ink572.xml"/><Relationship Id="rId30" Type="http://schemas.openxmlformats.org/officeDocument/2006/relationships/image" Target="../media/image441.png"/><Relationship Id="rId35" Type="http://schemas.openxmlformats.org/officeDocument/2006/relationships/customXml" Target="../ink/ink576.xml"/><Relationship Id="rId8" Type="http://schemas.openxmlformats.org/officeDocument/2006/relationships/image" Target="../media/image430.png"/><Relationship Id="rId3" Type="http://schemas.openxmlformats.org/officeDocument/2006/relationships/customXml" Target="../ink/ink5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8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9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0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25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1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7.png"/><Relationship Id="rId4" Type="http://schemas.openxmlformats.org/officeDocument/2006/relationships/image" Target="../media/image25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2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0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6.png"/><Relationship Id="rId2" Type="http://schemas.openxmlformats.org/officeDocument/2006/relationships/customXml" Target="../ink/ink5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0.png"/><Relationship Id="rId5" Type="http://schemas.openxmlformats.org/officeDocument/2006/relationships/customXml" Target="../ink/ink584.xml"/><Relationship Id="rId4" Type="http://schemas.openxmlformats.org/officeDocument/2006/relationships/image" Target="../media/image27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5.xml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0.png"/><Relationship Id="rId5" Type="http://schemas.openxmlformats.org/officeDocument/2006/relationships/customXml" Target="../ink/ink586.xml"/><Relationship Id="rId4" Type="http://schemas.openxmlformats.org/officeDocument/2006/relationships/image" Target="../media/image27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2.xml"/><Relationship Id="rId18" Type="http://schemas.openxmlformats.org/officeDocument/2006/relationships/image" Target="../media/image455.png"/><Relationship Id="rId26" Type="http://schemas.openxmlformats.org/officeDocument/2006/relationships/image" Target="../media/image459.png"/><Relationship Id="rId3" Type="http://schemas.openxmlformats.org/officeDocument/2006/relationships/customXml" Target="../ink/ink587.xml"/><Relationship Id="rId21" Type="http://schemas.openxmlformats.org/officeDocument/2006/relationships/customXml" Target="../ink/ink596.xml"/><Relationship Id="rId34" Type="http://schemas.openxmlformats.org/officeDocument/2006/relationships/image" Target="../media/image463.png"/><Relationship Id="rId7" Type="http://schemas.openxmlformats.org/officeDocument/2006/relationships/customXml" Target="../ink/ink589.xml"/><Relationship Id="rId12" Type="http://schemas.openxmlformats.org/officeDocument/2006/relationships/image" Target="../media/image452.png"/><Relationship Id="rId17" Type="http://schemas.openxmlformats.org/officeDocument/2006/relationships/customXml" Target="../ink/ink594.xml"/><Relationship Id="rId25" Type="http://schemas.openxmlformats.org/officeDocument/2006/relationships/customXml" Target="../ink/ink598.xml"/><Relationship Id="rId33" Type="http://schemas.openxmlformats.org/officeDocument/2006/relationships/customXml" Target="../ink/ink602.xml"/><Relationship Id="rId2" Type="http://schemas.openxmlformats.org/officeDocument/2006/relationships/image" Target="../media/image446.png"/><Relationship Id="rId16" Type="http://schemas.openxmlformats.org/officeDocument/2006/relationships/image" Target="../media/image454.png"/><Relationship Id="rId20" Type="http://schemas.openxmlformats.org/officeDocument/2006/relationships/image" Target="../media/image456.png"/><Relationship Id="rId29" Type="http://schemas.openxmlformats.org/officeDocument/2006/relationships/customXml" Target="../ink/ink6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customXml" Target="../ink/ink591.xml"/><Relationship Id="rId24" Type="http://schemas.openxmlformats.org/officeDocument/2006/relationships/image" Target="../media/image458.png"/><Relationship Id="rId32" Type="http://schemas.openxmlformats.org/officeDocument/2006/relationships/image" Target="../media/image462.png"/><Relationship Id="rId5" Type="http://schemas.openxmlformats.org/officeDocument/2006/relationships/customXml" Target="../ink/ink588.xml"/><Relationship Id="rId15" Type="http://schemas.openxmlformats.org/officeDocument/2006/relationships/customXml" Target="../ink/ink593.xml"/><Relationship Id="rId23" Type="http://schemas.openxmlformats.org/officeDocument/2006/relationships/customXml" Target="../ink/ink597.xml"/><Relationship Id="rId28" Type="http://schemas.openxmlformats.org/officeDocument/2006/relationships/image" Target="../media/image460.png"/><Relationship Id="rId36" Type="http://schemas.openxmlformats.org/officeDocument/2006/relationships/image" Target="../media/image464.png"/><Relationship Id="rId10" Type="http://schemas.openxmlformats.org/officeDocument/2006/relationships/image" Target="../media/image451.png"/><Relationship Id="rId19" Type="http://schemas.openxmlformats.org/officeDocument/2006/relationships/customXml" Target="../ink/ink595.xml"/><Relationship Id="rId31" Type="http://schemas.openxmlformats.org/officeDocument/2006/relationships/customXml" Target="../ink/ink601.xml"/><Relationship Id="rId4" Type="http://schemas.openxmlformats.org/officeDocument/2006/relationships/image" Target="../media/image448.png"/><Relationship Id="rId9" Type="http://schemas.openxmlformats.org/officeDocument/2006/relationships/customXml" Target="../ink/ink590.xml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customXml" Target="../ink/ink599.xml"/><Relationship Id="rId30" Type="http://schemas.openxmlformats.org/officeDocument/2006/relationships/image" Target="../media/image461.png"/><Relationship Id="rId35" Type="http://schemas.openxmlformats.org/officeDocument/2006/relationships/customXml" Target="../ink/ink603.xml"/><Relationship Id="rId8" Type="http://schemas.openxmlformats.org/officeDocument/2006/relationships/image" Target="../media/image4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emf"/><Relationship Id="rId2" Type="http://schemas.openxmlformats.org/officeDocument/2006/relationships/customXml" Target="../ink/ink60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7.png"/><Relationship Id="rId7" Type="http://schemas.openxmlformats.org/officeDocument/2006/relationships/image" Target="../media/image471.png"/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10" Type="http://schemas.openxmlformats.org/officeDocument/2006/relationships/image" Target="../media/image474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0.xml"/><Relationship Id="rId18" Type="http://schemas.openxmlformats.org/officeDocument/2006/relationships/image" Target="../media/image484.png"/><Relationship Id="rId26" Type="http://schemas.openxmlformats.org/officeDocument/2006/relationships/image" Target="../media/image488.png"/><Relationship Id="rId39" Type="http://schemas.openxmlformats.org/officeDocument/2006/relationships/customXml" Target="../ink/ink623.xml"/><Relationship Id="rId21" Type="http://schemas.openxmlformats.org/officeDocument/2006/relationships/customXml" Target="../ink/ink614.xml"/><Relationship Id="rId34" Type="http://schemas.openxmlformats.org/officeDocument/2006/relationships/image" Target="../media/image492.png"/><Relationship Id="rId42" Type="http://schemas.openxmlformats.org/officeDocument/2006/relationships/image" Target="../media/image496.png"/><Relationship Id="rId7" Type="http://schemas.openxmlformats.org/officeDocument/2006/relationships/customXml" Target="../ink/ink607.xml"/><Relationship Id="rId2" Type="http://schemas.openxmlformats.org/officeDocument/2006/relationships/image" Target="../media/image475.png"/><Relationship Id="rId16" Type="http://schemas.openxmlformats.org/officeDocument/2006/relationships/image" Target="../media/image483.png"/><Relationship Id="rId29" Type="http://schemas.openxmlformats.org/officeDocument/2006/relationships/customXml" Target="../ink/ink6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.png"/><Relationship Id="rId11" Type="http://schemas.openxmlformats.org/officeDocument/2006/relationships/customXml" Target="../ink/ink609.xml"/><Relationship Id="rId24" Type="http://schemas.openxmlformats.org/officeDocument/2006/relationships/image" Target="../media/image487.png"/><Relationship Id="rId32" Type="http://schemas.openxmlformats.org/officeDocument/2006/relationships/image" Target="../media/image491.png"/><Relationship Id="rId37" Type="http://schemas.openxmlformats.org/officeDocument/2006/relationships/customXml" Target="../ink/ink622.xml"/><Relationship Id="rId40" Type="http://schemas.openxmlformats.org/officeDocument/2006/relationships/image" Target="../media/image495.png"/><Relationship Id="rId45" Type="http://schemas.openxmlformats.org/officeDocument/2006/relationships/customXml" Target="../ink/ink626.xml"/><Relationship Id="rId5" Type="http://schemas.openxmlformats.org/officeDocument/2006/relationships/customXml" Target="../ink/ink606.xml"/><Relationship Id="rId15" Type="http://schemas.openxmlformats.org/officeDocument/2006/relationships/customXml" Target="../ink/ink611.xml"/><Relationship Id="rId23" Type="http://schemas.openxmlformats.org/officeDocument/2006/relationships/customXml" Target="../ink/ink615.xml"/><Relationship Id="rId28" Type="http://schemas.openxmlformats.org/officeDocument/2006/relationships/image" Target="../media/image489.png"/><Relationship Id="rId36" Type="http://schemas.openxmlformats.org/officeDocument/2006/relationships/image" Target="../media/image493.png"/><Relationship Id="rId10" Type="http://schemas.openxmlformats.org/officeDocument/2006/relationships/image" Target="../media/image480.png"/><Relationship Id="rId19" Type="http://schemas.openxmlformats.org/officeDocument/2006/relationships/customXml" Target="../ink/ink613.xml"/><Relationship Id="rId31" Type="http://schemas.openxmlformats.org/officeDocument/2006/relationships/customXml" Target="../ink/ink619.xml"/><Relationship Id="rId44" Type="http://schemas.openxmlformats.org/officeDocument/2006/relationships/image" Target="../media/image497.png"/><Relationship Id="rId4" Type="http://schemas.openxmlformats.org/officeDocument/2006/relationships/image" Target="../media/image477.png"/><Relationship Id="rId9" Type="http://schemas.openxmlformats.org/officeDocument/2006/relationships/customXml" Target="../ink/ink608.xml"/><Relationship Id="rId14" Type="http://schemas.openxmlformats.org/officeDocument/2006/relationships/image" Target="../media/image482.png"/><Relationship Id="rId22" Type="http://schemas.openxmlformats.org/officeDocument/2006/relationships/image" Target="../media/image486.png"/><Relationship Id="rId27" Type="http://schemas.openxmlformats.org/officeDocument/2006/relationships/customXml" Target="../ink/ink617.xml"/><Relationship Id="rId30" Type="http://schemas.openxmlformats.org/officeDocument/2006/relationships/image" Target="../media/image490.png"/><Relationship Id="rId35" Type="http://schemas.openxmlformats.org/officeDocument/2006/relationships/customXml" Target="../ink/ink621.xml"/><Relationship Id="rId43" Type="http://schemas.openxmlformats.org/officeDocument/2006/relationships/customXml" Target="../ink/ink625.xml"/><Relationship Id="rId8" Type="http://schemas.openxmlformats.org/officeDocument/2006/relationships/image" Target="../media/image479.png"/><Relationship Id="rId3" Type="http://schemas.openxmlformats.org/officeDocument/2006/relationships/customXml" Target="../ink/ink605.xml"/><Relationship Id="rId12" Type="http://schemas.openxmlformats.org/officeDocument/2006/relationships/image" Target="../media/image481.png"/><Relationship Id="rId17" Type="http://schemas.openxmlformats.org/officeDocument/2006/relationships/customXml" Target="../ink/ink612.xml"/><Relationship Id="rId25" Type="http://schemas.openxmlformats.org/officeDocument/2006/relationships/customXml" Target="../ink/ink616.xml"/><Relationship Id="rId33" Type="http://schemas.openxmlformats.org/officeDocument/2006/relationships/customXml" Target="../ink/ink620.xml"/><Relationship Id="rId38" Type="http://schemas.openxmlformats.org/officeDocument/2006/relationships/image" Target="../media/image494.png"/><Relationship Id="rId46" Type="http://schemas.openxmlformats.org/officeDocument/2006/relationships/image" Target="../media/image498.png"/><Relationship Id="rId20" Type="http://schemas.openxmlformats.org/officeDocument/2006/relationships/image" Target="../media/image485.png"/><Relationship Id="rId41" Type="http://schemas.openxmlformats.org/officeDocument/2006/relationships/customXml" Target="../ink/ink624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11.png"/><Relationship Id="rId21" Type="http://schemas.openxmlformats.org/officeDocument/2006/relationships/customXml" Target="../ink/ink636.xml"/><Relationship Id="rId42" Type="http://schemas.openxmlformats.org/officeDocument/2006/relationships/image" Target="../media/image4590.png"/><Relationship Id="rId47" Type="http://schemas.openxmlformats.org/officeDocument/2006/relationships/customXml" Target="../ink/ink649.xml"/><Relationship Id="rId63" Type="http://schemas.openxmlformats.org/officeDocument/2006/relationships/customXml" Target="../ink/ink657.xml"/><Relationship Id="rId68" Type="http://schemas.openxmlformats.org/officeDocument/2006/relationships/image" Target="../media/image4720.png"/><Relationship Id="rId2" Type="http://schemas.openxmlformats.org/officeDocument/2006/relationships/image" Target="../media/image476.png"/><Relationship Id="rId16" Type="http://schemas.openxmlformats.org/officeDocument/2006/relationships/image" Target="../media/image4460.png"/><Relationship Id="rId29" Type="http://schemas.openxmlformats.org/officeDocument/2006/relationships/customXml" Target="../ink/ink640.xml"/><Relationship Id="rId11" Type="http://schemas.openxmlformats.org/officeDocument/2006/relationships/customXml" Target="../ink/ink631.xml"/><Relationship Id="rId24" Type="http://schemas.openxmlformats.org/officeDocument/2006/relationships/image" Target="../media/image4500.png"/><Relationship Id="rId32" Type="http://schemas.openxmlformats.org/officeDocument/2006/relationships/image" Target="../media/image4540.png"/><Relationship Id="rId37" Type="http://schemas.openxmlformats.org/officeDocument/2006/relationships/customXml" Target="../ink/ink644.xml"/><Relationship Id="rId40" Type="http://schemas.openxmlformats.org/officeDocument/2006/relationships/image" Target="../media/image4580.png"/><Relationship Id="rId45" Type="http://schemas.openxmlformats.org/officeDocument/2006/relationships/customXml" Target="../ink/ink648.xml"/><Relationship Id="rId53" Type="http://schemas.openxmlformats.org/officeDocument/2006/relationships/customXml" Target="../ink/ink652.xml"/><Relationship Id="rId58" Type="http://schemas.openxmlformats.org/officeDocument/2006/relationships/image" Target="../media/image4670.png"/><Relationship Id="rId66" Type="http://schemas.openxmlformats.org/officeDocument/2006/relationships/image" Target="../media/image4711.png"/><Relationship Id="rId74" Type="http://schemas.openxmlformats.org/officeDocument/2006/relationships/image" Target="../media/image4750.png"/><Relationship Id="rId5" Type="http://schemas.openxmlformats.org/officeDocument/2006/relationships/customXml" Target="../ink/ink628.xml"/><Relationship Id="rId61" Type="http://schemas.openxmlformats.org/officeDocument/2006/relationships/customXml" Target="../ink/ink656.xml"/><Relationship Id="rId19" Type="http://schemas.openxmlformats.org/officeDocument/2006/relationships/customXml" Target="../ink/ink635.xml"/><Relationship Id="rId14" Type="http://schemas.openxmlformats.org/officeDocument/2006/relationships/image" Target="../media/image4450.png"/><Relationship Id="rId22" Type="http://schemas.openxmlformats.org/officeDocument/2006/relationships/image" Target="../media/image4490.png"/><Relationship Id="rId27" Type="http://schemas.openxmlformats.org/officeDocument/2006/relationships/customXml" Target="../ink/ink639.xml"/><Relationship Id="rId30" Type="http://schemas.openxmlformats.org/officeDocument/2006/relationships/image" Target="../media/image4530.png"/><Relationship Id="rId35" Type="http://schemas.openxmlformats.org/officeDocument/2006/relationships/customXml" Target="../ink/ink643.xml"/><Relationship Id="rId43" Type="http://schemas.openxmlformats.org/officeDocument/2006/relationships/customXml" Target="../ink/ink647.xml"/><Relationship Id="rId48" Type="http://schemas.openxmlformats.org/officeDocument/2006/relationships/image" Target="../media/image4620.png"/><Relationship Id="rId56" Type="http://schemas.openxmlformats.org/officeDocument/2006/relationships/image" Target="../media/image4660.png"/><Relationship Id="rId64" Type="http://schemas.openxmlformats.org/officeDocument/2006/relationships/image" Target="../media/image4700.png"/><Relationship Id="rId69" Type="http://schemas.openxmlformats.org/officeDocument/2006/relationships/customXml" Target="../ink/ink660.xml"/><Relationship Id="rId8" Type="http://schemas.openxmlformats.org/officeDocument/2006/relationships/image" Target="../media/image4420.png"/><Relationship Id="rId51" Type="http://schemas.openxmlformats.org/officeDocument/2006/relationships/customXml" Target="../ink/ink651.xml"/><Relationship Id="rId72" Type="http://schemas.openxmlformats.org/officeDocument/2006/relationships/image" Target="../media/image4740.png"/><Relationship Id="rId3" Type="http://schemas.openxmlformats.org/officeDocument/2006/relationships/customXml" Target="../ink/ink627.xml"/><Relationship Id="rId12" Type="http://schemas.openxmlformats.org/officeDocument/2006/relationships/image" Target="../media/image4440.png"/><Relationship Id="rId17" Type="http://schemas.openxmlformats.org/officeDocument/2006/relationships/customXml" Target="../ink/ink634.xml"/><Relationship Id="rId25" Type="http://schemas.openxmlformats.org/officeDocument/2006/relationships/customXml" Target="../ink/ink638.xml"/><Relationship Id="rId33" Type="http://schemas.openxmlformats.org/officeDocument/2006/relationships/customXml" Target="../ink/ink642.xml"/><Relationship Id="rId38" Type="http://schemas.openxmlformats.org/officeDocument/2006/relationships/image" Target="../media/image4570.png"/><Relationship Id="rId46" Type="http://schemas.openxmlformats.org/officeDocument/2006/relationships/image" Target="../media/image4610.png"/><Relationship Id="rId59" Type="http://schemas.openxmlformats.org/officeDocument/2006/relationships/customXml" Target="../ink/ink655.xml"/><Relationship Id="rId67" Type="http://schemas.openxmlformats.org/officeDocument/2006/relationships/customXml" Target="../ink/ink659.xml"/><Relationship Id="rId20" Type="http://schemas.openxmlformats.org/officeDocument/2006/relationships/image" Target="../media/image4480.png"/><Relationship Id="rId41" Type="http://schemas.openxmlformats.org/officeDocument/2006/relationships/customXml" Target="../ink/ink646.xml"/><Relationship Id="rId54" Type="http://schemas.openxmlformats.org/officeDocument/2006/relationships/image" Target="../media/image4650.png"/><Relationship Id="rId62" Type="http://schemas.openxmlformats.org/officeDocument/2006/relationships/image" Target="../media/image4690.png"/><Relationship Id="rId70" Type="http://schemas.openxmlformats.org/officeDocument/2006/relationships/image" Target="../media/image4730.png"/><Relationship Id="rId75" Type="http://schemas.openxmlformats.org/officeDocument/2006/relationships/customXml" Target="../ink/ink6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1.png"/><Relationship Id="rId15" Type="http://schemas.openxmlformats.org/officeDocument/2006/relationships/customXml" Target="../ink/ink633.xml"/><Relationship Id="rId23" Type="http://schemas.openxmlformats.org/officeDocument/2006/relationships/customXml" Target="../ink/ink637.xml"/><Relationship Id="rId28" Type="http://schemas.openxmlformats.org/officeDocument/2006/relationships/image" Target="../media/image4520.png"/><Relationship Id="rId36" Type="http://schemas.openxmlformats.org/officeDocument/2006/relationships/image" Target="../media/image4560.png"/><Relationship Id="rId49" Type="http://schemas.openxmlformats.org/officeDocument/2006/relationships/customXml" Target="../ink/ink650.xml"/><Relationship Id="rId57" Type="http://schemas.openxmlformats.org/officeDocument/2006/relationships/customXml" Target="../ink/ink654.xml"/><Relationship Id="rId10" Type="http://schemas.openxmlformats.org/officeDocument/2006/relationships/image" Target="../media/image4430.png"/><Relationship Id="rId31" Type="http://schemas.openxmlformats.org/officeDocument/2006/relationships/customXml" Target="../ink/ink641.xml"/><Relationship Id="rId44" Type="http://schemas.openxmlformats.org/officeDocument/2006/relationships/image" Target="../media/image4600.png"/><Relationship Id="rId52" Type="http://schemas.openxmlformats.org/officeDocument/2006/relationships/image" Target="../media/image4640.png"/><Relationship Id="rId60" Type="http://schemas.openxmlformats.org/officeDocument/2006/relationships/image" Target="../media/image4680.png"/><Relationship Id="rId65" Type="http://schemas.openxmlformats.org/officeDocument/2006/relationships/customXml" Target="../ink/ink658.xml"/><Relationship Id="rId73" Type="http://schemas.openxmlformats.org/officeDocument/2006/relationships/customXml" Target="../ink/ink662.xml"/><Relationship Id="rId4" Type="http://schemas.openxmlformats.org/officeDocument/2006/relationships/image" Target="../media/image4400.png"/><Relationship Id="rId9" Type="http://schemas.openxmlformats.org/officeDocument/2006/relationships/customXml" Target="../ink/ink630.xml"/><Relationship Id="rId13" Type="http://schemas.openxmlformats.org/officeDocument/2006/relationships/customXml" Target="../ink/ink632.xml"/><Relationship Id="rId18" Type="http://schemas.openxmlformats.org/officeDocument/2006/relationships/image" Target="../media/image4470.png"/><Relationship Id="rId39" Type="http://schemas.openxmlformats.org/officeDocument/2006/relationships/customXml" Target="../ink/ink645.xml"/><Relationship Id="rId34" Type="http://schemas.openxmlformats.org/officeDocument/2006/relationships/image" Target="../media/image4550.png"/><Relationship Id="rId50" Type="http://schemas.openxmlformats.org/officeDocument/2006/relationships/image" Target="../media/image4630.png"/><Relationship Id="rId55" Type="http://schemas.openxmlformats.org/officeDocument/2006/relationships/customXml" Target="../ink/ink653.xml"/><Relationship Id="rId76" Type="http://schemas.openxmlformats.org/officeDocument/2006/relationships/image" Target="../media/image4760.png"/><Relationship Id="rId7" Type="http://schemas.openxmlformats.org/officeDocument/2006/relationships/customXml" Target="../ink/ink629.xml"/><Relationship Id="rId71" Type="http://schemas.openxmlformats.org/officeDocument/2006/relationships/customXml" Target="../ink/ink66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0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90.png"/><Relationship Id="rId4" Type="http://schemas.openxmlformats.org/officeDocument/2006/relationships/image" Target="../media/image47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8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90.png"/><Relationship Id="rId4" Type="http://schemas.openxmlformats.org/officeDocument/2006/relationships/image" Target="../media/image4780.png"/></Relationships>
</file>

<file path=ppt/slides/_rels/slide7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6.png"/><Relationship Id="rId21" Type="http://schemas.openxmlformats.org/officeDocument/2006/relationships/image" Target="../media/image508.png"/><Relationship Id="rId42" Type="http://schemas.openxmlformats.org/officeDocument/2006/relationships/customXml" Target="../ink/ink682.xml"/><Relationship Id="rId63" Type="http://schemas.openxmlformats.org/officeDocument/2006/relationships/image" Target="../media/image529.png"/><Relationship Id="rId84" Type="http://schemas.openxmlformats.org/officeDocument/2006/relationships/customXml" Target="../ink/ink703.xml"/><Relationship Id="rId138" Type="http://schemas.openxmlformats.org/officeDocument/2006/relationships/customXml" Target="../ink/ink730.xml"/><Relationship Id="rId107" Type="http://schemas.openxmlformats.org/officeDocument/2006/relationships/image" Target="../media/image551.png"/><Relationship Id="rId11" Type="http://schemas.openxmlformats.org/officeDocument/2006/relationships/image" Target="../media/image503.png"/><Relationship Id="rId32" Type="http://schemas.openxmlformats.org/officeDocument/2006/relationships/customXml" Target="../ink/ink677.xml"/><Relationship Id="rId53" Type="http://schemas.openxmlformats.org/officeDocument/2006/relationships/image" Target="../media/image524.png"/><Relationship Id="rId74" Type="http://schemas.openxmlformats.org/officeDocument/2006/relationships/customXml" Target="../ink/ink698.xml"/><Relationship Id="rId128" Type="http://schemas.openxmlformats.org/officeDocument/2006/relationships/customXml" Target="../ink/ink725.xml"/><Relationship Id="rId149" Type="http://schemas.openxmlformats.org/officeDocument/2006/relationships/image" Target="../media/image572.png"/><Relationship Id="rId5" Type="http://schemas.openxmlformats.org/officeDocument/2006/relationships/image" Target="../media/image4790.png"/><Relationship Id="rId95" Type="http://schemas.openxmlformats.org/officeDocument/2006/relationships/image" Target="../media/image545.png"/><Relationship Id="rId22" Type="http://schemas.openxmlformats.org/officeDocument/2006/relationships/customXml" Target="../ink/ink672.xml"/><Relationship Id="rId27" Type="http://schemas.openxmlformats.org/officeDocument/2006/relationships/image" Target="../media/image511.png"/><Relationship Id="rId43" Type="http://schemas.openxmlformats.org/officeDocument/2006/relationships/image" Target="../media/image519.png"/><Relationship Id="rId48" Type="http://schemas.openxmlformats.org/officeDocument/2006/relationships/customXml" Target="../ink/ink685.xml"/><Relationship Id="rId64" Type="http://schemas.openxmlformats.org/officeDocument/2006/relationships/customXml" Target="../ink/ink693.xml"/><Relationship Id="rId69" Type="http://schemas.openxmlformats.org/officeDocument/2006/relationships/image" Target="../media/image532.png"/><Relationship Id="rId113" Type="http://schemas.openxmlformats.org/officeDocument/2006/relationships/image" Target="../media/image554.png"/><Relationship Id="rId118" Type="http://schemas.openxmlformats.org/officeDocument/2006/relationships/customXml" Target="../ink/ink720.xml"/><Relationship Id="rId134" Type="http://schemas.openxmlformats.org/officeDocument/2006/relationships/customXml" Target="../ink/ink728.xml"/><Relationship Id="rId139" Type="http://schemas.openxmlformats.org/officeDocument/2006/relationships/image" Target="../media/image567.png"/><Relationship Id="rId80" Type="http://schemas.openxmlformats.org/officeDocument/2006/relationships/customXml" Target="../ink/ink701.xml"/><Relationship Id="rId85" Type="http://schemas.openxmlformats.org/officeDocument/2006/relationships/image" Target="../media/image540.png"/><Relationship Id="rId150" Type="http://schemas.openxmlformats.org/officeDocument/2006/relationships/customXml" Target="../ink/ink736.xml"/><Relationship Id="rId12" Type="http://schemas.openxmlformats.org/officeDocument/2006/relationships/customXml" Target="../ink/ink667.xml"/><Relationship Id="rId17" Type="http://schemas.openxmlformats.org/officeDocument/2006/relationships/image" Target="../media/image506.png"/><Relationship Id="rId33" Type="http://schemas.openxmlformats.org/officeDocument/2006/relationships/image" Target="../media/image514.png"/><Relationship Id="rId38" Type="http://schemas.openxmlformats.org/officeDocument/2006/relationships/customXml" Target="../ink/ink680.xml"/><Relationship Id="rId59" Type="http://schemas.openxmlformats.org/officeDocument/2006/relationships/image" Target="../media/image527.png"/><Relationship Id="rId103" Type="http://schemas.openxmlformats.org/officeDocument/2006/relationships/image" Target="../media/image549.png"/><Relationship Id="rId108" Type="http://schemas.openxmlformats.org/officeDocument/2006/relationships/customXml" Target="../ink/ink715.xml"/><Relationship Id="rId124" Type="http://schemas.openxmlformats.org/officeDocument/2006/relationships/customXml" Target="../ink/ink723.xml"/><Relationship Id="rId129" Type="http://schemas.openxmlformats.org/officeDocument/2006/relationships/image" Target="../media/image562.png"/><Relationship Id="rId54" Type="http://schemas.openxmlformats.org/officeDocument/2006/relationships/customXml" Target="../ink/ink688.xml"/><Relationship Id="rId70" Type="http://schemas.openxmlformats.org/officeDocument/2006/relationships/customXml" Target="../ink/ink696.xml"/><Relationship Id="rId75" Type="http://schemas.openxmlformats.org/officeDocument/2006/relationships/image" Target="../media/image535.png"/><Relationship Id="rId91" Type="http://schemas.openxmlformats.org/officeDocument/2006/relationships/image" Target="../media/image543.png"/><Relationship Id="rId96" Type="http://schemas.openxmlformats.org/officeDocument/2006/relationships/customXml" Target="../ink/ink709.xml"/><Relationship Id="rId140" Type="http://schemas.openxmlformats.org/officeDocument/2006/relationships/customXml" Target="../ink/ink731.xml"/><Relationship Id="rId145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4.xml"/><Relationship Id="rId23" Type="http://schemas.openxmlformats.org/officeDocument/2006/relationships/image" Target="../media/image509.png"/><Relationship Id="rId28" Type="http://schemas.openxmlformats.org/officeDocument/2006/relationships/customXml" Target="../ink/ink675.xml"/><Relationship Id="rId49" Type="http://schemas.openxmlformats.org/officeDocument/2006/relationships/image" Target="../media/image522.png"/><Relationship Id="rId114" Type="http://schemas.openxmlformats.org/officeDocument/2006/relationships/customXml" Target="../ink/ink718.xml"/><Relationship Id="rId119" Type="http://schemas.openxmlformats.org/officeDocument/2006/relationships/image" Target="../media/image557.png"/><Relationship Id="rId44" Type="http://schemas.openxmlformats.org/officeDocument/2006/relationships/customXml" Target="../ink/ink683.xml"/><Relationship Id="rId60" Type="http://schemas.openxmlformats.org/officeDocument/2006/relationships/customXml" Target="../ink/ink691.xml"/><Relationship Id="rId65" Type="http://schemas.openxmlformats.org/officeDocument/2006/relationships/image" Target="../media/image530.png"/><Relationship Id="rId81" Type="http://schemas.openxmlformats.org/officeDocument/2006/relationships/image" Target="../media/image538.png"/><Relationship Id="rId86" Type="http://schemas.openxmlformats.org/officeDocument/2006/relationships/customXml" Target="../ink/ink704.xml"/><Relationship Id="rId130" Type="http://schemas.openxmlformats.org/officeDocument/2006/relationships/customXml" Target="../ink/ink726.xml"/><Relationship Id="rId135" Type="http://schemas.openxmlformats.org/officeDocument/2006/relationships/image" Target="../media/image565.png"/><Relationship Id="rId151" Type="http://schemas.openxmlformats.org/officeDocument/2006/relationships/image" Target="../media/image573.png"/><Relationship Id="rId13" Type="http://schemas.openxmlformats.org/officeDocument/2006/relationships/image" Target="../media/image504.png"/><Relationship Id="rId18" Type="http://schemas.openxmlformats.org/officeDocument/2006/relationships/customXml" Target="../ink/ink670.xml"/><Relationship Id="rId39" Type="http://schemas.openxmlformats.org/officeDocument/2006/relationships/image" Target="../media/image517.png"/><Relationship Id="rId109" Type="http://schemas.openxmlformats.org/officeDocument/2006/relationships/image" Target="../media/image552.png"/><Relationship Id="rId34" Type="http://schemas.openxmlformats.org/officeDocument/2006/relationships/customXml" Target="../ink/ink678.xml"/><Relationship Id="rId50" Type="http://schemas.openxmlformats.org/officeDocument/2006/relationships/customXml" Target="../ink/ink686.xml"/><Relationship Id="rId55" Type="http://schemas.openxmlformats.org/officeDocument/2006/relationships/image" Target="../media/image525.png"/><Relationship Id="rId76" Type="http://schemas.openxmlformats.org/officeDocument/2006/relationships/customXml" Target="../ink/ink699.xml"/><Relationship Id="rId97" Type="http://schemas.openxmlformats.org/officeDocument/2006/relationships/image" Target="../media/image546.png"/><Relationship Id="rId104" Type="http://schemas.openxmlformats.org/officeDocument/2006/relationships/customXml" Target="../ink/ink713.xml"/><Relationship Id="rId120" Type="http://schemas.openxmlformats.org/officeDocument/2006/relationships/customXml" Target="../ink/ink721.xml"/><Relationship Id="rId125" Type="http://schemas.openxmlformats.org/officeDocument/2006/relationships/image" Target="../media/image560.png"/><Relationship Id="rId141" Type="http://schemas.openxmlformats.org/officeDocument/2006/relationships/image" Target="../media/image568.png"/><Relationship Id="rId146" Type="http://schemas.openxmlformats.org/officeDocument/2006/relationships/customXml" Target="../ink/ink734.xml"/><Relationship Id="rId7" Type="http://schemas.openxmlformats.org/officeDocument/2006/relationships/image" Target="../media/image501.png"/><Relationship Id="rId71" Type="http://schemas.openxmlformats.org/officeDocument/2006/relationships/image" Target="../media/image533.png"/><Relationship Id="rId92" Type="http://schemas.openxmlformats.org/officeDocument/2006/relationships/customXml" Target="../ink/ink707.xml"/><Relationship Id="rId2" Type="http://schemas.openxmlformats.org/officeDocument/2006/relationships/image" Target="../media/image4800.png"/><Relationship Id="rId29" Type="http://schemas.openxmlformats.org/officeDocument/2006/relationships/image" Target="../media/image512.png"/><Relationship Id="rId24" Type="http://schemas.openxmlformats.org/officeDocument/2006/relationships/customXml" Target="../ink/ink673.xml"/><Relationship Id="rId40" Type="http://schemas.openxmlformats.org/officeDocument/2006/relationships/customXml" Target="../ink/ink681.xml"/><Relationship Id="rId45" Type="http://schemas.openxmlformats.org/officeDocument/2006/relationships/image" Target="../media/image520.png"/><Relationship Id="rId66" Type="http://schemas.openxmlformats.org/officeDocument/2006/relationships/customXml" Target="../ink/ink694.xml"/><Relationship Id="rId87" Type="http://schemas.openxmlformats.org/officeDocument/2006/relationships/image" Target="../media/image541.png"/><Relationship Id="rId110" Type="http://schemas.openxmlformats.org/officeDocument/2006/relationships/customXml" Target="../ink/ink716.xml"/><Relationship Id="rId115" Type="http://schemas.openxmlformats.org/officeDocument/2006/relationships/image" Target="../media/image555.png"/><Relationship Id="rId131" Type="http://schemas.openxmlformats.org/officeDocument/2006/relationships/image" Target="../media/image563.png"/><Relationship Id="rId136" Type="http://schemas.openxmlformats.org/officeDocument/2006/relationships/customXml" Target="../ink/ink729.xml"/><Relationship Id="rId61" Type="http://schemas.openxmlformats.org/officeDocument/2006/relationships/image" Target="../media/image528.png"/><Relationship Id="rId82" Type="http://schemas.openxmlformats.org/officeDocument/2006/relationships/customXml" Target="../ink/ink702.xml"/><Relationship Id="rId152" Type="http://schemas.openxmlformats.org/officeDocument/2006/relationships/customXml" Target="../ink/ink737.xml"/><Relationship Id="rId19" Type="http://schemas.openxmlformats.org/officeDocument/2006/relationships/image" Target="../media/image507.png"/><Relationship Id="rId14" Type="http://schemas.openxmlformats.org/officeDocument/2006/relationships/customXml" Target="../ink/ink668.xml"/><Relationship Id="rId30" Type="http://schemas.openxmlformats.org/officeDocument/2006/relationships/customXml" Target="../ink/ink676.xml"/><Relationship Id="rId35" Type="http://schemas.openxmlformats.org/officeDocument/2006/relationships/image" Target="../media/image515.png"/><Relationship Id="rId56" Type="http://schemas.openxmlformats.org/officeDocument/2006/relationships/customXml" Target="../ink/ink689.xml"/><Relationship Id="rId77" Type="http://schemas.openxmlformats.org/officeDocument/2006/relationships/image" Target="../media/image536.png"/><Relationship Id="rId100" Type="http://schemas.openxmlformats.org/officeDocument/2006/relationships/customXml" Target="../ink/ink711.xml"/><Relationship Id="rId105" Type="http://schemas.openxmlformats.org/officeDocument/2006/relationships/image" Target="../media/image550.png"/><Relationship Id="rId126" Type="http://schemas.openxmlformats.org/officeDocument/2006/relationships/customXml" Target="../ink/ink724.xml"/><Relationship Id="rId147" Type="http://schemas.openxmlformats.org/officeDocument/2006/relationships/image" Target="../media/image571.png"/><Relationship Id="rId8" Type="http://schemas.openxmlformats.org/officeDocument/2006/relationships/customXml" Target="../ink/ink665.xml"/><Relationship Id="rId51" Type="http://schemas.openxmlformats.org/officeDocument/2006/relationships/image" Target="../media/image523.png"/><Relationship Id="rId72" Type="http://schemas.openxmlformats.org/officeDocument/2006/relationships/customXml" Target="../ink/ink697.xml"/><Relationship Id="rId93" Type="http://schemas.openxmlformats.org/officeDocument/2006/relationships/image" Target="../media/image544.png"/><Relationship Id="rId98" Type="http://schemas.openxmlformats.org/officeDocument/2006/relationships/customXml" Target="../ink/ink710.xml"/><Relationship Id="rId121" Type="http://schemas.openxmlformats.org/officeDocument/2006/relationships/image" Target="../media/image558.png"/><Relationship Id="rId142" Type="http://schemas.openxmlformats.org/officeDocument/2006/relationships/customXml" Target="../ink/ink732.xml"/><Relationship Id="rId3" Type="http://schemas.openxmlformats.org/officeDocument/2006/relationships/image" Target="../media/image500.png"/><Relationship Id="rId25" Type="http://schemas.openxmlformats.org/officeDocument/2006/relationships/image" Target="../media/image510.png"/><Relationship Id="rId46" Type="http://schemas.openxmlformats.org/officeDocument/2006/relationships/customXml" Target="../ink/ink684.xml"/><Relationship Id="rId67" Type="http://schemas.openxmlformats.org/officeDocument/2006/relationships/image" Target="../media/image531.png"/><Relationship Id="rId116" Type="http://schemas.openxmlformats.org/officeDocument/2006/relationships/customXml" Target="../ink/ink719.xml"/><Relationship Id="rId137" Type="http://schemas.openxmlformats.org/officeDocument/2006/relationships/image" Target="../media/image566.png"/><Relationship Id="rId20" Type="http://schemas.openxmlformats.org/officeDocument/2006/relationships/customXml" Target="../ink/ink671.xml"/><Relationship Id="rId41" Type="http://schemas.openxmlformats.org/officeDocument/2006/relationships/image" Target="../media/image518.png"/><Relationship Id="rId62" Type="http://schemas.openxmlformats.org/officeDocument/2006/relationships/customXml" Target="../ink/ink692.xml"/><Relationship Id="rId83" Type="http://schemas.openxmlformats.org/officeDocument/2006/relationships/image" Target="../media/image539.png"/><Relationship Id="rId88" Type="http://schemas.openxmlformats.org/officeDocument/2006/relationships/customXml" Target="../ink/ink705.xml"/><Relationship Id="rId111" Type="http://schemas.openxmlformats.org/officeDocument/2006/relationships/image" Target="../media/image553.png"/><Relationship Id="rId132" Type="http://schemas.openxmlformats.org/officeDocument/2006/relationships/customXml" Target="../ink/ink727.xml"/><Relationship Id="rId153" Type="http://schemas.openxmlformats.org/officeDocument/2006/relationships/image" Target="../media/image574.png"/><Relationship Id="rId15" Type="http://schemas.openxmlformats.org/officeDocument/2006/relationships/image" Target="../media/image505.png"/><Relationship Id="rId36" Type="http://schemas.openxmlformats.org/officeDocument/2006/relationships/customXml" Target="../ink/ink679.xml"/><Relationship Id="rId57" Type="http://schemas.openxmlformats.org/officeDocument/2006/relationships/image" Target="../media/image526.png"/><Relationship Id="rId106" Type="http://schemas.openxmlformats.org/officeDocument/2006/relationships/customXml" Target="../ink/ink714.xml"/><Relationship Id="rId127" Type="http://schemas.openxmlformats.org/officeDocument/2006/relationships/image" Target="../media/image561.png"/><Relationship Id="rId10" Type="http://schemas.openxmlformats.org/officeDocument/2006/relationships/customXml" Target="../ink/ink666.xml"/><Relationship Id="rId31" Type="http://schemas.openxmlformats.org/officeDocument/2006/relationships/image" Target="../media/image513.png"/><Relationship Id="rId52" Type="http://schemas.openxmlformats.org/officeDocument/2006/relationships/customXml" Target="../ink/ink687.xml"/><Relationship Id="rId73" Type="http://schemas.openxmlformats.org/officeDocument/2006/relationships/image" Target="../media/image534.png"/><Relationship Id="rId78" Type="http://schemas.openxmlformats.org/officeDocument/2006/relationships/customXml" Target="../ink/ink700.xml"/><Relationship Id="rId94" Type="http://schemas.openxmlformats.org/officeDocument/2006/relationships/customXml" Target="../ink/ink708.xml"/><Relationship Id="rId99" Type="http://schemas.openxmlformats.org/officeDocument/2006/relationships/image" Target="../media/image499.png"/><Relationship Id="rId101" Type="http://schemas.openxmlformats.org/officeDocument/2006/relationships/image" Target="../media/image547.png"/><Relationship Id="rId122" Type="http://schemas.openxmlformats.org/officeDocument/2006/relationships/customXml" Target="../ink/ink722.xml"/><Relationship Id="rId143" Type="http://schemas.openxmlformats.org/officeDocument/2006/relationships/image" Target="../media/image569.png"/><Relationship Id="rId148" Type="http://schemas.openxmlformats.org/officeDocument/2006/relationships/customXml" Target="../ink/ink735.xml"/><Relationship Id="rId4" Type="http://schemas.openxmlformats.org/officeDocument/2006/relationships/image" Target="../media/image4780.png"/><Relationship Id="rId9" Type="http://schemas.openxmlformats.org/officeDocument/2006/relationships/image" Target="../media/image502.png"/><Relationship Id="rId26" Type="http://schemas.openxmlformats.org/officeDocument/2006/relationships/customXml" Target="../ink/ink674.xml"/><Relationship Id="rId47" Type="http://schemas.openxmlformats.org/officeDocument/2006/relationships/image" Target="../media/image521.png"/><Relationship Id="rId68" Type="http://schemas.openxmlformats.org/officeDocument/2006/relationships/customXml" Target="../ink/ink695.xml"/><Relationship Id="rId89" Type="http://schemas.openxmlformats.org/officeDocument/2006/relationships/image" Target="../media/image542.png"/><Relationship Id="rId112" Type="http://schemas.openxmlformats.org/officeDocument/2006/relationships/customXml" Target="../ink/ink717.xml"/><Relationship Id="rId133" Type="http://schemas.openxmlformats.org/officeDocument/2006/relationships/image" Target="../media/image564.png"/><Relationship Id="rId16" Type="http://schemas.openxmlformats.org/officeDocument/2006/relationships/customXml" Target="../ink/ink669.xml"/><Relationship Id="rId37" Type="http://schemas.openxmlformats.org/officeDocument/2006/relationships/image" Target="../media/image516.png"/><Relationship Id="rId58" Type="http://schemas.openxmlformats.org/officeDocument/2006/relationships/customXml" Target="../ink/ink690.xml"/><Relationship Id="rId79" Type="http://schemas.openxmlformats.org/officeDocument/2006/relationships/image" Target="../media/image537.png"/><Relationship Id="rId102" Type="http://schemas.openxmlformats.org/officeDocument/2006/relationships/customXml" Target="../ink/ink712.xml"/><Relationship Id="rId123" Type="http://schemas.openxmlformats.org/officeDocument/2006/relationships/image" Target="../media/image559.png"/><Relationship Id="rId144" Type="http://schemas.openxmlformats.org/officeDocument/2006/relationships/customXml" Target="../ink/ink733.xml"/><Relationship Id="rId90" Type="http://schemas.openxmlformats.org/officeDocument/2006/relationships/customXml" Target="../ink/ink70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0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0.png"/><Relationship Id="rId3" Type="http://schemas.openxmlformats.org/officeDocument/2006/relationships/image" Target="../media/image4851.png"/><Relationship Id="rId7" Type="http://schemas.openxmlformats.org/officeDocument/2006/relationships/image" Target="../media/image4890.png"/><Relationship Id="rId2" Type="http://schemas.openxmlformats.org/officeDocument/2006/relationships/image" Target="../media/image48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81.png"/><Relationship Id="rId5" Type="http://schemas.openxmlformats.org/officeDocument/2006/relationships/image" Target="../media/image4871.png"/><Relationship Id="rId4" Type="http://schemas.openxmlformats.org/officeDocument/2006/relationships/image" Target="../media/image4861.png"/><Relationship Id="rId9" Type="http://schemas.openxmlformats.org/officeDocument/2006/relationships/image" Target="../media/image49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5.png"/><Relationship Id="rId21" Type="http://schemas.openxmlformats.org/officeDocument/2006/relationships/image" Target="../media/image584.png"/><Relationship Id="rId42" Type="http://schemas.openxmlformats.org/officeDocument/2006/relationships/customXml" Target="../ink/ink756.xml"/><Relationship Id="rId63" Type="http://schemas.openxmlformats.org/officeDocument/2006/relationships/image" Target="../media/image605.png"/><Relationship Id="rId84" Type="http://schemas.openxmlformats.org/officeDocument/2006/relationships/customXml" Target="../ink/ink777.xml"/><Relationship Id="rId138" Type="http://schemas.openxmlformats.org/officeDocument/2006/relationships/customXml" Target="../ink/ink804.xml"/><Relationship Id="rId16" Type="http://schemas.openxmlformats.org/officeDocument/2006/relationships/customXml" Target="../ink/ink743.xml"/><Relationship Id="rId107" Type="http://schemas.openxmlformats.org/officeDocument/2006/relationships/image" Target="../media/image629.png"/><Relationship Id="rId11" Type="http://schemas.openxmlformats.org/officeDocument/2006/relationships/image" Target="../media/image579.png"/><Relationship Id="rId32" Type="http://schemas.openxmlformats.org/officeDocument/2006/relationships/customXml" Target="../ink/ink751.xml"/><Relationship Id="rId37" Type="http://schemas.openxmlformats.org/officeDocument/2006/relationships/image" Target="../media/image592.png"/><Relationship Id="rId53" Type="http://schemas.openxmlformats.org/officeDocument/2006/relationships/image" Target="../media/image600.png"/><Relationship Id="rId58" Type="http://schemas.openxmlformats.org/officeDocument/2006/relationships/customXml" Target="../ink/ink764.xml"/><Relationship Id="rId74" Type="http://schemas.openxmlformats.org/officeDocument/2006/relationships/customXml" Target="../ink/ink772.xml"/><Relationship Id="rId79" Type="http://schemas.openxmlformats.org/officeDocument/2006/relationships/image" Target="../media/image613.png"/><Relationship Id="rId102" Type="http://schemas.openxmlformats.org/officeDocument/2006/relationships/customXml" Target="../ink/ink786.xml"/><Relationship Id="rId123" Type="http://schemas.openxmlformats.org/officeDocument/2006/relationships/image" Target="../media/image638.png"/><Relationship Id="rId128" Type="http://schemas.openxmlformats.org/officeDocument/2006/relationships/customXml" Target="../ink/ink799.xml"/><Relationship Id="rId5" Type="http://schemas.openxmlformats.org/officeDocument/2006/relationships/image" Target="../media/image4880.png"/><Relationship Id="rId90" Type="http://schemas.openxmlformats.org/officeDocument/2006/relationships/customXml" Target="../ink/ink780.xml"/><Relationship Id="rId95" Type="http://schemas.openxmlformats.org/officeDocument/2006/relationships/image" Target="../media/image623.png"/><Relationship Id="rId22" Type="http://schemas.openxmlformats.org/officeDocument/2006/relationships/customXml" Target="../ink/ink746.xml"/><Relationship Id="rId27" Type="http://schemas.openxmlformats.org/officeDocument/2006/relationships/image" Target="../media/image587.png"/><Relationship Id="rId43" Type="http://schemas.openxmlformats.org/officeDocument/2006/relationships/image" Target="../media/image595.png"/><Relationship Id="rId48" Type="http://schemas.openxmlformats.org/officeDocument/2006/relationships/customXml" Target="../ink/ink759.xml"/><Relationship Id="rId64" Type="http://schemas.openxmlformats.org/officeDocument/2006/relationships/customXml" Target="../ink/ink767.xml"/><Relationship Id="rId69" Type="http://schemas.openxmlformats.org/officeDocument/2006/relationships/image" Target="../media/image608.png"/><Relationship Id="rId113" Type="http://schemas.openxmlformats.org/officeDocument/2006/relationships/image" Target="../media/image633.png"/><Relationship Id="rId118" Type="http://schemas.openxmlformats.org/officeDocument/2006/relationships/customXml" Target="../ink/ink794.xml"/><Relationship Id="rId134" Type="http://schemas.openxmlformats.org/officeDocument/2006/relationships/customXml" Target="../ink/ink802.xml"/><Relationship Id="rId139" Type="http://schemas.openxmlformats.org/officeDocument/2006/relationships/image" Target="../media/image647.png"/><Relationship Id="rId80" Type="http://schemas.openxmlformats.org/officeDocument/2006/relationships/customXml" Target="../ink/ink775.xml"/><Relationship Id="rId85" Type="http://schemas.openxmlformats.org/officeDocument/2006/relationships/image" Target="../media/image616.png"/><Relationship Id="rId12" Type="http://schemas.openxmlformats.org/officeDocument/2006/relationships/customXml" Target="../ink/ink741.xml"/><Relationship Id="rId17" Type="http://schemas.openxmlformats.org/officeDocument/2006/relationships/image" Target="../media/image582.png"/><Relationship Id="rId33" Type="http://schemas.openxmlformats.org/officeDocument/2006/relationships/image" Target="../media/image590.png"/><Relationship Id="rId38" Type="http://schemas.openxmlformats.org/officeDocument/2006/relationships/customXml" Target="../ink/ink754.xml"/><Relationship Id="rId59" Type="http://schemas.openxmlformats.org/officeDocument/2006/relationships/image" Target="../media/image603.png"/><Relationship Id="rId103" Type="http://schemas.openxmlformats.org/officeDocument/2006/relationships/image" Target="../media/image627.png"/><Relationship Id="rId108" Type="http://schemas.openxmlformats.org/officeDocument/2006/relationships/customXml" Target="../ink/ink789.xml"/><Relationship Id="rId124" Type="http://schemas.openxmlformats.org/officeDocument/2006/relationships/customXml" Target="../ink/ink797.xml"/><Relationship Id="rId129" Type="http://schemas.openxmlformats.org/officeDocument/2006/relationships/image" Target="../media/image642.png"/><Relationship Id="rId54" Type="http://schemas.openxmlformats.org/officeDocument/2006/relationships/customXml" Target="../ink/ink762.xml"/><Relationship Id="rId70" Type="http://schemas.openxmlformats.org/officeDocument/2006/relationships/customXml" Target="../ink/ink770.xml"/><Relationship Id="rId75" Type="http://schemas.openxmlformats.org/officeDocument/2006/relationships/image" Target="../media/image611.png"/><Relationship Id="rId91" Type="http://schemas.openxmlformats.org/officeDocument/2006/relationships/image" Target="../media/image621.png"/><Relationship Id="rId96" Type="http://schemas.openxmlformats.org/officeDocument/2006/relationships/customXml" Target="../ink/ink7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8.xml"/><Relationship Id="rId23" Type="http://schemas.openxmlformats.org/officeDocument/2006/relationships/image" Target="../media/image585.png"/><Relationship Id="rId28" Type="http://schemas.openxmlformats.org/officeDocument/2006/relationships/customXml" Target="../ink/ink749.xml"/><Relationship Id="rId49" Type="http://schemas.openxmlformats.org/officeDocument/2006/relationships/image" Target="../media/image598.png"/><Relationship Id="rId114" Type="http://schemas.openxmlformats.org/officeDocument/2006/relationships/customXml" Target="../ink/ink792.xml"/><Relationship Id="rId119" Type="http://schemas.openxmlformats.org/officeDocument/2006/relationships/image" Target="../media/image636.png"/><Relationship Id="rId44" Type="http://schemas.openxmlformats.org/officeDocument/2006/relationships/customXml" Target="../ink/ink757.xml"/><Relationship Id="rId60" Type="http://schemas.openxmlformats.org/officeDocument/2006/relationships/customXml" Target="../ink/ink765.xml"/><Relationship Id="rId65" Type="http://schemas.openxmlformats.org/officeDocument/2006/relationships/image" Target="../media/image606.png"/><Relationship Id="rId81" Type="http://schemas.openxmlformats.org/officeDocument/2006/relationships/image" Target="../media/image614.png"/><Relationship Id="rId86" Type="http://schemas.openxmlformats.org/officeDocument/2006/relationships/customXml" Target="../ink/ink778.xml"/><Relationship Id="rId130" Type="http://schemas.openxmlformats.org/officeDocument/2006/relationships/customXml" Target="../ink/ink800.xml"/><Relationship Id="rId135" Type="http://schemas.openxmlformats.org/officeDocument/2006/relationships/image" Target="../media/image645.png"/><Relationship Id="rId13" Type="http://schemas.openxmlformats.org/officeDocument/2006/relationships/image" Target="../media/image580.png"/><Relationship Id="rId18" Type="http://schemas.openxmlformats.org/officeDocument/2006/relationships/customXml" Target="../ink/ink744.xml"/><Relationship Id="rId39" Type="http://schemas.openxmlformats.org/officeDocument/2006/relationships/image" Target="../media/image593.png"/><Relationship Id="rId109" Type="http://schemas.openxmlformats.org/officeDocument/2006/relationships/image" Target="../media/image631.png"/><Relationship Id="rId34" Type="http://schemas.openxmlformats.org/officeDocument/2006/relationships/customXml" Target="../ink/ink752.xml"/><Relationship Id="rId50" Type="http://schemas.openxmlformats.org/officeDocument/2006/relationships/customXml" Target="../ink/ink760.xml"/><Relationship Id="rId55" Type="http://schemas.openxmlformats.org/officeDocument/2006/relationships/image" Target="../media/image601.png"/><Relationship Id="rId76" Type="http://schemas.openxmlformats.org/officeDocument/2006/relationships/customXml" Target="../ink/ink773.xml"/><Relationship Id="rId97" Type="http://schemas.openxmlformats.org/officeDocument/2006/relationships/image" Target="../media/image624.png"/><Relationship Id="rId104" Type="http://schemas.openxmlformats.org/officeDocument/2006/relationships/customXml" Target="../ink/ink787.xml"/><Relationship Id="rId120" Type="http://schemas.openxmlformats.org/officeDocument/2006/relationships/customXml" Target="../ink/ink795.xml"/><Relationship Id="rId125" Type="http://schemas.openxmlformats.org/officeDocument/2006/relationships/image" Target="../media/image639.png"/><Relationship Id="rId7" Type="http://schemas.openxmlformats.org/officeDocument/2006/relationships/image" Target="../media/image577.png"/><Relationship Id="rId71" Type="http://schemas.openxmlformats.org/officeDocument/2006/relationships/image" Target="../media/image609.png"/><Relationship Id="rId92" Type="http://schemas.openxmlformats.org/officeDocument/2006/relationships/customXml" Target="../ink/ink781.xml"/><Relationship Id="rId2" Type="http://schemas.openxmlformats.org/officeDocument/2006/relationships/image" Target="../media/image4850.png"/><Relationship Id="rId29" Type="http://schemas.openxmlformats.org/officeDocument/2006/relationships/image" Target="../media/image588.png"/><Relationship Id="rId24" Type="http://schemas.openxmlformats.org/officeDocument/2006/relationships/customXml" Target="../ink/ink747.xml"/><Relationship Id="rId40" Type="http://schemas.openxmlformats.org/officeDocument/2006/relationships/customXml" Target="../ink/ink755.xml"/><Relationship Id="rId45" Type="http://schemas.openxmlformats.org/officeDocument/2006/relationships/image" Target="../media/image596.png"/><Relationship Id="rId66" Type="http://schemas.openxmlformats.org/officeDocument/2006/relationships/customXml" Target="../ink/ink768.xml"/><Relationship Id="rId87" Type="http://schemas.openxmlformats.org/officeDocument/2006/relationships/image" Target="../media/image617.png"/><Relationship Id="rId110" Type="http://schemas.openxmlformats.org/officeDocument/2006/relationships/customXml" Target="../ink/ink790.xml"/><Relationship Id="rId115" Type="http://schemas.openxmlformats.org/officeDocument/2006/relationships/image" Target="../media/image634.png"/><Relationship Id="rId131" Type="http://schemas.openxmlformats.org/officeDocument/2006/relationships/image" Target="../media/image643.png"/><Relationship Id="rId136" Type="http://schemas.openxmlformats.org/officeDocument/2006/relationships/customXml" Target="../ink/ink803.xml"/><Relationship Id="rId61" Type="http://schemas.openxmlformats.org/officeDocument/2006/relationships/image" Target="../media/image604.png"/><Relationship Id="rId82" Type="http://schemas.openxmlformats.org/officeDocument/2006/relationships/customXml" Target="../ink/ink776.xml"/><Relationship Id="rId19" Type="http://schemas.openxmlformats.org/officeDocument/2006/relationships/image" Target="../media/image583.png"/><Relationship Id="rId14" Type="http://schemas.openxmlformats.org/officeDocument/2006/relationships/customXml" Target="../ink/ink742.xml"/><Relationship Id="rId30" Type="http://schemas.openxmlformats.org/officeDocument/2006/relationships/customXml" Target="../ink/ink750.xml"/><Relationship Id="rId35" Type="http://schemas.openxmlformats.org/officeDocument/2006/relationships/image" Target="../media/image591.png"/><Relationship Id="rId56" Type="http://schemas.openxmlformats.org/officeDocument/2006/relationships/customXml" Target="../ink/ink763.xml"/><Relationship Id="rId77" Type="http://schemas.openxmlformats.org/officeDocument/2006/relationships/image" Target="../media/image612.png"/><Relationship Id="rId100" Type="http://schemas.openxmlformats.org/officeDocument/2006/relationships/customXml" Target="../ink/ink785.xml"/><Relationship Id="rId105" Type="http://schemas.openxmlformats.org/officeDocument/2006/relationships/image" Target="../media/image628.png"/><Relationship Id="rId126" Type="http://schemas.openxmlformats.org/officeDocument/2006/relationships/customXml" Target="../ink/ink798.xml"/><Relationship Id="rId8" Type="http://schemas.openxmlformats.org/officeDocument/2006/relationships/customXml" Target="../ink/ink739.xml"/><Relationship Id="rId51" Type="http://schemas.openxmlformats.org/officeDocument/2006/relationships/image" Target="../media/image599.png"/><Relationship Id="rId72" Type="http://schemas.openxmlformats.org/officeDocument/2006/relationships/customXml" Target="../ink/ink771.xml"/><Relationship Id="rId93" Type="http://schemas.openxmlformats.org/officeDocument/2006/relationships/image" Target="../media/image622.png"/><Relationship Id="rId98" Type="http://schemas.openxmlformats.org/officeDocument/2006/relationships/customXml" Target="../ink/ink784.xml"/><Relationship Id="rId121" Type="http://schemas.openxmlformats.org/officeDocument/2006/relationships/image" Target="../media/image637.png"/><Relationship Id="rId3" Type="http://schemas.openxmlformats.org/officeDocument/2006/relationships/image" Target="../media/image4860.png"/><Relationship Id="rId25" Type="http://schemas.openxmlformats.org/officeDocument/2006/relationships/image" Target="../media/image586.png"/><Relationship Id="rId46" Type="http://schemas.openxmlformats.org/officeDocument/2006/relationships/customXml" Target="../ink/ink758.xml"/><Relationship Id="rId67" Type="http://schemas.openxmlformats.org/officeDocument/2006/relationships/image" Target="../media/image607.png"/><Relationship Id="rId116" Type="http://schemas.openxmlformats.org/officeDocument/2006/relationships/customXml" Target="../ink/ink793.xml"/><Relationship Id="rId137" Type="http://schemas.openxmlformats.org/officeDocument/2006/relationships/image" Target="../media/image646.png"/><Relationship Id="rId20" Type="http://schemas.openxmlformats.org/officeDocument/2006/relationships/customXml" Target="../ink/ink745.xml"/><Relationship Id="rId41" Type="http://schemas.openxmlformats.org/officeDocument/2006/relationships/image" Target="../media/image594.png"/><Relationship Id="rId62" Type="http://schemas.openxmlformats.org/officeDocument/2006/relationships/customXml" Target="../ink/ink766.xml"/><Relationship Id="rId83" Type="http://schemas.openxmlformats.org/officeDocument/2006/relationships/image" Target="../media/image615.png"/><Relationship Id="rId88" Type="http://schemas.openxmlformats.org/officeDocument/2006/relationships/customXml" Target="../ink/ink779.xml"/><Relationship Id="rId111" Type="http://schemas.openxmlformats.org/officeDocument/2006/relationships/image" Target="../media/image632.png"/><Relationship Id="rId132" Type="http://schemas.openxmlformats.org/officeDocument/2006/relationships/customXml" Target="../ink/ink801.xml"/><Relationship Id="rId15" Type="http://schemas.openxmlformats.org/officeDocument/2006/relationships/image" Target="../media/image581.png"/><Relationship Id="rId36" Type="http://schemas.openxmlformats.org/officeDocument/2006/relationships/customXml" Target="../ink/ink753.xml"/><Relationship Id="rId57" Type="http://schemas.openxmlformats.org/officeDocument/2006/relationships/image" Target="../media/image602.png"/><Relationship Id="rId106" Type="http://schemas.openxmlformats.org/officeDocument/2006/relationships/customXml" Target="../ink/ink788.xml"/><Relationship Id="rId127" Type="http://schemas.openxmlformats.org/officeDocument/2006/relationships/image" Target="../media/image641.png"/><Relationship Id="rId10" Type="http://schemas.openxmlformats.org/officeDocument/2006/relationships/customXml" Target="../ink/ink740.xml"/><Relationship Id="rId31" Type="http://schemas.openxmlformats.org/officeDocument/2006/relationships/image" Target="../media/image589.png"/><Relationship Id="rId52" Type="http://schemas.openxmlformats.org/officeDocument/2006/relationships/customXml" Target="../ink/ink761.xml"/><Relationship Id="rId73" Type="http://schemas.openxmlformats.org/officeDocument/2006/relationships/image" Target="../media/image610.png"/><Relationship Id="rId78" Type="http://schemas.openxmlformats.org/officeDocument/2006/relationships/customXml" Target="../ink/ink774.xml"/><Relationship Id="rId94" Type="http://schemas.openxmlformats.org/officeDocument/2006/relationships/customXml" Target="../ink/ink782.xml"/><Relationship Id="rId99" Type="http://schemas.openxmlformats.org/officeDocument/2006/relationships/image" Target="../media/image625.png"/><Relationship Id="rId101" Type="http://schemas.openxmlformats.org/officeDocument/2006/relationships/image" Target="../media/image626.png"/><Relationship Id="rId122" Type="http://schemas.openxmlformats.org/officeDocument/2006/relationships/customXml" Target="../ink/ink796.xml"/><Relationship Id="rId4" Type="http://schemas.openxmlformats.org/officeDocument/2006/relationships/image" Target="../media/image4870.png"/><Relationship Id="rId9" Type="http://schemas.openxmlformats.org/officeDocument/2006/relationships/image" Target="../media/image578.png"/><Relationship Id="rId26" Type="http://schemas.openxmlformats.org/officeDocument/2006/relationships/customXml" Target="../ink/ink748.xml"/><Relationship Id="rId47" Type="http://schemas.openxmlformats.org/officeDocument/2006/relationships/image" Target="../media/image597.png"/><Relationship Id="rId68" Type="http://schemas.openxmlformats.org/officeDocument/2006/relationships/customXml" Target="../ink/ink769.xml"/><Relationship Id="rId89" Type="http://schemas.openxmlformats.org/officeDocument/2006/relationships/image" Target="../media/image618.png"/><Relationship Id="rId112" Type="http://schemas.openxmlformats.org/officeDocument/2006/relationships/customXml" Target="../ink/ink791.xml"/><Relationship Id="rId133" Type="http://schemas.openxmlformats.org/officeDocument/2006/relationships/image" Target="../media/image64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7" Type="http://schemas.openxmlformats.org/officeDocument/2006/relationships/image" Target="../media/image211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1910.png"/><Relationship Id="rId4" Type="http://schemas.openxmlformats.org/officeDocument/2006/relationships/image" Target="../media/image181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image" Target="../media/image2310.png"/><Relationship Id="rId7" Type="http://schemas.openxmlformats.org/officeDocument/2006/relationships/image" Target="../media/image1410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24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1.png"/><Relationship Id="rId7" Type="http://schemas.openxmlformats.org/officeDocument/2006/relationships/image" Target="../media/image3110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5" Type="http://schemas.openxmlformats.org/officeDocument/2006/relationships/image" Target="../media/image2910.png"/><Relationship Id="rId4" Type="http://schemas.openxmlformats.org/officeDocument/2006/relationships/image" Target="../media/image28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1.png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011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0.png"/><Relationship Id="rId5" Type="http://schemas.openxmlformats.org/officeDocument/2006/relationships/image" Target="../media/image3811.png"/><Relationship Id="rId4" Type="http://schemas.openxmlformats.org/officeDocument/2006/relationships/image" Target="../media/image37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0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0.png"/><Relationship Id="rId5" Type="http://schemas.openxmlformats.org/officeDocument/2006/relationships/image" Target="../media/image4310.png"/><Relationship Id="rId4" Type="http://schemas.openxmlformats.org/officeDocument/2006/relationships/image" Target="../media/image40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30.png"/><Relationship Id="rId4" Type="http://schemas.openxmlformats.org/officeDocument/2006/relationships/image" Target="../media/image50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lideshare.net/yongho/ss-79607172" TargetMode="External"/></Relationships>
</file>

<file path=ppt/slides/_rels/slide9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4.png"/><Relationship Id="rId21" Type="http://schemas.openxmlformats.org/officeDocument/2006/relationships/customXml" Target="../ink/ink813.xml"/><Relationship Id="rId42" Type="http://schemas.openxmlformats.org/officeDocument/2006/relationships/image" Target="../media/image683.png"/><Relationship Id="rId47" Type="http://schemas.openxmlformats.org/officeDocument/2006/relationships/customXml" Target="../ink/ink826.xml"/><Relationship Id="rId63" Type="http://schemas.openxmlformats.org/officeDocument/2006/relationships/customXml" Target="../ink/ink834.xml"/><Relationship Id="rId68" Type="http://schemas.openxmlformats.org/officeDocument/2006/relationships/image" Target="../media/image697.png"/><Relationship Id="rId84" Type="http://schemas.openxmlformats.org/officeDocument/2006/relationships/image" Target="../media/image706.png"/><Relationship Id="rId89" Type="http://schemas.openxmlformats.org/officeDocument/2006/relationships/customXml" Target="../ink/ink847.xml"/><Relationship Id="rId16" Type="http://schemas.openxmlformats.org/officeDocument/2006/relationships/image" Target="../media/image668.png"/><Relationship Id="rId11" Type="http://schemas.openxmlformats.org/officeDocument/2006/relationships/customXml" Target="../ink/ink808.xml"/><Relationship Id="rId32" Type="http://schemas.openxmlformats.org/officeDocument/2006/relationships/image" Target="../media/image677.png"/><Relationship Id="rId37" Type="http://schemas.openxmlformats.org/officeDocument/2006/relationships/customXml" Target="../ink/ink821.xml"/><Relationship Id="rId53" Type="http://schemas.openxmlformats.org/officeDocument/2006/relationships/customXml" Target="../ink/ink829.xml"/><Relationship Id="rId58" Type="http://schemas.openxmlformats.org/officeDocument/2006/relationships/image" Target="../media/image692.png"/><Relationship Id="rId74" Type="http://schemas.openxmlformats.org/officeDocument/2006/relationships/image" Target="../media/image701.png"/><Relationship Id="rId79" Type="http://schemas.openxmlformats.org/officeDocument/2006/relationships/customXml" Target="../ink/ink842.xml"/><Relationship Id="rId5" Type="http://schemas.openxmlformats.org/officeDocument/2006/relationships/customXml" Target="../ink/ink805.xml"/><Relationship Id="rId90" Type="http://schemas.openxmlformats.org/officeDocument/2006/relationships/image" Target="../media/image709.png"/><Relationship Id="rId14" Type="http://schemas.openxmlformats.org/officeDocument/2006/relationships/image" Target="../media/image667.png"/><Relationship Id="rId22" Type="http://schemas.openxmlformats.org/officeDocument/2006/relationships/image" Target="../media/image672.png"/><Relationship Id="rId27" Type="http://schemas.openxmlformats.org/officeDocument/2006/relationships/customXml" Target="../ink/ink816.xml"/><Relationship Id="rId30" Type="http://schemas.openxmlformats.org/officeDocument/2006/relationships/image" Target="../media/image676.png"/><Relationship Id="rId35" Type="http://schemas.openxmlformats.org/officeDocument/2006/relationships/customXml" Target="../ink/ink820.xml"/><Relationship Id="rId43" Type="http://schemas.openxmlformats.org/officeDocument/2006/relationships/customXml" Target="../ink/ink824.xml"/><Relationship Id="rId48" Type="http://schemas.openxmlformats.org/officeDocument/2006/relationships/image" Target="../media/image686.png"/><Relationship Id="rId56" Type="http://schemas.openxmlformats.org/officeDocument/2006/relationships/image" Target="../media/image691.png"/><Relationship Id="rId64" Type="http://schemas.openxmlformats.org/officeDocument/2006/relationships/image" Target="../media/image695.png"/><Relationship Id="rId69" Type="http://schemas.openxmlformats.org/officeDocument/2006/relationships/customXml" Target="../ink/ink837.xml"/><Relationship Id="rId77" Type="http://schemas.openxmlformats.org/officeDocument/2006/relationships/customXml" Target="../ink/ink841.xml"/><Relationship Id="rId8" Type="http://schemas.openxmlformats.org/officeDocument/2006/relationships/image" Target="../media/image664.png"/><Relationship Id="rId51" Type="http://schemas.openxmlformats.org/officeDocument/2006/relationships/customXml" Target="../ink/ink828.xml"/><Relationship Id="rId72" Type="http://schemas.openxmlformats.org/officeDocument/2006/relationships/image" Target="../media/image699.png"/><Relationship Id="rId80" Type="http://schemas.openxmlformats.org/officeDocument/2006/relationships/image" Target="../media/image704.png"/><Relationship Id="rId85" Type="http://schemas.openxmlformats.org/officeDocument/2006/relationships/customXml" Target="../ink/ink845.xml"/><Relationship Id="rId3" Type="http://schemas.openxmlformats.org/officeDocument/2006/relationships/image" Target="../media/image659.png"/><Relationship Id="rId12" Type="http://schemas.openxmlformats.org/officeDocument/2006/relationships/image" Target="../media/image666.png"/><Relationship Id="rId17" Type="http://schemas.openxmlformats.org/officeDocument/2006/relationships/customXml" Target="../ink/ink811.xml"/><Relationship Id="rId25" Type="http://schemas.openxmlformats.org/officeDocument/2006/relationships/customXml" Target="../ink/ink815.xml"/><Relationship Id="rId33" Type="http://schemas.openxmlformats.org/officeDocument/2006/relationships/customXml" Target="../ink/ink819.xml"/><Relationship Id="rId38" Type="http://schemas.openxmlformats.org/officeDocument/2006/relationships/image" Target="../media/image681.png"/><Relationship Id="rId46" Type="http://schemas.openxmlformats.org/officeDocument/2006/relationships/image" Target="../media/image685.png"/><Relationship Id="rId59" Type="http://schemas.openxmlformats.org/officeDocument/2006/relationships/customXml" Target="../ink/ink832.xml"/><Relationship Id="rId67" Type="http://schemas.openxmlformats.org/officeDocument/2006/relationships/customXml" Target="../ink/ink836.xml"/><Relationship Id="rId20" Type="http://schemas.openxmlformats.org/officeDocument/2006/relationships/image" Target="../media/image671.png"/><Relationship Id="rId41" Type="http://schemas.openxmlformats.org/officeDocument/2006/relationships/customXml" Target="../ink/ink823.xml"/><Relationship Id="rId54" Type="http://schemas.openxmlformats.org/officeDocument/2006/relationships/image" Target="../media/image689.png"/><Relationship Id="rId62" Type="http://schemas.openxmlformats.org/officeDocument/2006/relationships/image" Target="../media/image694.png"/><Relationship Id="rId70" Type="http://schemas.openxmlformats.org/officeDocument/2006/relationships/image" Target="../media/image698.png"/><Relationship Id="rId75" Type="http://schemas.openxmlformats.org/officeDocument/2006/relationships/customXml" Target="../ink/ink840.xml"/><Relationship Id="rId83" Type="http://schemas.openxmlformats.org/officeDocument/2006/relationships/customXml" Target="../ink/ink844.xml"/><Relationship Id="rId88" Type="http://schemas.openxmlformats.org/officeDocument/2006/relationships/image" Target="../media/image708.png"/><Relationship Id="rId91" Type="http://schemas.openxmlformats.org/officeDocument/2006/relationships/customXml" Target="../ink/ink8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3.png"/><Relationship Id="rId15" Type="http://schemas.openxmlformats.org/officeDocument/2006/relationships/customXml" Target="../ink/ink810.xml"/><Relationship Id="rId23" Type="http://schemas.openxmlformats.org/officeDocument/2006/relationships/customXml" Target="../ink/ink814.xml"/><Relationship Id="rId28" Type="http://schemas.openxmlformats.org/officeDocument/2006/relationships/image" Target="../media/image675.png"/><Relationship Id="rId36" Type="http://schemas.openxmlformats.org/officeDocument/2006/relationships/image" Target="../media/image679.png"/><Relationship Id="rId49" Type="http://schemas.openxmlformats.org/officeDocument/2006/relationships/customXml" Target="../ink/ink827.xml"/><Relationship Id="rId57" Type="http://schemas.openxmlformats.org/officeDocument/2006/relationships/customXml" Target="../ink/ink831.xml"/><Relationship Id="rId10" Type="http://schemas.openxmlformats.org/officeDocument/2006/relationships/image" Target="../media/image665.png"/><Relationship Id="rId31" Type="http://schemas.openxmlformats.org/officeDocument/2006/relationships/customXml" Target="../ink/ink818.xml"/><Relationship Id="rId44" Type="http://schemas.openxmlformats.org/officeDocument/2006/relationships/image" Target="../media/image684.png"/><Relationship Id="rId52" Type="http://schemas.openxmlformats.org/officeDocument/2006/relationships/image" Target="../media/image688.png"/><Relationship Id="rId60" Type="http://schemas.openxmlformats.org/officeDocument/2006/relationships/image" Target="../media/image693.png"/><Relationship Id="rId65" Type="http://schemas.openxmlformats.org/officeDocument/2006/relationships/customXml" Target="../ink/ink835.xml"/><Relationship Id="rId73" Type="http://schemas.openxmlformats.org/officeDocument/2006/relationships/customXml" Target="../ink/ink839.xml"/><Relationship Id="rId78" Type="http://schemas.openxmlformats.org/officeDocument/2006/relationships/image" Target="../media/image703.png"/><Relationship Id="rId81" Type="http://schemas.openxmlformats.org/officeDocument/2006/relationships/customXml" Target="../ink/ink843.xml"/><Relationship Id="rId86" Type="http://schemas.openxmlformats.org/officeDocument/2006/relationships/image" Target="../media/image707.png"/><Relationship Id="rId4" Type="http://schemas.openxmlformats.org/officeDocument/2006/relationships/hyperlink" Target="https://www.slideshare.net/yongho/ss-79607172" TargetMode="External"/><Relationship Id="rId9" Type="http://schemas.openxmlformats.org/officeDocument/2006/relationships/customXml" Target="../ink/ink807.xml"/><Relationship Id="rId13" Type="http://schemas.openxmlformats.org/officeDocument/2006/relationships/customXml" Target="../ink/ink809.xml"/><Relationship Id="rId18" Type="http://schemas.openxmlformats.org/officeDocument/2006/relationships/image" Target="../media/image669.png"/><Relationship Id="rId39" Type="http://schemas.openxmlformats.org/officeDocument/2006/relationships/customXml" Target="../ink/ink822.xml"/><Relationship Id="rId34" Type="http://schemas.openxmlformats.org/officeDocument/2006/relationships/image" Target="../media/image678.png"/><Relationship Id="rId50" Type="http://schemas.openxmlformats.org/officeDocument/2006/relationships/image" Target="../media/image687.png"/><Relationship Id="rId55" Type="http://schemas.openxmlformats.org/officeDocument/2006/relationships/customXml" Target="../ink/ink830.xml"/><Relationship Id="rId76" Type="http://schemas.openxmlformats.org/officeDocument/2006/relationships/image" Target="../media/image702.png"/><Relationship Id="rId7" Type="http://schemas.openxmlformats.org/officeDocument/2006/relationships/customXml" Target="../ink/ink806.xml"/><Relationship Id="rId71" Type="http://schemas.openxmlformats.org/officeDocument/2006/relationships/customXml" Target="../ink/ink838.xml"/><Relationship Id="rId92" Type="http://schemas.openxmlformats.org/officeDocument/2006/relationships/image" Target="../media/image711.png"/><Relationship Id="rId2" Type="http://schemas.openxmlformats.org/officeDocument/2006/relationships/image" Target="../media/image661.png"/><Relationship Id="rId29" Type="http://schemas.openxmlformats.org/officeDocument/2006/relationships/customXml" Target="../ink/ink817.xml"/><Relationship Id="rId24" Type="http://schemas.openxmlformats.org/officeDocument/2006/relationships/image" Target="../media/image673.png"/><Relationship Id="rId40" Type="http://schemas.openxmlformats.org/officeDocument/2006/relationships/image" Target="../media/image682.png"/><Relationship Id="rId45" Type="http://schemas.openxmlformats.org/officeDocument/2006/relationships/customXml" Target="../ink/ink825.xml"/><Relationship Id="rId66" Type="http://schemas.openxmlformats.org/officeDocument/2006/relationships/image" Target="../media/image696.png"/><Relationship Id="rId87" Type="http://schemas.openxmlformats.org/officeDocument/2006/relationships/customXml" Target="../ink/ink846.xml"/><Relationship Id="rId61" Type="http://schemas.openxmlformats.org/officeDocument/2006/relationships/customXml" Target="../ink/ink833.xml"/><Relationship Id="rId82" Type="http://schemas.openxmlformats.org/officeDocument/2006/relationships/image" Target="../media/image705.png"/><Relationship Id="rId19" Type="http://schemas.openxmlformats.org/officeDocument/2006/relationships/customXml" Target="../ink/ink8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yongho/ss-79607172" TargetMode="External"/><Relationship Id="rId2" Type="http://schemas.openxmlformats.org/officeDocument/2006/relationships/image" Target="../media/image50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hyperlink" Target="https://www.slideshare.net/yongho/ss-79607172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01610"/>
            <a:ext cx="9144000" cy="1789188"/>
          </a:xfrm>
        </p:spPr>
        <p:txBody>
          <a:bodyPr>
            <a:noAutofit/>
          </a:bodyPr>
          <a:lstStyle/>
          <a:p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이정근</a:t>
            </a:r>
            <a:endParaRPr lang="en-US" altLang="ko-KR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소프트웨어 융합 대학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(School of Software)</a:t>
            </a:r>
          </a:p>
          <a:p>
            <a:endParaRPr lang="en-US" altLang="ko-KR" sz="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2"/>
              </a:rPr>
              <a:t>JeongGun.Lee@hallym.ac.kr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/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3"/>
              </a:rPr>
              <a:t>www.onchip.net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</a:p>
          <a:p>
            <a:endParaRPr lang="ko-KR" altLang="en-US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 err="1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</a:t>
            </a:r>
            <a:r>
              <a:rPr lang="en-US" altLang="ko-KR" sz="8000" b="1" dirty="0" err="1">
                <a:solidFill>
                  <a:srgbClr val="00B0F0"/>
                </a:solidFill>
              </a:rPr>
              <a:t>eras</a:t>
            </a:r>
            <a:r>
              <a:rPr lang="ko-KR" altLang="en-US" sz="80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함께 하는</a:t>
            </a:r>
            <a:r>
              <a:rPr lang="en-US" altLang="ko-KR" sz="80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/>
            </a:r>
            <a:br>
              <a:rPr lang="en-US" altLang="ko-KR" sz="80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</a:br>
            <a:r>
              <a:rPr lang="ko-KR" altLang="en-US" sz="80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8000" b="1" dirty="0">
                <a:solidFill>
                  <a:srgbClr val="00B0F0"/>
                </a:solidFill>
              </a:rPr>
              <a:t> </a:t>
            </a:r>
            <a:r>
              <a:rPr lang="ko-KR" altLang="en-US" sz="80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기초</a:t>
            </a:r>
            <a:endParaRPr lang="ko-KR" altLang="en-US" sz="6600" b="1" dirty="0">
              <a:solidFill>
                <a:schemeClr val="accent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38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5610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기계학습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기계학습 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Machine </a:t>
            </a:r>
            <a:r>
              <a:rPr lang="en-US" altLang="ko-KR" sz="3600" b="1" dirty="0" err="1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Learing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;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ML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</a:p>
          <a:p>
            <a:pPr algn="just"/>
            <a:endParaRPr lang="en-US" altLang="ko-KR" sz="11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Field of study that gives computers the ability to learn </a:t>
            </a:r>
            <a:r>
              <a:rPr lang="en-US" altLang="ko-KR" sz="36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without being explicitly programmed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just"/>
            <a:endParaRPr lang="en-US" altLang="ko-KR" sz="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         - Arthur Lee Samuel, 1959</a:t>
            </a:r>
            <a:endParaRPr lang="ko-KR" altLang="en-US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5" t="1475" r="1150"/>
          <a:stretch/>
        </p:blipFill>
        <p:spPr bwMode="auto">
          <a:xfrm>
            <a:off x="857841" y="4496585"/>
            <a:ext cx="1609970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g.hankyung.com/photo/201603/AA.11461304.1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18" y="4585004"/>
            <a:ext cx="3935767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793" y="4308050"/>
            <a:ext cx="3342700" cy="24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791" y="4017550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1438" y="4243905"/>
            <a:ext cx="63113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rgbClr val="B6889A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인식 또는 예측</a:t>
            </a:r>
          </a:p>
        </p:txBody>
      </p:sp>
      <p:pic>
        <p:nvPicPr>
          <p:cNvPr id="3074" name="Picture 2" descr="studying machin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90" y="152081"/>
            <a:ext cx="2992978" cy="21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5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 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3600" b="1" dirty="0" err="1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ReLU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!</a:t>
            </a:r>
            <a:endParaRPr lang="en-US" altLang="ko-KR" sz="3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11584" y="6088839"/>
            <a:ext cx="3010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2" y="2250800"/>
            <a:ext cx="7713943" cy="44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04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Slow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너무 느리게 진행되는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3706" y="2244201"/>
            <a:ext cx="1036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학습의 기본 메커니즘</a:t>
            </a:r>
            <a:r>
              <a:rPr lang="en-US" altLang="ko-KR" sz="4400" b="1" dirty="0">
                <a:latin typeface="+mn-ea"/>
              </a:rPr>
              <a:t>:</a:t>
            </a:r>
            <a:r>
              <a:rPr lang="en-US" altLang="ko-KR" sz="4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400" b="1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</a:t>
            </a:r>
            <a:r>
              <a:rPr lang="en-US" altLang="ko-KR" sz="4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radient </a:t>
            </a:r>
            <a:r>
              <a:rPr lang="en-US" altLang="ko-KR" sz="4400" b="1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</a:t>
            </a:r>
            <a:r>
              <a:rPr lang="en-US" altLang="ko-KR" sz="4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escent</a:t>
            </a:r>
            <a:endParaRPr lang="ko-KR" altLang="en-US" sz="4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99" y="3157573"/>
            <a:ext cx="5270310" cy="32390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079812" y="4162567"/>
            <a:ext cx="2814918" cy="518615"/>
          </a:xfrm>
          <a:prstGeom prst="ellipse">
            <a:avLst/>
          </a:prstGeom>
          <a:noFill/>
          <a:ln w="66675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090615" y="4258101"/>
            <a:ext cx="1569493" cy="327546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87500" y="3349415"/>
            <a:ext cx="49135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+mn-ea"/>
              </a:rPr>
              <a:t>가능</a:t>
            </a:r>
            <a:r>
              <a:rPr lang="en-US" altLang="ko-KR" sz="4400" b="1" dirty="0">
                <a:latin typeface="+mn-ea"/>
              </a:rPr>
              <a:t>?</a:t>
            </a:r>
          </a:p>
          <a:p>
            <a:pPr algn="ctr"/>
            <a:r>
              <a:rPr lang="ko-KR" altLang="en-US" sz="4400" b="1" dirty="0">
                <a:latin typeface="+mn-ea"/>
              </a:rPr>
              <a:t>너무 느린 </a:t>
            </a:r>
            <a:r>
              <a:rPr lang="en-US" altLang="ko-KR" sz="4400" b="1" dirty="0">
                <a:latin typeface="+mn-ea"/>
              </a:rPr>
              <a:t>GD!</a:t>
            </a:r>
          </a:p>
          <a:p>
            <a:pPr algn="ctr"/>
            <a:r>
              <a:rPr lang="ko-KR" altLang="en-US" sz="4400" b="1" dirty="0">
                <a:latin typeface="+mn-ea"/>
              </a:rPr>
              <a:t>좀더 효율적인 것</a:t>
            </a:r>
            <a:r>
              <a:rPr lang="en-US" altLang="ko-KR" sz="4400" b="1" dirty="0">
                <a:latin typeface="+mn-ea"/>
              </a:rPr>
              <a:t>?</a:t>
            </a:r>
          </a:p>
          <a:p>
            <a:pPr algn="ctr"/>
            <a:r>
              <a:rPr lang="en-US" altLang="ko-KR" sz="4400" b="1" dirty="0">
                <a:solidFill>
                  <a:srgbClr val="C00000"/>
                </a:solidFill>
                <a:latin typeface="+mn-ea"/>
              </a:rPr>
              <a:t>Stochastic GD!</a:t>
            </a:r>
            <a:endParaRPr lang="ko-KR" altLang="en-US" sz="4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https://www.slideshare.net/yongho/ss-79607172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584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Slow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너무 느리게 진행되는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29" y="2321473"/>
            <a:ext cx="4492610" cy="41079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37" y="2321473"/>
            <a:ext cx="4581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114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Slow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너무 느리게 진행되는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83" y="2214478"/>
            <a:ext cx="5579873" cy="41414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55" y="2321473"/>
            <a:ext cx="3017095" cy="44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0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Slow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너무 느리게 진행되는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9" y="98517"/>
            <a:ext cx="11944350" cy="6305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https://www.slideshare.net/yongho/ss-79607172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434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059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Optimizer~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356" y="1305870"/>
            <a:ext cx="434606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Momentum</a:t>
            </a:r>
            <a:endParaRPr lang="en-US" altLang="ko-K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스텝계산해서 </a:t>
            </a: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움직인후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아까 내려오던 관성 방향으로 </a:t>
            </a: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또가자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841" y="3957121"/>
            <a:ext cx="40062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Adagrad</a:t>
            </a:r>
            <a:endParaRPr lang="en-US" altLang="ko-K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안가본곳은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성큼 빠르게 걸어 </a:t>
            </a: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훓고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많이 </a:t>
            </a: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가본곳은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잘 아니까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갈수록 보폭을 줄여 세밀히 탐색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3116" y="2661328"/>
            <a:ext cx="3236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RMSProp</a:t>
            </a:r>
            <a:endParaRPr lang="en-US" altLang="ko-K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보폭을 줄이는 건 좋은데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이전 맥락 </a:t>
            </a:r>
            <a:r>
              <a:rPr lang="ko-KR" alt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상황봐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가며 하자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By Hinton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140" y="4801757"/>
            <a:ext cx="28648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AdaDelta</a:t>
            </a:r>
            <a:endParaRPr lang="en-US" altLang="ko-K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종종걸음 너무 작아져서</a:t>
            </a:r>
            <a:endParaRPr lang="en-US" altLang="ko-KR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정지하는 걸 막아보자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8932" y="244665"/>
            <a:ext cx="37176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Adam</a:t>
            </a:r>
            <a:endParaRPr lang="en-US" altLang="ko-KR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RMSProp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+ Momentum</a:t>
            </a:r>
          </a:p>
          <a:p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방향도 스텝사이즈도 적절하게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671248" y="614149"/>
            <a:ext cx="4217158" cy="1296538"/>
          </a:xfrm>
          <a:custGeom>
            <a:avLst/>
            <a:gdLst>
              <a:gd name="connsiteX0" fmla="*/ 0 w 4217158"/>
              <a:gd name="connsiteY0" fmla="*/ 1296538 h 1296538"/>
              <a:gd name="connsiteX1" fmla="*/ 2552131 w 4217158"/>
              <a:gd name="connsiteY1" fmla="*/ 723332 h 1296538"/>
              <a:gd name="connsiteX2" fmla="*/ 4217158 w 4217158"/>
              <a:gd name="connsiteY2" fmla="*/ 0 h 12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158" h="1296538">
                <a:moveTo>
                  <a:pt x="0" y="1296538"/>
                </a:moveTo>
                <a:cubicBezTo>
                  <a:pt x="924635" y="1117980"/>
                  <a:pt x="1849271" y="939422"/>
                  <a:pt x="2552131" y="723332"/>
                </a:cubicBezTo>
                <a:cubicBezTo>
                  <a:pt x="3254991" y="507242"/>
                  <a:pt x="3736074" y="253621"/>
                  <a:pt x="4217158" y="0"/>
                </a:cubicBezTo>
              </a:path>
            </a:pathLst>
          </a:custGeom>
          <a:noFill/>
          <a:ln w="28575">
            <a:solidFill>
              <a:schemeClr val="accent6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87654" y="750627"/>
            <a:ext cx="955343" cy="1869743"/>
          </a:xfrm>
          <a:custGeom>
            <a:avLst/>
            <a:gdLst>
              <a:gd name="connsiteX0" fmla="*/ 0 w 955343"/>
              <a:gd name="connsiteY0" fmla="*/ 1869743 h 1869743"/>
              <a:gd name="connsiteX1" fmla="*/ 436728 w 955343"/>
              <a:gd name="connsiteY1" fmla="*/ 586854 h 1869743"/>
              <a:gd name="connsiteX2" fmla="*/ 955343 w 955343"/>
              <a:gd name="connsiteY2" fmla="*/ 0 h 186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343" h="1869743">
                <a:moveTo>
                  <a:pt x="0" y="1869743"/>
                </a:moveTo>
                <a:cubicBezTo>
                  <a:pt x="138752" y="1384110"/>
                  <a:pt x="277504" y="898478"/>
                  <a:pt x="436728" y="586854"/>
                </a:cubicBezTo>
                <a:cubicBezTo>
                  <a:pt x="595952" y="275230"/>
                  <a:pt x="775647" y="137615"/>
                  <a:pt x="955343" y="0"/>
                </a:cubicBezTo>
              </a:path>
            </a:pathLst>
          </a:custGeom>
          <a:noFill/>
          <a:ln w="28575">
            <a:solidFill>
              <a:schemeClr val="accent2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060812" y="3070746"/>
            <a:ext cx="3766782" cy="1064526"/>
          </a:xfrm>
          <a:custGeom>
            <a:avLst/>
            <a:gdLst>
              <a:gd name="connsiteX0" fmla="*/ 0 w 3766782"/>
              <a:gd name="connsiteY0" fmla="*/ 1064526 h 1064526"/>
              <a:gd name="connsiteX1" fmla="*/ 2688609 w 3766782"/>
              <a:gd name="connsiteY1" fmla="*/ 668741 h 1064526"/>
              <a:gd name="connsiteX2" fmla="*/ 3766782 w 3766782"/>
              <a:gd name="connsiteY2" fmla="*/ 0 h 10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6782" h="1064526">
                <a:moveTo>
                  <a:pt x="0" y="1064526"/>
                </a:moveTo>
                <a:cubicBezTo>
                  <a:pt x="1030406" y="955344"/>
                  <a:pt x="2060812" y="846162"/>
                  <a:pt x="2688609" y="668741"/>
                </a:cubicBezTo>
                <a:cubicBezTo>
                  <a:pt x="3316406" y="491320"/>
                  <a:pt x="3541594" y="245660"/>
                  <a:pt x="3766782" y="0"/>
                </a:cubicBezTo>
              </a:path>
            </a:pathLst>
          </a:custGeom>
          <a:noFill/>
          <a:ln w="28575">
            <a:solidFill>
              <a:schemeClr val="accent2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2183642" y="4139016"/>
            <a:ext cx="3848668" cy="842417"/>
          </a:xfrm>
          <a:custGeom>
            <a:avLst/>
            <a:gdLst>
              <a:gd name="connsiteX0" fmla="*/ 0 w 3848668"/>
              <a:gd name="connsiteY0" fmla="*/ 64494 h 842417"/>
              <a:gd name="connsiteX1" fmla="*/ 2565779 w 3848668"/>
              <a:gd name="connsiteY1" fmla="*/ 78142 h 842417"/>
              <a:gd name="connsiteX2" fmla="*/ 3848668 w 3848668"/>
              <a:gd name="connsiteY2" fmla="*/ 842417 h 84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668" h="842417">
                <a:moveTo>
                  <a:pt x="0" y="64494"/>
                </a:moveTo>
                <a:cubicBezTo>
                  <a:pt x="962167" y="6491"/>
                  <a:pt x="1924334" y="-51512"/>
                  <a:pt x="2565779" y="78142"/>
                </a:cubicBezTo>
                <a:cubicBezTo>
                  <a:pt x="3207224" y="207796"/>
                  <a:pt x="3527946" y="525106"/>
                  <a:pt x="3848668" y="842417"/>
                </a:cubicBezTo>
              </a:path>
            </a:pathLst>
          </a:custGeom>
          <a:noFill/>
          <a:ln w="28575">
            <a:solidFill>
              <a:schemeClr val="accent2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21" y="269677"/>
            <a:ext cx="3562423" cy="9123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7" y="2478085"/>
            <a:ext cx="2986467" cy="10709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8" y="5403671"/>
            <a:ext cx="3400084" cy="13215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625" y="2592700"/>
            <a:ext cx="3304375" cy="13139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115" y="4601978"/>
            <a:ext cx="2731317" cy="20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15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59" y="2225937"/>
            <a:ext cx="6932423" cy="42016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https://www.slideshare.net/yongho/ss-79607172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8969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4" y="2557182"/>
            <a:ext cx="11620713" cy="35388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01281" y="6332388"/>
            <a:ext cx="5181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학습 과정에서 잡음까지 수용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과잉적합</a:t>
            </a:r>
            <a:r>
              <a:rPr lang="ko-KR" altLang="en-US" b="1" dirty="0">
                <a:solidFill>
                  <a:srgbClr val="FF0000"/>
                </a:solidFill>
              </a:rPr>
              <a:t> 현상</a:t>
            </a:r>
          </a:p>
        </p:txBody>
      </p:sp>
    </p:spTree>
    <p:extLst>
      <p:ext uri="{BB962C8B-B14F-4D97-AF65-F5344CB8AC3E}">
        <p14:creationId xmlns:p14="http://schemas.microsoft.com/office/powerpoint/2010/main" val="7382483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56" y="2212289"/>
            <a:ext cx="6772062" cy="41594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https://www.slideshare.net/yongho/ss-79607172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219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14448" y="6355881"/>
            <a:ext cx="5497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76" y="2099788"/>
            <a:ext cx="6792534" cy="4256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540" y="3118108"/>
            <a:ext cx="3394526" cy="18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8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741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기계학습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 err="1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Deep Learning</a:t>
            </a:r>
            <a:endParaRPr lang="en-US" altLang="ko-KR" sz="36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endParaRPr lang="en-US" altLang="ko-KR" sz="11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Deep learning (also known as deep structured learning or hierarchical learning) is part of a broader family of machine learning methods based on </a:t>
            </a:r>
            <a:r>
              <a:rPr lang="en-US" altLang="ko-KR" sz="28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neural networks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…</a:t>
            </a:r>
          </a:p>
          <a:p>
            <a:pPr algn="just"/>
            <a:endParaRPr lang="en-US" altLang="ko-KR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Deep learning architectures such as deep neural networks, recurrent neural networks and convolutional neural networks have been applied to fields including computer vision, speech recognition, natural language processing, …</a:t>
            </a:r>
          </a:p>
          <a:p>
            <a:pPr algn="just"/>
            <a:endParaRPr lang="en-US" altLang="ko-KR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                     From https://en.wikipedia.org/</a:t>
            </a:r>
            <a:endParaRPr lang="ko-KR" altLang="en-US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074" name="Picture 2" descr="studying machin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90" y="152081"/>
            <a:ext cx="2992978" cy="21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8792" y="6697906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826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5782" y="2123810"/>
            <a:ext cx="9641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+mn-ea"/>
              </a:rPr>
              <a:t>가장 효과적인 </a:t>
            </a:r>
            <a:r>
              <a:rPr lang="en-US" altLang="ko-KR" sz="3600" b="1" dirty="0" smtClean="0">
                <a:latin typeface="+mn-ea"/>
              </a:rPr>
              <a:t>Overfitting </a:t>
            </a:r>
            <a:r>
              <a:rPr lang="ko-KR" altLang="en-US" sz="3600" b="1" dirty="0" smtClean="0">
                <a:latin typeface="+mn-ea"/>
              </a:rPr>
              <a:t>방지 기법</a:t>
            </a:r>
            <a:endParaRPr lang="en-US" altLang="ko-KR" sz="3600" b="1" dirty="0" smtClean="0">
              <a:latin typeface="+mn-ea"/>
            </a:endParaRPr>
          </a:p>
          <a:p>
            <a:r>
              <a:rPr lang="en-US" altLang="ko-KR" sz="3600" b="1" dirty="0">
                <a:latin typeface="+mn-ea"/>
              </a:rPr>
              <a:t> </a:t>
            </a:r>
            <a:r>
              <a:rPr lang="en-US" altLang="ko-KR" sz="3600" b="1" dirty="0" smtClean="0">
                <a:latin typeface="+mn-ea"/>
              </a:rPr>
              <a:t> </a:t>
            </a:r>
            <a:r>
              <a:rPr lang="en-US" altLang="ko-KR" sz="3600" b="1" dirty="0" smtClean="0">
                <a:latin typeface="+mn-ea"/>
                <a:sym typeface="Wingdings" panose="05000000000000000000" pitchFamily="2" charset="2"/>
              </a:rPr>
              <a:t> More Data !</a:t>
            </a:r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0310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50" y="2619343"/>
            <a:ext cx="4205410" cy="12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714210" y="2892178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함께 실습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5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8825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기계학습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:ANN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 err="1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인공신경망</a:t>
            </a:r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Neural Network</a:t>
            </a:r>
          </a:p>
          <a:p>
            <a:pPr algn="just"/>
            <a:endParaRPr lang="en-US" altLang="ko-KR" sz="11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neural networks (ANN) are computing systems vaguely inspired by the biological neural networks that constitute animal brains.[1] Such systems "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learn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" to perform tasks by considering examples, generally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without being programmed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with task-specific rules. … </a:t>
            </a: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An ANN is based on a collection of connected units or nodes called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neurons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which loosely model the neurons in a biological brain. Each connection, like the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synapses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in a biological brain, can transmit a signal to other neurons. …</a:t>
            </a: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                     From https://en.wikipedia.org/</a:t>
            </a:r>
            <a:endParaRPr lang="ko-KR" altLang="en-US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074" name="Picture 2" descr="studying machin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90" y="152081"/>
            <a:ext cx="2992978" cy="21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8792" y="6697906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37824F5-53E5-4524-A0DE-CD56822B7EA2}"/>
                  </a:ext>
                </a:extLst>
              </p14:cNvPr>
              <p14:cNvContentPartPr/>
              <p14:nvPr/>
            </p14:nvContentPartPr>
            <p14:xfrm>
              <a:off x="3194797" y="2989743"/>
              <a:ext cx="4351680" cy="1249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37824F5-53E5-4524-A0DE-CD56822B7E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5797" y="2980743"/>
                <a:ext cx="4369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EA044D1-4B28-44FC-B4F5-C74A92FE9273}"/>
                  </a:ext>
                </a:extLst>
              </p14:cNvPr>
              <p14:cNvContentPartPr/>
              <p14:nvPr/>
            </p14:nvContentPartPr>
            <p14:xfrm>
              <a:off x="3022357" y="2598063"/>
              <a:ext cx="191160" cy="200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EA044D1-4B28-44FC-B4F5-C74A92FE9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357" y="2589423"/>
                <a:ext cx="208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BA25BD4-8F17-479C-B02F-45D63E39583A}"/>
                  </a:ext>
                </a:extLst>
              </p14:cNvPr>
              <p14:cNvContentPartPr/>
              <p14:nvPr/>
            </p14:nvContentPartPr>
            <p14:xfrm>
              <a:off x="7737997" y="2669703"/>
              <a:ext cx="156960" cy="1648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BA25BD4-8F17-479C-B02F-45D63E3958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8997" y="2661063"/>
                <a:ext cx="174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D5EE1FE-FED3-4C77-B62C-E0F76B942045}"/>
                  </a:ext>
                </a:extLst>
              </p14:cNvPr>
              <p14:cNvContentPartPr/>
              <p14:nvPr/>
            </p14:nvContentPartPr>
            <p14:xfrm>
              <a:off x="3930277" y="3875343"/>
              <a:ext cx="4412880" cy="154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D5EE1FE-FED3-4C77-B62C-E0F76B9420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1277" y="3866343"/>
                <a:ext cx="4430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840D5CA-234D-42E9-96DA-B2DE89043657}"/>
                  </a:ext>
                </a:extLst>
              </p14:cNvPr>
              <p14:cNvContentPartPr/>
              <p14:nvPr/>
            </p14:nvContentPartPr>
            <p14:xfrm>
              <a:off x="934357" y="4152183"/>
              <a:ext cx="770760" cy="675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840D5CA-234D-42E9-96DA-B2DE8904365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717" y="4143543"/>
                <a:ext cx="78840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BB3A99D-AC07-441C-8A56-60D07CE01199}"/>
                  </a:ext>
                </a:extLst>
              </p14:cNvPr>
              <p14:cNvContentPartPr/>
              <p14:nvPr/>
            </p14:nvContentPartPr>
            <p14:xfrm>
              <a:off x="425677" y="5129943"/>
              <a:ext cx="2846520" cy="91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BB3A99D-AC07-441C-8A56-60D07CE011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037" y="5121303"/>
                <a:ext cx="286416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A40A89-A34F-4B84-A395-2115A124A667}"/>
              </a:ext>
            </a:extLst>
          </p:cNvPr>
          <p:cNvGrpSpPr/>
          <p:nvPr/>
        </p:nvGrpSpPr>
        <p:grpSpPr>
          <a:xfrm>
            <a:off x="5836477" y="4812423"/>
            <a:ext cx="3425760" cy="907560"/>
            <a:chOff x="5836477" y="4812423"/>
            <a:chExt cx="34257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04D3BD2-D83D-4FED-AB42-729B51DF5836}"/>
                    </a:ext>
                  </a:extLst>
                </p14:cNvPr>
                <p14:cNvContentPartPr/>
                <p14:nvPr/>
              </p14:nvContentPartPr>
              <p14:xfrm>
                <a:off x="7606957" y="4812423"/>
                <a:ext cx="1655280" cy="477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04D3BD2-D83D-4FED-AB42-729B51DF58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7957" y="4803783"/>
                  <a:ext cx="16729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65A1A07-2616-42E1-AFA7-42D9E1E9B639}"/>
                    </a:ext>
                  </a:extLst>
                </p14:cNvPr>
                <p14:cNvContentPartPr/>
                <p14:nvPr/>
              </p14:nvContentPartPr>
              <p14:xfrm>
                <a:off x="5836477" y="5198703"/>
                <a:ext cx="1707480" cy="521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65A1A07-2616-42E1-AFA7-42D9E1E9B6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27837" y="5189703"/>
                  <a:ext cx="172512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218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8825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기계학습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</a:t>
            </a:r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:ANN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 err="1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인공신경망</a:t>
            </a:r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Neural Network</a:t>
            </a:r>
          </a:p>
          <a:p>
            <a:pPr algn="just"/>
            <a:endParaRPr lang="en-US" altLang="ko-KR" sz="11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neural networks (ANN) are computing systems vaguely inspired by the biological neural networks that constitute animal brains.[1] Such systems "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learn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" to perform tasks by considering examples, generally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without being programmed 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with task-specific rules. … </a:t>
            </a: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An ANN is based on a collection of connected units or nodes called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neurons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which loosely model the neurons in a biological brain. Each connection, like the </a:t>
            </a:r>
            <a:r>
              <a:rPr lang="en-US" altLang="ko-KR" sz="28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synapses</a:t>
            </a:r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in a biological brain, can transmit a signal to other neurons. …</a:t>
            </a:r>
          </a:p>
          <a:p>
            <a:pPr algn="just"/>
            <a:r>
              <a:rPr lang="en-US" altLang="ko-KR" sz="2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                     From https://en.wikipedia.org/</a:t>
            </a:r>
            <a:endParaRPr lang="ko-KR" altLang="en-US" sz="2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074" name="Picture 2" descr="studying machin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90" y="152081"/>
            <a:ext cx="2992978" cy="21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8792" y="6697906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195F31-E3D4-4A20-B9F0-E294AB44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85" y="1853933"/>
            <a:ext cx="6344498" cy="37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9571" y="1431688"/>
            <a:ext cx="6142727" cy="52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7728"/>
          <a:stretch/>
        </p:blipFill>
        <p:spPr>
          <a:xfrm>
            <a:off x="199923" y="2352915"/>
            <a:ext cx="7183270" cy="4249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530" r="11160"/>
          <a:stretch/>
        </p:blipFill>
        <p:spPr>
          <a:xfrm>
            <a:off x="6124604" y="224346"/>
            <a:ext cx="5907154" cy="31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6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530" r="11160"/>
          <a:stretch/>
        </p:blipFill>
        <p:spPr>
          <a:xfrm>
            <a:off x="6124604" y="224346"/>
            <a:ext cx="5907154" cy="3121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74833-42CF-4EAE-8B64-6B963FCA37EC}"/>
              </a:ext>
            </a:extLst>
          </p:cNvPr>
          <p:cNvSpPr txBox="1"/>
          <p:nvPr/>
        </p:nvSpPr>
        <p:spPr>
          <a:xfrm>
            <a:off x="5485970" y="3940224"/>
            <a:ext cx="99899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/>
              <a:t>?</a:t>
            </a:r>
            <a:endParaRPr lang="ko-KR" altLang="en-US" sz="13800" b="1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C06C2B2-8CB2-4A4D-9A51-ED5FF22F4E16}"/>
              </a:ext>
            </a:extLst>
          </p:cNvPr>
          <p:cNvGrpSpPr/>
          <p:nvPr/>
        </p:nvGrpSpPr>
        <p:grpSpPr>
          <a:xfrm>
            <a:off x="1803634" y="1940778"/>
            <a:ext cx="3077494" cy="2976443"/>
            <a:chOff x="1166070" y="1522853"/>
            <a:chExt cx="3077494" cy="29764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12523-BC5D-4D55-A13F-CB5E79C8D5BA}"/>
                </a:ext>
              </a:extLst>
            </p:cNvPr>
            <p:cNvSpPr/>
            <p:nvPr/>
          </p:nvSpPr>
          <p:spPr>
            <a:xfrm>
              <a:off x="1166070" y="1525650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7E4657-4710-4408-9CA4-38E774C05BDB}"/>
                </a:ext>
              </a:extLst>
            </p:cNvPr>
            <p:cNvSpPr/>
            <p:nvPr/>
          </p:nvSpPr>
          <p:spPr>
            <a:xfrm>
              <a:off x="156175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71B991-571D-4D61-94FF-3B198DFFA3F3}"/>
                </a:ext>
              </a:extLst>
            </p:cNvPr>
            <p:cNvSpPr/>
            <p:nvPr/>
          </p:nvSpPr>
          <p:spPr>
            <a:xfrm>
              <a:off x="195743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C599EF-D8EB-450C-889A-221FF41AB1E9}"/>
                </a:ext>
              </a:extLst>
            </p:cNvPr>
            <p:cNvSpPr/>
            <p:nvPr/>
          </p:nvSpPr>
          <p:spPr>
            <a:xfrm>
              <a:off x="2362523" y="1525650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63BE81-E4A9-4569-B5BE-3DB1622F64A0}"/>
                </a:ext>
              </a:extLst>
            </p:cNvPr>
            <p:cNvSpPr/>
            <p:nvPr/>
          </p:nvSpPr>
          <p:spPr>
            <a:xfrm>
              <a:off x="2758203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FB5FDB-C05E-41BF-ACAC-4CBC26401158}"/>
                </a:ext>
              </a:extLst>
            </p:cNvPr>
            <p:cNvSpPr/>
            <p:nvPr/>
          </p:nvSpPr>
          <p:spPr>
            <a:xfrm>
              <a:off x="3153883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280BD0-4B43-4C64-8B71-26674F53F68D}"/>
                </a:ext>
              </a:extLst>
            </p:cNvPr>
            <p:cNvSpPr/>
            <p:nvPr/>
          </p:nvSpPr>
          <p:spPr>
            <a:xfrm>
              <a:off x="355427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8F2DA3-FEB2-4843-88DA-37652B781DF4}"/>
                </a:ext>
              </a:extLst>
            </p:cNvPr>
            <p:cNvSpPr/>
            <p:nvPr/>
          </p:nvSpPr>
          <p:spPr>
            <a:xfrm>
              <a:off x="394995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67E7AB-FB98-47E9-9C7E-450356D8039A}"/>
                </a:ext>
              </a:extLst>
            </p:cNvPr>
            <p:cNvSpPr/>
            <p:nvPr/>
          </p:nvSpPr>
          <p:spPr>
            <a:xfrm>
              <a:off x="1166070" y="192762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196A4C-62C8-4006-8997-6B118409D655}"/>
                </a:ext>
              </a:extLst>
            </p:cNvPr>
            <p:cNvSpPr/>
            <p:nvPr/>
          </p:nvSpPr>
          <p:spPr>
            <a:xfrm>
              <a:off x="156175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BA91FD-947A-4668-A8B9-4BC87A6C7A22}"/>
                </a:ext>
              </a:extLst>
            </p:cNvPr>
            <p:cNvSpPr/>
            <p:nvPr/>
          </p:nvSpPr>
          <p:spPr>
            <a:xfrm>
              <a:off x="195743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9CFD28-2E55-4B83-B90A-604B7D13B9A3}"/>
                </a:ext>
              </a:extLst>
            </p:cNvPr>
            <p:cNvSpPr/>
            <p:nvPr/>
          </p:nvSpPr>
          <p:spPr>
            <a:xfrm>
              <a:off x="2362523" y="1927624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99643D-DB7B-4579-A90E-5B5D264E64A2}"/>
                </a:ext>
              </a:extLst>
            </p:cNvPr>
            <p:cNvSpPr/>
            <p:nvPr/>
          </p:nvSpPr>
          <p:spPr>
            <a:xfrm>
              <a:off x="2758203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8246EF-F71D-46D7-921C-DB2687A8AC84}"/>
                </a:ext>
              </a:extLst>
            </p:cNvPr>
            <p:cNvSpPr/>
            <p:nvPr/>
          </p:nvSpPr>
          <p:spPr>
            <a:xfrm>
              <a:off x="3153883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CAFB90-675C-4924-AB71-8D71CCE35F4F}"/>
                </a:ext>
              </a:extLst>
            </p:cNvPr>
            <p:cNvSpPr/>
            <p:nvPr/>
          </p:nvSpPr>
          <p:spPr>
            <a:xfrm>
              <a:off x="355427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729225-8F36-44DE-9027-4C7C57793138}"/>
                </a:ext>
              </a:extLst>
            </p:cNvPr>
            <p:cNvSpPr/>
            <p:nvPr/>
          </p:nvSpPr>
          <p:spPr>
            <a:xfrm>
              <a:off x="394995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4D9936-483C-43EC-970B-96A20E56F77C}"/>
                </a:ext>
              </a:extLst>
            </p:cNvPr>
            <p:cNvSpPr/>
            <p:nvPr/>
          </p:nvSpPr>
          <p:spPr>
            <a:xfrm>
              <a:off x="1166070" y="230741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76BD84A-A06D-4263-A22D-4D3CC83ED8CE}"/>
                </a:ext>
              </a:extLst>
            </p:cNvPr>
            <p:cNvSpPr/>
            <p:nvPr/>
          </p:nvSpPr>
          <p:spPr>
            <a:xfrm>
              <a:off x="156175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7DBC48-3072-4330-84B6-6BA69CC26C43}"/>
                </a:ext>
              </a:extLst>
            </p:cNvPr>
            <p:cNvSpPr/>
            <p:nvPr/>
          </p:nvSpPr>
          <p:spPr>
            <a:xfrm>
              <a:off x="1957430" y="2304622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81D7BD-DE0E-4C91-BA7E-52E8DA890157}"/>
                </a:ext>
              </a:extLst>
            </p:cNvPr>
            <p:cNvSpPr/>
            <p:nvPr/>
          </p:nvSpPr>
          <p:spPr>
            <a:xfrm>
              <a:off x="2362523" y="2307419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7D93DE-C0B4-4C39-A939-9A7628C99671}"/>
                </a:ext>
              </a:extLst>
            </p:cNvPr>
            <p:cNvSpPr/>
            <p:nvPr/>
          </p:nvSpPr>
          <p:spPr>
            <a:xfrm>
              <a:off x="2758203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E0DBD6-59A1-4599-A834-AECE9D2BA273}"/>
                </a:ext>
              </a:extLst>
            </p:cNvPr>
            <p:cNvSpPr/>
            <p:nvPr/>
          </p:nvSpPr>
          <p:spPr>
            <a:xfrm>
              <a:off x="3153883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54A95C-4CB2-4C8A-BAE1-7042CC21ADE1}"/>
                </a:ext>
              </a:extLst>
            </p:cNvPr>
            <p:cNvSpPr/>
            <p:nvPr/>
          </p:nvSpPr>
          <p:spPr>
            <a:xfrm>
              <a:off x="355427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E872BD-91C5-4596-AC19-D0C19498F619}"/>
                </a:ext>
              </a:extLst>
            </p:cNvPr>
            <p:cNvSpPr/>
            <p:nvPr/>
          </p:nvSpPr>
          <p:spPr>
            <a:xfrm>
              <a:off x="394995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38AD09-85D8-4301-9F9F-F625A28E90A6}"/>
                </a:ext>
              </a:extLst>
            </p:cNvPr>
            <p:cNvSpPr/>
            <p:nvPr/>
          </p:nvSpPr>
          <p:spPr>
            <a:xfrm>
              <a:off x="1166070" y="2674691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7FFA1E-7F4E-4CE9-AEB8-DEA0CF830D62}"/>
                </a:ext>
              </a:extLst>
            </p:cNvPr>
            <p:cNvSpPr/>
            <p:nvPr/>
          </p:nvSpPr>
          <p:spPr>
            <a:xfrm>
              <a:off x="156175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07B887-C513-4246-9072-AEBAF617BE72}"/>
                </a:ext>
              </a:extLst>
            </p:cNvPr>
            <p:cNvSpPr/>
            <p:nvPr/>
          </p:nvSpPr>
          <p:spPr>
            <a:xfrm>
              <a:off x="195743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656049-677B-4FFC-8599-E928B8393F75}"/>
                </a:ext>
              </a:extLst>
            </p:cNvPr>
            <p:cNvSpPr/>
            <p:nvPr/>
          </p:nvSpPr>
          <p:spPr>
            <a:xfrm>
              <a:off x="2362523" y="2674691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64CC244-F76B-4BFA-BFC8-746E19604AEB}"/>
                </a:ext>
              </a:extLst>
            </p:cNvPr>
            <p:cNvSpPr/>
            <p:nvPr/>
          </p:nvSpPr>
          <p:spPr>
            <a:xfrm>
              <a:off x="2758203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6FB5B3-E564-4952-929E-2926CE3158B2}"/>
                </a:ext>
              </a:extLst>
            </p:cNvPr>
            <p:cNvSpPr/>
            <p:nvPr/>
          </p:nvSpPr>
          <p:spPr>
            <a:xfrm>
              <a:off x="3153883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13C0A1A-3AC2-4344-A755-C9DD4EE73099}"/>
                </a:ext>
              </a:extLst>
            </p:cNvPr>
            <p:cNvSpPr/>
            <p:nvPr/>
          </p:nvSpPr>
          <p:spPr>
            <a:xfrm>
              <a:off x="355427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A8A808-4797-4D0D-A4BA-781DA18D700B}"/>
                </a:ext>
              </a:extLst>
            </p:cNvPr>
            <p:cNvSpPr/>
            <p:nvPr/>
          </p:nvSpPr>
          <p:spPr>
            <a:xfrm>
              <a:off x="394995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E89B097-211A-4C5C-B125-A2A08FD137AB}"/>
                </a:ext>
              </a:extLst>
            </p:cNvPr>
            <p:cNvSpPr/>
            <p:nvPr/>
          </p:nvSpPr>
          <p:spPr>
            <a:xfrm>
              <a:off x="1166070" y="303986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9662D15-9100-4067-B626-8BFF31CB3DA1}"/>
                </a:ext>
              </a:extLst>
            </p:cNvPr>
            <p:cNvSpPr/>
            <p:nvPr/>
          </p:nvSpPr>
          <p:spPr>
            <a:xfrm>
              <a:off x="156175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3E5DB-19D3-4D45-84B3-B4DA24C4CCEF}"/>
                </a:ext>
              </a:extLst>
            </p:cNvPr>
            <p:cNvSpPr/>
            <p:nvPr/>
          </p:nvSpPr>
          <p:spPr>
            <a:xfrm>
              <a:off x="195743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449A32-AFF0-4955-A62C-7D489FD13DC7}"/>
                </a:ext>
              </a:extLst>
            </p:cNvPr>
            <p:cNvSpPr/>
            <p:nvPr/>
          </p:nvSpPr>
          <p:spPr>
            <a:xfrm>
              <a:off x="2362523" y="3039862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7A4B1A-FCDB-48C9-B8C0-BA036CBDD7C1}"/>
                </a:ext>
              </a:extLst>
            </p:cNvPr>
            <p:cNvSpPr/>
            <p:nvPr/>
          </p:nvSpPr>
          <p:spPr>
            <a:xfrm>
              <a:off x="2758203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3B1032-F7DA-4FB9-B327-EA6D3AF42944}"/>
                </a:ext>
              </a:extLst>
            </p:cNvPr>
            <p:cNvSpPr/>
            <p:nvPr/>
          </p:nvSpPr>
          <p:spPr>
            <a:xfrm>
              <a:off x="3153883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B8BA9B-FD60-47AB-A5C5-20BF064C8A25}"/>
                </a:ext>
              </a:extLst>
            </p:cNvPr>
            <p:cNvSpPr/>
            <p:nvPr/>
          </p:nvSpPr>
          <p:spPr>
            <a:xfrm>
              <a:off x="355427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60B103-F35A-4FE1-8459-6908238021F2}"/>
                </a:ext>
              </a:extLst>
            </p:cNvPr>
            <p:cNvSpPr/>
            <p:nvPr/>
          </p:nvSpPr>
          <p:spPr>
            <a:xfrm>
              <a:off x="394995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5EA8DA-485D-4010-8182-36EC09557B77}"/>
                </a:ext>
              </a:extLst>
            </p:cNvPr>
            <p:cNvSpPr/>
            <p:nvPr/>
          </p:nvSpPr>
          <p:spPr>
            <a:xfrm>
              <a:off x="1166070" y="344183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B24574-EC05-4A8A-A323-7314E3C3BC0C}"/>
                </a:ext>
              </a:extLst>
            </p:cNvPr>
            <p:cNvSpPr/>
            <p:nvPr/>
          </p:nvSpPr>
          <p:spPr>
            <a:xfrm>
              <a:off x="156175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8FD8D2-1C08-404D-9AFF-A1D3019F1319}"/>
                </a:ext>
              </a:extLst>
            </p:cNvPr>
            <p:cNvSpPr/>
            <p:nvPr/>
          </p:nvSpPr>
          <p:spPr>
            <a:xfrm>
              <a:off x="195743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30958C3-18A8-4D97-8674-CA9E76195800}"/>
                </a:ext>
              </a:extLst>
            </p:cNvPr>
            <p:cNvSpPr/>
            <p:nvPr/>
          </p:nvSpPr>
          <p:spPr>
            <a:xfrm>
              <a:off x="2362523" y="3441836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3832F16-276E-4FF0-846C-0DC5E450ECB6}"/>
                </a:ext>
              </a:extLst>
            </p:cNvPr>
            <p:cNvSpPr/>
            <p:nvPr/>
          </p:nvSpPr>
          <p:spPr>
            <a:xfrm>
              <a:off x="2758203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C2E08ED-6D21-4373-9A3E-4CC7AF502F75}"/>
                </a:ext>
              </a:extLst>
            </p:cNvPr>
            <p:cNvSpPr/>
            <p:nvPr/>
          </p:nvSpPr>
          <p:spPr>
            <a:xfrm>
              <a:off x="3153883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FF8494B-9382-4217-976D-946719113F73}"/>
                </a:ext>
              </a:extLst>
            </p:cNvPr>
            <p:cNvSpPr/>
            <p:nvPr/>
          </p:nvSpPr>
          <p:spPr>
            <a:xfrm>
              <a:off x="355427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A44B92-DCC6-43E2-BC76-2655A8FD8FA5}"/>
                </a:ext>
              </a:extLst>
            </p:cNvPr>
            <p:cNvSpPr/>
            <p:nvPr/>
          </p:nvSpPr>
          <p:spPr>
            <a:xfrm>
              <a:off x="394995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9E0C14E-749F-4CC6-98B4-3D26EEAE4DB9}"/>
                </a:ext>
              </a:extLst>
            </p:cNvPr>
            <p:cNvSpPr/>
            <p:nvPr/>
          </p:nvSpPr>
          <p:spPr>
            <a:xfrm>
              <a:off x="1166070" y="3821631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D40E4A1-9A7D-48C7-AF41-16C5EB4EC8DA}"/>
                </a:ext>
              </a:extLst>
            </p:cNvPr>
            <p:cNvSpPr/>
            <p:nvPr/>
          </p:nvSpPr>
          <p:spPr>
            <a:xfrm>
              <a:off x="156175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65D6C30-FAB4-4211-856E-D9804C631BBD}"/>
                </a:ext>
              </a:extLst>
            </p:cNvPr>
            <p:cNvSpPr/>
            <p:nvPr/>
          </p:nvSpPr>
          <p:spPr>
            <a:xfrm>
              <a:off x="195743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B95566-99D2-4B39-B3DA-DC3C27AEC917}"/>
                </a:ext>
              </a:extLst>
            </p:cNvPr>
            <p:cNvSpPr/>
            <p:nvPr/>
          </p:nvSpPr>
          <p:spPr>
            <a:xfrm>
              <a:off x="2362523" y="3821631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465F10-ADA9-4373-9076-E82B7DD9B868}"/>
                </a:ext>
              </a:extLst>
            </p:cNvPr>
            <p:cNvSpPr/>
            <p:nvPr/>
          </p:nvSpPr>
          <p:spPr>
            <a:xfrm>
              <a:off x="2758203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044DCE4-4E0B-4A6C-88DE-86D71E2866FF}"/>
                </a:ext>
              </a:extLst>
            </p:cNvPr>
            <p:cNvSpPr/>
            <p:nvPr/>
          </p:nvSpPr>
          <p:spPr>
            <a:xfrm>
              <a:off x="3153883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7D347A7-9FA3-4661-A4ED-834D6AE4A467}"/>
                </a:ext>
              </a:extLst>
            </p:cNvPr>
            <p:cNvSpPr/>
            <p:nvPr/>
          </p:nvSpPr>
          <p:spPr>
            <a:xfrm>
              <a:off x="355427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5CA0290-832E-4AC1-803F-930F90C488B0}"/>
                </a:ext>
              </a:extLst>
            </p:cNvPr>
            <p:cNvSpPr/>
            <p:nvPr/>
          </p:nvSpPr>
          <p:spPr>
            <a:xfrm>
              <a:off x="394995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96C5488-56C5-49E3-86EE-C368D59026AA}"/>
                </a:ext>
              </a:extLst>
            </p:cNvPr>
            <p:cNvSpPr/>
            <p:nvPr/>
          </p:nvSpPr>
          <p:spPr>
            <a:xfrm>
              <a:off x="1166070" y="418890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9D937E-7DFD-49A9-874C-79BE974440FF}"/>
                </a:ext>
              </a:extLst>
            </p:cNvPr>
            <p:cNvSpPr/>
            <p:nvPr/>
          </p:nvSpPr>
          <p:spPr>
            <a:xfrm>
              <a:off x="156175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7947BCF-7738-414C-9963-068FD63DC2D9}"/>
                </a:ext>
              </a:extLst>
            </p:cNvPr>
            <p:cNvSpPr/>
            <p:nvPr/>
          </p:nvSpPr>
          <p:spPr>
            <a:xfrm>
              <a:off x="195743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1790928-CE04-4BF2-B8FC-334D055059E7}"/>
                </a:ext>
              </a:extLst>
            </p:cNvPr>
            <p:cNvSpPr/>
            <p:nvPr/>
          </p:nvSpPr>
          <p:spPr>
            <a:xfrm>
              <a:off x="2362523" y="418890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C07A5F3-0568-46A1-B740-E17C65EEE9BE}"/>
                </a:ext>
              </a:extLst>
            </p:cNvPr>
            <p:cNvSpPr/>
            <p:nvPr/>
          </p:nvSpPr>
          <p:spPr>
            <a:xfrm>
              <a:off x="2758203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4AE3B2-7F56-4FD1-ADCB-912306BB7311}"/>
                </a:ext>
              </a:extLst>
            </p:cNvPr>
            <p:cNvSpPr/>
            <p:nvPr/>
          </p:nvSpPr>
          <p:spPr>
            <a:xfrm>
              <a:off x="3153883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BD2927E-31E3-437E-AEBA-4B732F67D378}"/>
                </a:ext>
              </a:extLst>
            </p:cNvPr>
            <p:cNvSpPr/>
            <p:nvPr/>
          </p:nvSpPr>
          <p:spPr>
            <a:xfrm>
              <a:off x="355427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404BE82-8BAA-4ACA-9F45-EEA88CBE19F7}"/>
                </a:ext>
              </a:extLst>
            </p:cNvPr>
            <p:cNvSpPr/>
            <p:nvPr/>
          </p:nvSpPr>
          <p:spPr>
            <a:xfrm>
              <a:off x="394995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1899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530" r="11160"/>
          <a:stretch/>
        </p:blipFill>
        <p:spPr>
          <a:xfrm>
            <a:off x="6124604" y="224346"/>
            <a:ext cx="5907154" cy="3121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74833-42CF-4EAE-8B64-6B963FCA37EC}"/>
              </a:ext>
            </a:extLst>
          </p:cNvPr>
          <p:cNvSpPr txBox="1"/>
          <p:nvPr/>
        </p:nvSpPr>
        <p:spPr>
          <a:xfrm>
            <a:off x="4923901" y="3658670"/>
            <a:ext cx="27270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if () …</a:t>
            </a:r>
          </a:p>
          <a:p>
            <a:r>
              <a:rPr lang="en-US" altLang="ko-KR" sz="6000" b="1" dirty="0"/>
              <a:t>  if() …</a:t>
            </a:r>
          </a:p>
          <a:p>
            <a:r>
              <a:rPr lang="en-US" altLang="ko-KR" sz="6000" b="1" dirty="0"/>
              <a:t>    …</a:t>
            </a:r>
            <a:endParaRPr lang="ko-KR" altLang="en-US" sz="6000" b="1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C06C2B2-8CB2-4A4D-9A51-ED5FF22F4E16}"/>
              </a:ext>
            </a:extLst>
          </p:cNvPr>
          <p:cNvGrpSpPr/>
          <p:nvPr/>
        </p:nvGrpSpPr>
        <p:grpSpPr>
          <a:xfrm>
            <a:off x="780176" y="1940778"/>
            <a:ext cx="3077494" cy="2976443"/>
            <a:chOff x="1166070" y="1522853"/>
            <a:chExt cx="3077494" cy="29764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12523-BC5D-4D55-A13F-CB5E79C8D5BA}"/>
                </a:ext>
              </a:extLst>
            </p:cNvPr>
            <p:cNvSpPr/>
            <p:nvPr/>
          </p:nvSpPr>
          <p:spPr>
            <a:xfrm>
              <a:off x="1166070" y="1525650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7E4657-4710-4408-9CA4-38E774C05BDB}"/>
                </a:ext>
              </a:extLst>
            </p:cNvPr>
            <p:cNvSpPr/>
            <p:nvPr/>
          </p:nvSpPr>
          <p:spPr>
            <a:xfrm>
              <a:off x="156175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71B991-571D-4D61-94FF-3B198DFFA3F3}"/>
                </a:ext>
              </a:extLst>
            </p:cNvPr>
            <p:cNvSpPr/>
            <p:nvPr/>
          </p:nvSpPr>
          <p:spPr>
            <a:xfrm>
              <a:off x="195743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C599EF-D8EB-450C-889A-221FF41AB1E9}"/>
                </a:ext>
              </a:extLst>
            </p:cNvPr>
            <p:cNvSpPr/>
            <p:nvPr/>
          </p:nvSpPr>
          <p:spPr>
            <a:xfrm>
              <a:off x="2362523" y="1525650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63BE81-E4A9-4569-B5BE-3DB1622F64A0}"/>
                </a:ext>
              </a:extLst>
            </p:cNvPr>
            <p:cNvSpPr/>
            <p:nvPr/>
          </p:nvSpPr>
          <p:spPr>
            <a:xfrm>
              <a:off x="2758203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FB5FDB-C05E-41BF-ACAC-4CBC26401158}"/>
                </a:ext>
              </a:extLst>
            </p:cNvPr>
            <p:cNvSpPr/>
            <p:nvPr/>
          </p:nvSpPr>
          <p:spPr>
            <a:xfrm>
              <a:off x="3153883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280BD0-4B43-4C64-8B71-26674F53F68D}"/>
                </a:ext>
              </a:extLst>
            </p:cNvPr>
            <p:cNvSpPr/>
            <p:nvPr/>
          </p:nvSpPr>
          <p:spPr>
            <a:xfrm>
              <a:off x="355427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8F2DA3-FEB2-4843-88DA-37652B781DF4}"/>
                </a:ext>
              </a:extLst>
            </p:cNvPr>
            <p:cNvSpPr/>
            <p:nvPr/>
          </p:nvSpPr>
          <p:spPr>
            <a:xfrm>
              <a:off x="3949950" y="152285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67E7AB-FB98-47E9-9C7E-450356D8039A}"/>
                </a:ext>
              </a:extLst>
            </p:cNvPr>
            <p:cNvSpPr/>
            <p:nvPr/>
          </p:nvSpPr>
          <p:spPr>
            <a:xfrm>
              <a:off x="1166070" y="192762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196A4C-62C8-4006-8997-6B118409D655}"/>
                </a:ext>
              </a:extLst>
            </p:cNvPr>
            <p:cNvSpPr/>
            <p:nvPr/>
          </p:nvSpPr>
          <p:spPr>
            <a:xfrm>
              <a:off x="156175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BA91FD-947A-4668-A8B9-4BC87A6C7A22}"/>
                </a:ext>
              </a:extLst>
            </p:cNvPr>
            <p:cNvSpPr/>
            <p:nvPr/>
          </p:nvSpPr>
          <p:spPr>
            <a:xfrm>
              <a:off x="195743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9CFD28-2E55-4B83-B90A-604B7D13B9A3}"/>
                </a:ext>
              </a:extLst>
            </p:cNvPr>
            <p:cNvSpPr/>
            <p:nvPr/>
          </p:nvSpPr>
          <p:spPr>
            <a:xfrm>
              <a:off x="2362523" y="1927624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99643D-DB7B-4579-A90E-5B5D264E64A2}"/>
                </a:ext>
              </a:extLst>
            </p:cNvPr>
            <p:cNvSpPr/>
            <p:nvPr/>
          </p:nvSpPr>
          <p:spPr>
            <a:xfrm>
              <a:off x="2758203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8246EF-F71D-46D7-921C-DB2687A8AC84}"/>
                </a:ext>
              </a:extLst>
            </p:cNvPr>
            <p:cNvSpPr/>
            <p:nvPr/>
          </p:nvSpPr>
          <p:spPr>
            <a:xfrm>
              <a:off x="3153883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CAFB90-675C-4924-AB71-8D71CCE35F4F}"/>
                </a:ext>
              </a:extLst>
            </p:cNvPr>
            <p:cNvSpPr/>
            <p:nvPr/>
          </p:nvSpPr>
          <p:spPr>
            <a:xfrm>
              <a:off x="355427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729225-8F36-44DE-9027-4C7C57793138}"/>
                </a:ext>
              </a:extLst>
            </p:cNvPr>
            <p:cNvSpPr/>
            <p:nvPr/>
          </p:nvSpPr>
          <p:spPr>
            <a:xfrm>
              <a:off x="3949950" y="1924827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4D9936-483C-43EC-970B-96A20E56F77C}"/>
                </a:ext>
              </a:extLst>
            </p:cNvPr>
            <p:cNvSpPr/>
            <p:nvPr/>
          </p:nvSpPr>
          <p:spPr>
            <a:xfrm>
              <a:off x="1166070" y="230741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76BD84A-A06D-4263-A22D-4D3CC83ED8CE}"/>
                </a:ext>
              </a:extLst>
            </p:cNvPr>
            <p:cNvSpPr/>
            <p:nvPr/>
          </p:nvSpPr>
          <p:spPr>
            <a:xfrm>
              <a:off x="156175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7DBC48-3072-4330-84B6-6BA69CC26C43}"/>
                </a:ext>
              </a:extLst>
            </p:cNvPr>
            <p:cNvSpPr/>
            <p:nvPr/>
          </p:nvSpPr>
          <p:spPr>
            <a:xfrm>
              <a:off x="1957430" y="2304622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81D7BD-DE0E-4C91-BA7E-52E8DA890157}"/>
                </a:ext>
              </a:extLst>
            </p:cNvPr>
            <p:cNvSpPr/>
            <p:nvPr/>
          </p:nvSpPr>
          <p:spPr>
            <a:xfrm>
              <a:off x="2362523" y="2307419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7D93DE-C0B4-4C39-A939-9A7628C99671}"/>
                </a:ext>
              </a:extLst>
            </p:cNvPr>
            <p:cNvSpPr/>
            <p:nvPr/>
          </p:nvSpPr>
          <p:spPr>
            <a:xfrm>
              <a:off x="2758203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E0DBD6-59A1-4599-A834-AECE9D2BA273}"/>
                </a:ext>
              </a:extLst>
            </p:cNvPr>
            <p:cNvSpPr/>
            <p:nvPr/>
          </p:nvSpPr>
          <p:spPr>
            <a:xfrm>
              <a:off x="3153883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54A95C-4CB2-4C8A-BAE1-7042CC21ADE1}"/>
                </a:ext>
              </a:extLst>
            </p:cNvPr>
            <p:cNvSpPr/>
            <p:nvPr/>
          </p:nvSpPr>
          <p:spPr>
            <a:xfrm>
              <a:off x="355427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E872BD-91C5-4596-AC19-D0C19498F619}"/>
                </a:ext>
              </a:extLst>
            </p:cNvPr>
            <p:cNvSpPr/>
            <p:nvPr/>
          </p:nvSpPr>
          <p:spPr>
            <a:xfrm>
              <a:off x="3949950" y="230462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38AD09-85D8-4301-9F9F-F625A28E90A6}"/>
                </a:ext>
              </a:extLst>
            </p:cNvPr>
            <p:cNvSpPr/>
            <p:nvPr/>
          </p:nvSpPr>
          <p:spPr>
            <a:xfrm>
              <a:off x="1166070" y="2674691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7FFA1E-7F4E-4CE9-AEB8-DEA0CF830D62}"/>
                </a:ext>
              </a:extLst>
            </p:cNvPr>
            <p:cNvSpPr/>
            <p:nvPr/>
          </p:nvSpPr>
          <p:spPr>
            <a:xfrm>
              <a:off x="156175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07B887-C513-4246-9072-AEBAF617BE72}"/>
                </a:ext>
              </a:extLst>
            </p:cNvPr>
            <p:cNvSpPr/>
            <p:nvPr/>
          </p:nvSpPr>
          <p:spPr>
            <a:xfrm>
              <a:off x="195743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656049-677B-4FFC-8599-E928B8393F75}"/>
                </a:ext>
              </a:extLst>
            </p:cNvPr>
            <p:cNvSpPr/>
            <p:nvPr/>
          </p:nvSpPr>
          <p:spPr>
            <a:xfrm>
              <a:off x="2362523" y="2674691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64CC244-F76B-4BFA-BFC8-746E19604AEB}"/>
                </a:ext>
              </a:extLst>
            </p:cNvPr>
            <p:cNvSpPr/>
            <p:nvPr/>
          </p:nvSpPr>
          <p:spPr>
            <a:xfrm>
              <a:off x="2758203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6FB5B3-E564-4952-929E-2926CE3158B2}"/>
                </a:ext>
              </a:extLst>
            </p:cNvPr>
            <p:cNvSpPr/>
            <p:nvPr/>
          </p:nvSpPr>
          <p:spPr>
            <a:xfrm>
              <a:off x="3153883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13C0A1A-3AC2-4344-A755-C9DD4EE73099}"/>
                </a:ext>
              </a:extLst>
            </p:cNvPr>
            <p:cNvSpPr/>
            <p:nvPr/>
          </p:nvSpPr>
          <p:spPr>
            <a:xfrm>
              <a:off x="355427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A8A808-4797-4D0D-A4BA-781DA18D700B}"/>
                </a:ext>
              </a:extLst>
            </p:cNvPr>
            <p:cNvSpPr/>
            <p:nvPr/>
          </p:nvSpPr>
          <p:spPr>
            <a:xfrm>
              <a:off x="3949950" y="267189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E89B097-211A-4C5C-B125-A2A08FD137AB}"/>
                </a:ext>
              </a:extLst>
            </p:cNvPr>
            <p:cNvSpPr/>
            <p:nvPr/>
          </p:nvSpPr>
          <p:spPr>
            <a:xfrm>
              <a:off x="1166070" y="3039862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9662D15-9100-4067-B626-8BFF31CB3DA1}"/>
                </a:ext>
              </a:extLst>
            </p:cNvPr>
            <p:cNvSpPr/>
            <p:nvPr/>
          </p:nvSpPr>
          <p:spPr>
            <a:xfrm>
              <a:off x="156175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3E5DB-19D3-4D45-84B3-B4DA24C4CCEF}"/>
                </a:ext>
              </a:extLst>
            </p:cNvPr>
            <p:cNvSpPr/>
            <p:nvPr/>
          </p:nvSpPr>
          <p:spPr>
            <a:xfrm>
              <a:off x="195743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449A32-AFF0-4955-A62C-7D489FD13DC7}"/>
                </a:ext>
              </a:extLst>
            </p:cNvPr>
            <p:cNvSpPr/>
            <p:nvPr/>
          </p:nvSpPr>
          <p:spPr>
            <a:xfrm>
              <a:off x="2362523" y="3039862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7A4B1A-FCDB-48C9-B8C0-BA036CBDD7C1}"/>
                </a:ext>
              </a:extLst>
            </p:cNvPr>
            <p:cNvSpPr/>
            <p:nvPr/>
          </p:nvSpPr>
          <p:spPr>
            <a:xfrm>
              <a:off x="2758203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3B1032-F7DA-4FB9-B327-EA6D3AF42944}"/>
                </a:ext>
              </a:extLst>
            </p:cNvPr>
            <p:cNvSpPr/>
            <p:nvPr/>
          </p:nvSpPr>
          <p:spPr>
            <a:xfrm>
              <a:off x="3153883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B8BA9B-FD60-47AB-A5C5-20BF064C8A25}"/>
                </a:ext>
              </a:extLst>
            </p:cNvPr>
            <p:cNvSpPr/>
            <p:nvPr/>
          </p:nvSpPr>
          <p:spPr>
            <a:xfrm>
              <a:off x="355427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60B103-F35A-4FE1-8459-6908238021F2}"/>
                </a:ext>
              </a:extLst>
            </p:cNvPr>
            <p:cNvSpPr/>
            <p:nvPr/>
          </p:nvSpPr>
          <p:spPr>
            <a:xfrm>
              <a:off x="3949950" y="3037065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5EA8DA-485D-4010-8182-36EC09557B77}"/>
                </a:ext>
              </a:extLst>
            </p:cNvPr>
            <p:cNvSpPr/>
            <p:nvPr/>
          </p:nvSpPr>
          <p:spPr>
            <a:xfrm>
              <a:off x="1166070" y="344183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B24574-EC05-4A8A-A323-7314E3C3BC0C}"/>
                </a:ext>
              </a:extLst>
            </p:cNvPr>
            <p:cNvSpPr/>
            <p:nvPr/>
          </p:nvSpPr>
          <p:spPr>
            <a:xfrm>
              <a:off x="156175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8FD8D2-1C08-404D-9AFF-A1D3019F1319}"/>
                </a:ext>
              </a:extLst>
            </p:cNvPr>
            <p:cNvSpPr/>
            <p:nvPr/>
          </p:nvSpPr>
          <p:spPr>
            <a:xfrm>
              <a:off x="195743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30958C3-18A8-4D97-8674-CA9E76195800}"/>
                </a:ext>
              </a:extLst>
            </p:cNvPr>
            <p:cNvSpPr/>
            <p:nvPr/>
          </p:nvSpPr>
          <p:spPr>
            <a:xfrm>
              <a:off x="2362523" y="3441836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3832F16-276E-4FF0-846C-0DC5E450ECB6}"/>
                </a:ext>
              </a:extLst>
            </p:cNvPr>
            <p:cNvSpPr/>
            <p:nvPr/>
          </p:nvSpPr>
          <p:spPr>
            <a:xfrm>
              <a:off x="2758203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C2E08ED-6D21-4373-9A3E-4CC7AF502F75}"/>
                </a:ext>
              </a:extLst>
            </p:cNvPr>
            <p:cNvSpPr/>
            <p:nvPr/>
          </p:nvSpPr>
          <p:spPr>
            <a:xfrm>
              <a:off x="3153883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FF8494B-9382-4217-976D-946719113F73}"/>
                </a:ext>
              </a:extLst>
            </p:cNvPr>
            <p:cNvSpPr/>
            <p:nvPr/>
          </p:nvSpPr>
          <p:spPr>
            <a:xfrm>
              <a:off x="355427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A44B92-DCC6-43E2-BC76-2655A8FD8FA5}"/>
                </a:ext>
              </a:extLst>
            </p:cNvPr>
            <p:cNvSpPr/>
            <p:nvPr/>
          </p:nvSpPr>
          <p:spPr>
            <a:xfrm>
              <a:off x="3949950" y="3439039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9E0C14E-749F-4CC6-98B4-3D26EEAE4DB9}"/>
                </a:ext>
              </a:extLst>
            </p:cNvPr>
            <p:cNvSpPr/>
            <p:nvPr/>
          </p:nvSpPr>
          <p:spPr>
            <a:xfrm>
              <a:off x="1166070" y="3821631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D40E4A1-9A7D-48C7-AF41-16C5EB4EC8DA}"/>
                </a:ext>
              </a:extLst>
            </p:cNvPr>
            <p:cNvSpPr/>
            <p:nvPr/>
          </p:nvSpPr>
          <p:spPr>
            <a:xfrm>
              <a:off x="156175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65D6C30-FAB4-4211-856E-D9804C631BBD}"/>
                </a:ext>
              </a:extLst>
            </p:cNvPr>
            <p:cNvSpPr/>
            <p:nvPr/>
          </p:nvSpPr>
          <p:spPr>
            <a:xfrm>
              <a:off x="195743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B95566-99D2-4B39-B3DA-DC3C27AEC917}"/>
                </a:ext>
              </a:extLst>
            </p:cNvPr>
            <p:cNvSpPr/>
            <p:nvPr/>
          </p:nvSpPr>
          <p:spPr>
            <a:xfrm>
              <a:off x="2362523" y="3821631"/>
              <a:ext cx="293614" cy="3103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465F10-ADA9-4373-9076-E82B7DD9B868}"/>
                </a:ext>
              </a:extLst>
            </p:cNvPr>
            <p:cNvSpPr/>
            <p:nvPr/>
          </p:nvSpPr>
          <p:spPr>
            <a:xfrm>
              <a:off x="2758203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044DCE4-4E0B-4A6C-88DE-86D71E2866FF}"/>
                </a:ext>
              </a:extLst>
            </p:cNvPr>
            <p:cNvSpPr/>
            <p:nvPr/>
          </p:nvSpPr>
          <p:spPr>
            <a:xfrm>
              <a:off x="3153883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7D347A7-9FA3-4661-A4ED-834D6AE4A467}"/>
                </a:ext>
              </a:extLst>
            </p:cNvPr>
            <p:cNvSpPr/>
            <p:nvPr/>
          </p:nvSpPr>
          <p:spPr>
            <a:xfrm>
              <a:off x="355427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5CA0290-832E-4AC1-803F-930F90C488B0}"/>
                </a:ext>
              </a:extLst>
            </p:cNvPr>
            <p:cNvSpPr/>
            <p:nvPr/>
          </p:nvSpPr>
          <p:spPr>
            <a:xfrm>
              <a:off x="3949950" y="3818834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96C5488-56C5-49E3-86EE-C368D59026AA}"/>
                </a:ext>
              </a:extLst>
            </p:cNvPr>
            <p:cNvSpPr/>
            <p:nvPr/>
          </p:nvSpPr>
          <p:spPr>
            <a:xfrm>
              <a:off x="1166070" y="418890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9D937E-7DFD-49A9-874C-79BE974440FF}"/>
                </a:ext>
              </a:extLst>
            </p:cNvPr>
            <p:cNvSpPr/>
            <p:nvPr/>
          </p:nvSpPr>
          <p:spPr>
            <a:xfrm>
              <a:off x="156175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7947BCF-7738-414C-9963-068FD63DC2D9}"/>
                </a:ext>
              </a:extLst>
            </p:cNvPr>
            <p:cNvSpPr/>
            <p:nvPr/>
          </p:nvSpPr>
          <p:spPr>
            <a:xfrm>
              <a:off x="195743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1790928-CE04-4BF2-B8FC-334D055059E7}"/>
                </a:ext>
              </a:extLst>
            </p:cNvPr>
            <p:cNvSpPr/>
            <p:nvPr/>
          </p:nvSpPr>
          <p:spPr>
            <a:xfrm>
              <a:off x="2362523" y="4188903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C07A5F3-0568-46A1-B740-E17C65EEE9BE}"/>
                </a:ext>
              </a:extLst>
            </p:cNvPr>
            <p:cNvSpPr/>
            <p:nvPr/>
          </p:nvSpPr>
          <p:spPr>
            <a:xfrm>
              <a:off x="2758203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4AE3B2-7F56-4FD1-ADCB-912306BB7311}"/>
                </a:ext>
              </a:extLst>
            </p:cNvPr>
            <p:cNvSpPr/>
            <p:nvPr/>
          </p:nvSpPr>
          <p:spPr>
            <a:xfrm>
              <a:off x="3153883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BD2927E-31E3-437E-AEBA-4B732F67D378}"/>
                </a:ext>
              </a:extLst>
            </p:cNvPr>
            <p:cNvSpPr/>
            <p:nvPr/>
          </p:nvSpPr>
          <p:spPr>
            <a:xfrm>
              <a:off x="355427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404BE82-8BAA-4ACA-9F45-EEA88CBE19F7}"/>
                </a:ext>
              </a:extLst>
            </p:cNvPr>
            <p:cNvSpPr/>
            <p:nvPr/>
          </p:nvSpPr>
          <p:spPr>
            <a:xfrm>
              <a:off x="3949950" y="4186106"/>
              <a:ext cx="293614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34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8" y="1516284"/>
            <a:ext cx="3138852" cy="3304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044" y="2426761"/>
            <a:ext cx="4457700" cy="418147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678592" y="1371891"/>
            <a:ext cx="2509118" cy="65124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8592" y="795659"/>
            <a:ext cx="5448384" cy="44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1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43FE-BA07-4FE4-98E3-CEDB4627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0" y="1976878"/>
            <a:ext cx="5203889" cy="446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F72B5-5CE6-4473-A4CB-6A91F701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29" y="485575"/>
            <a:ext cx="4625361" cy="4908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59BCC78-721E-4A10-B9B2-B554A0ABA082}"/>
                  </a:ext>
                </a:extLst>
              </p14:cNvPr>
              <p14:cNvContentPartPr/>
              <p14:nvPr/>
            </p14:nvContentPartPr>
            <p14:xfrm>
              <a:off x="1249717" y="2435703"/>
              <a:ext cx="784440" cy="41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59BCC78-721E-4A10-B9B2-B554A0ABA0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077" y="2427063"/>
                <a:ext cx="802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975E5D-5A4C-47EA-BE03-B2393548DA10}"/>
                  </a:ext>
                </a:extLst>
              </p14:cNvPr>
              <p14:cNvContentPartPr/>
              <p14:nvPr/>
            </p14:nvContentPartPr>
            <p14:xfrm>
              <a:off x="7705237" y="2558823"/>
              <a:ext cx="1070280" cy="106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975E5D-5A4C-47EA-BE03-B2393548DA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96597" y="2550183"/>
                <a:ext cx="1087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69FB180-1AF3-47A8-9660-CC238AE24173}"/>
                  </a:ext>
                </a:extLst>
              </p14:cNvPr>
              <p14:cNvContentPartPr/>
              <p14:nvPr/>
            </p14:nvContentPartPr>
            <p14:xfrm>
              <a:off x="7675717" y="3082263"/>
              <a:ext cx="893880" cy="65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69FB180-1AF3-47A8-9660-CC238AE241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7077" y="3073263"/>
                <a:ext cx="911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D521E73-345F-4CE5-BEE5-9CA0BC666E57}"/>
                  </a:ext>
                </a:extLst>
              </p14:cNvPr>
              <p14:cNvContentPartPr/>
              <p14:nvPr/>
            </p14:nvContentPartPr>
            <p14:xfrm>
              <a:off x="7663837" y="3607503"/>
              <a:ext cx="1178640" cy="24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D521E73-345F-4CE5-BEE5-9CA0BC666E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5197" y="3598503"/>
                <a:ext cx="1196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6011BDA-C16B-4B64-8B68-6B7AB631B625}"/>
                  </a:ext>
                </a:extLst>
              </p14:cNvPr>
              <p14:cNvContentPartPr/>
              <p14:nvPr/>
            </p14:nvContentPartPr>
            <p14:xfrm>
              <a:off x="7835917" y="3961023"/>
              <a:ext cx="651960" cy="30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6011BDA-C16B-4B64-8B68-6B7AB631B6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26917" y="3952383"/>
                <a:ext cx="669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9F33B3F-A0F4-46A2-AC81-7AEC032C4F4A}"/>
                  </a:ext>
                </a:extLst>
              </p14:cNvPr>
              <p14:cNvContentPartPr/>
              <p14:nvPr/>
            </p14:nvContentPartPr>
            <p14:xfrm>
              <a:off x="7476277" y="3237783"/>
              <a:ext cx="149760" cy="154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9F33B3F-A0F4-46A2-AC81-7AEC032C4F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7637" y="3228783"/>
                <a:ext cx="1674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06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085" y="5642484"/>
            <a:ext cx="2556112" cy="108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60457" y="738068"/>
            <a:ext cx="65646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정의</a:t>
            </a:r>
            <a:r>
              <a:rPr lang="en-US" altLang="ko-KR" sz="5400" b="1" dirty="0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ko-KR" altLang="en-US" sz="5400" b="1" dirty="0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ko-KR" altLang="en-US" sz="5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38311" y="1894831"/>
            <a:ext cx="3993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5400" b="1" dirty="0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기초</a:t>
            </a:r>
            <a:endParaRPr lang="ko-KR" altLang="en-US" sz="5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굽은 화살표 4"/>
          <p:cNvSpPr/>
          <p:nvPr/>
        </p:nvSpPr>
        <p:spPr>
          <a:xfrm flipV="1">
            <a:off x="1689382" y="1661398"/>
            <a:ext cx="648929" cy="842170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굽은 화살표 5"/>
          <p:cNvSpPr/>
          <p:nvPr/>
        </p:nvSpPr>
        <p:spPr>
          <a:xfrm flipV="1">
            <a:off x="2608698" y="2780454"/>
            <a:ext cx="648929" cy="842170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57627" y="3013887"/>
            <a:ext cx="24667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 err="1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Keras</a:t>
            </a:r>
            <a:r>
              <a:rPr lang="en-US" altLang="ko-KR" sz="5400" b="1" dirty="0">
                <a:solidFill>
                  <a:schemeClr val="accent5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?</a:t>
            </a:r>
            <a:endParaRPr lang="ko-KR" altLang="en-US" sz="54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8406" y="4106228"/>
            <a:ext cx="61278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err="1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Keras</a:t>
            </a:r>
            <a:r>
              <a:rPr lang="ko-KR" altLang="en-US" sz="44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로 데이터 분석하기</a:t>
            </a:r>
            <a:r>
              <a:rPr lang="en-US" altLang="ko-KR" sz="44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400" dirty="0">
              <a:solidFill>
                <a:srgbClr val="00B0F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굽은 화살표 9"/>
          <p:cNvSpPr/>
          <p:nvPr/>
        </p:nvSpPr>
        <p:spPr>
          <a:xfrm flipV="1">
            <a:off x="3565722" y="3861803"/>
            <a:ext cx="648929" cy="842170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58406" y="4951904"/>
            <a:ext cx="5997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err="1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Keras</a:t>
            </a:r>
            <a:r>
              <a:rPr lang="ko-KR" altLang="en-US" sz="44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로 이미지 인식하기</a:t>
            </a:r>
            <a:r>
              <a:rPr lang="en-US" altLang="ko-KR" sz="4400" b="1" dirty="0">
                <a:solidFill>
                  <a:srgbClr val="00B0F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400" dirty="0">
              <a:solidFill>
                <a:srgbClr val="00B0F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굽은 화살표 10"/>
          <p:cNvSpPr/>
          <p:nvPr/>
        </p:nvSpPr>
        <p:spPr>
          <a:xfrm flipV="1">
            <a:off x="3565722" y="4707479"/>
            <a:ext cx="648929" cy="842170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rot="20799716">
            <a:off x="7578100" y="2923914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BrowalliaUPC" panose="020B0604020202020204" pitchFamily="34" charset="-34"/>
              </a:rPr>
              <a:t>import </a:t>
            </a:r>
            <a:r>
              <a:rPr lang="en-US" altLang="ko-KR" sz="4800" b="1" dirty="0" err="1">
                <a:solidFill>
                  <a:schemeClr val="bg1">
                    <a:lumMod val="6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BrowalliaUPC" panose="020B0604020202020204" pitchFamily="34" charset="-34"/>
              </a:rPr>
              <a:t>keras</a:t>
            </a:r>
            <a:endParaRPr lang="ko-KR" altLang="en-US" sz="4800" b="1" dirty="0">
              <a:solidFill>
                <a:schemeClr val="bg1">
                  <a:lumMod val="6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  <a:cs typeface="BrowalliaUPC" panose="020B0604020202020204" pitchFamily="34" charset="-34"/>
            </a:endParaRPr>
          </a:p>
        </p:txBody>
      </p:sp>
      <p:pic>
        <p:nvPicPr>
          <p:cNvPr id="1030" name="Picture 6" descr="ì¸ê³µì§ë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14"/>
          <a:stretch/>
        </p:blipFill>
        <p:spPr bwMode="auto">
          <a:xfrm flipH="1">
            <a:off x="10825" y="792353"/>
            <a:ext cx="1395751" cy="378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0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3678E-AEBC-404D-9985-D8B65179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6" y="3065362"/>
            <a:ext cx="4984699" cy="32709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195F31-E3D4-4A20-B9F0-E294AB44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671" y="309406"/>
            <a:ext cx="4191039" cy="2485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0003AB-440A-465E-80A9-56AE3B83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665" y="2832621"/>
            <a:ext cx="3683690" cy="3503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3327B19-04F0-4CB7-B452-22CA09EA7CF5}"/>
                  </a:ext>
                </a:extLst>
              </p14:cNvPr>
              <p14:cNvContentPartPr/>
              <p14:nvPr/>
            </p14:nvContentPartPr>
            <p14:xfrm>
              <a:off x="2832637" y="2977503"/>
              <a:ext cx="844920" cy="676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3327B19-04F0-4CB7-B452-22CA09EA7C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3997" y="2968863"/>
                <a:ext cx="86256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0900D7-C0A9-44EC-A2E2-8E8AEA5AC5DC}"/>
              </a:ext>
            </a:extLst>
          </p:cNvPr>
          <p:cNvGrpSpPr/>
          <p:nvPr/>
        </p:nvGrpSpPr>
        <p:grpSpPr>
          <a:xfrm>
            <a:off x="5176597" y="2405103"/>
            <a:ext cx="2420640" cy="458280"/>
            <a:chOff x="5176597" y="2405103"/>
            <a:chExt cx="24206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7B1D23-7F73-4B4F-9F36-497FC931F30C}"/>
                    </a:ext>
                  </a:extLst>
                </p14:cNvPr>
                <p14:cNvContentPartPr/>
                <p14:nvPr/>
              </p14:nvContentPartPr>
              <p14:xfrm>
                <a:off x="5176597" y="2520303"/>
                <a:ext cx="276480" cy="265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7B1D23-7F73-4B4F-9F36-497FC931F3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7957" y="2511303"/>
                  <a:ext cx="294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792900C-4053-4EB9-90AB-E29BBA8533E4}"/>
                    </a:ext>
                  </a:extLst>
                </p14:cNvPr>
                <p14:cNvContentPartPr/>
                <p14:nvPr/>
              </p14:nvContentPartPr>
              <p14:xfrm>
                <a:off x="7326877" y="2405103"/>
                <a:ext cx="270360" cy="244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792900C-4053-4EB9-90AB-E29BBA8533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18237" y="2396103"/>
                  <a:ext cx="288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D6D223B-400D-4E27-A741-6BE4DC4EA546}"/>
                    </a:ext>
                  </a:extLst>
                </p14:cNvPr>
                <p14:cNvContentPartPr/>
                <p14:nvPr/>
              </p14:nvContentPartPr>
              <p14:xfrm>
                <a:off x="5611117" y="2756823"/>
                <a:ext cx="1575720" cy="106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D6D223B-400D-4E27-A741-6BE4DC4EA5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2477" y="2748183"/>
                  <a:ext cx="1593360" cy="12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598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0778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Perceptron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68" y="1488983"/>
            <a:ext cx="107908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Perceptron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구조</a:t>
            </a:r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8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입력층과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출력층을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가짐</a:t>
            </a:r>
          </a:p>
          <a:p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8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입력층은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연산을 하지 않으므로 </a:t>
            </a:r>
            <a:r>
              <a:rPr lang="ko-KR" altLang="en-US" sz="28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퍼셉트론은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단일 층 구조라고 간주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195F31-E3D4-4A20-B9F0-E294AB44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47" y="2908517"/>
            <a:ext cx="6303675" cy="37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0778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Perceptron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68" y="1488983"/>
            <a:ext cx="10790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Perceptron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기반의 논리 시스템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 descr="https://miro.medium.com/max/299/0*9QQhdtqhL6H2yMJ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2" y="2264645"/>
            <a:ext cx="28479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357/1*KUsrt-80RQMHS8_jGhik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8" y="4669738"/>
            <a:ext cx="3400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iro.medium.com/max/301/0*Ul09ZJh9XpWoE3d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25" y="2255119"/>
            <a:ext cx="286702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357/1*iPkjXwYEV6Cjc92Y5H6m_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24" y="4660211"/>
            <a:ext cx="3400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iro.medium.com/max/167/0*TcSLf0N1vH15lnhf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66" y="2255119"/>
            <a:ext cx="159067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357/1*MhOnIs6bKh2sT9TMQwRKI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290" y="4851621"/>
            <a:ext cx="340042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13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0778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Perceptron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268" y="1488983"/>
            <a:ext cx="10790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Perceptron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기반의 논리 시스템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050" name="Picture 2" descr="https://miro.medium.com/max/297/0*VgvkMDd1E7Z0w69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9" y="2268450"/>
            <a:ext cx="282892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357/1*K0W7c-9HSfuqDZ9NMYLB-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90" y="4581374"/>
            <a:ext cx="3400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301/0*WnNm2x6gyaXfTBi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55" y="2268450"/>
            <a:ext cx="28670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357/1*t1AjsBSRGOnkRqP_-6v-w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4" y="4581373"/>
            <a:ext cx="3400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7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10211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Perceptron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XOR 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문제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8B2CC-9901-45B6-A699-78CECD9F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971" y="2219228"/>
            <a:ext cx="4608877" cy="23527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6137" y="4398380"/>
            <a:ext cx="1250066" cy="152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137" y="1843185"/>
            <a:ext cx="5651482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5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10211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Perceptron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XOR 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문제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3074" name="Picture 2" descr="https://miro.medium.com/max/299/0*W2evx8WUDNHOFeo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6" y="2877303"/>
            <a:ext cx="28479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6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10211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Perceptron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XOR 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문제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6137" y="4398380"/>
            <a:ext cx="1250066" cy="152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miro.medium.com/max/299/0*W2evx8WUDNHOFeo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73" y="2877303"/>
            <a:ext cx="28479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miro.medium.com/max/511/1*crHb1glbJXd6Qhxf8k-S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68" y="2424866"/>
            <a:ext cx="48672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60268" y="1488983"/>
            <a:ext cx="11235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Perceptron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기반의 논리 시스템</a:t>
            </a:r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다층 </a:t>
            </a:r>
            <a:r>
              <a:rPr lang="ko-KR" altLang="en-US" sz="28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퍼셉트론</a:t>
            </a:r>
            <a:r>
              <a:rPr lang="ko-KR" altLang="en-US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(Multi-Layer Perceptron)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60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102114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Perceptron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</a:t>
            </a:r>
            <a:r>
              <a:rPr lang="en-US" altLang="ko-KR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XOR </a:t>
            </a:r>
            <a:r>
              <a:rPr lang="ko-KR" altLang="en-US" sz="4000" b="1" dirty="0" smtClean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문제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8" y="1379460"/>
            <a:ext cx="5818851" cy="528919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1"/>
          <a:stretch/>
        </p:blipFill>
        <p:spPr bwMode="auto">
          <a:xfrm>
            <a:off x="7054010" y="1434881"/>
            <a:ext cx="3836904" cy="501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669482" y="6450255"/>
            <a:ext cx="3409321" cy="21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ko-KR" sz="1200" b="1" dirty="0">
                <a:latin typeface="Arial" panose="020B0604020202020204" pitchFamily="34" charset="0"/>
              </a:rPr>
              <a:t>Albert </a:t>
            </a:r>
            <a:r>
              <a:rPr lang="en-GB" altLang="ko-KR" sz="1200" b="1" dirty="0" err="1">
                <a:latin typeface="Arial" panose="020B0604020202020204" pitchFamily="34" charset="0"/>
              </a:rPr>
              <a:t>Gidon</a:t>
            </a:r>
            <a:r>
              <a:rPr lang="en-GB" altLang="ko-KR" sz="1200" b="1" dirty="0">
                <a:latin typeface="Arial" panose="020B0604020202020204" pitchFamily="34" charset="0"/>
              </a:rPr>
              <a:t> et al. Science 2020;367:83-87</a:t>
            </a:r>
          </a:p>
        </p:txBody>
      </p:sp>
    </p:spTree>
    <p:extLst>
      <p:ext uri="{BB962C8B-B14F-4D97-AF65-F5344CB8AC3E}">
        <p14:creationId xmlns:p14="http://schemas.microsoft.com/office/powerpoint/2010/main" val="125761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3587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89C445-540A-433F-9CBA-F08EAB9E7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55" y="1481547"/>
            <a:ext cx="6200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4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611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차가운 겨울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6" name="Picture 2" descr="http://img.hani.co.kr/imgdb/original/2017/0108/00501988_201701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88"/>
            <a:ext cx="12192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8899" y="5126865"/>
            <a:ext cx="761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From http://www.hani.co.kr/arti/science/science_general/777909.html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7101" y="4634323"/>
            <a:ext cx="3099629" cy="21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33684" y="2772386"/>
            <a:ext cx="65646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정의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47" y="4325867"/>
            <a:ext cx="2459664" cy="24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1098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006" b="1063"/>
          <a:stretch/>
        </p:blipFill>
        <p:spPr>
          <a:xfrm>
            <a:off x="199923" y="1814058"/>
            <a:ext cx="11733495" cy="2787446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1282271" y="923891"/>
            <a:ext cx="9834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The Big Bang in Machine Learning</a:t>
            </a:r>
            <a:endParaRPr lang="ko-KR" altLang="en-US" sz="4800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80882" y="4672877"/>
            <a:ext cx="1803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컴퓨터기술의</a:t>
            </a:r>
            <a:endParaRPr lang="en-US" altLang="ko-KR" sz="2400" b="1" dirty="0">
              <a:solidFill>
                <a:srgbClr val="7030A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비약적 발전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9900" y="4672876"/>
            <a:ext cx="1927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데이터의</a:t>
            </a:r>
            <a:endParaRPr lang="en-US" altLang="ko-KR" sz="2400" b="1" dirty="0">
              <a:solidFill>
                <a:srgbClr val="7030A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폭발적인 증가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7546" y="4672875"/>
            <a:ext cx="2489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새로운 알고리즘의</a:t>
            </a:r>
            <a:endParaRPr lang="en-US" altLang="ko-KR" sz="2400" b="1" dirty="0">
              <a:solidFill>
                <a:srgbClr val="7030A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b="1" dirty="0" err="1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효과성</a:t>
            </a:r>
            <a:r>
              <a:rPr lang="ko-KR" altLang="en-US" sz="2400" b="1" dirty="0">
                <a:solidFill>
                  <a:srgbClr val="7030A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증명</a:t>
            </a:r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61" y="5304767"/>
            <a:ext cx="1561102" cy="15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64680" y="6076693"/>
            <a:ext cx="5003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활용에 대한 사회적 관심증가</a:t>
            </a:r>
            <a:endParaRPr lang="ko-KR" altLang="en-US" sz="2400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50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421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새로운 알고리즘의 효과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239"/>
          <a:stretch/>
        </p:blipFill>
        <p:spPr>
          <a:xfrm>
            <a:off x="1000494" y="1636301"/>
            <a:ext cx="3675678" cy="4330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87777" y="1545548"/>
            <a:ext cx="4739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0B0F0"/>
                </a:solidFill>
              </a:rPr>
              <a:t>Backpropagation</a:t>
            </a:r>
            <a:endParaRPr lang="ko-KR" altLang="en-US" sz="44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58956" y="2542686"/>
            <a:ext cx="1611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>
                <a:solidFill>
                  <a:srgbClr val="C00000"/>
                </a:solidFill>
              </a:rPr>
              <a:t>Relu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6172" y="5092789"/>
            <a:ext cx="61622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3366FF"/>
                </a:solidFill>
              </a:rPr>
              <a:t>Convolutional Neural Network</a:t>
            </a:r>
          </a:p>
          <a:p>
            <a:pPr algn="ctr"/>
            <a:r>
              <a:rPr lang="en-US" altLang="ko-KR" sz="3200" b="1" dirty="0">
                <a:solidFill>
                  <a:srgbClr val="3366FF"/>
                </a:solidFill>
              </a:rPr>
              <a:t>(CNN)</a:t>
            </a:r>
            <a:endParaRPr lang="ko-KR" altLang="en-US" sz="3200" b="1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8617" y="2486749"/>
            <a:ext cx="3988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FFC000"/>
                </a:solidFill>
              </a:rPr>
              <a:t>Initialization…</a:t>
            </a:r>
            <a:endParaRPr lang="ko-KR" altLang="en-US" sz="4400" b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7777" y="3427950"/>
            <a:ext cx="243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0B050"/>
                </a:solidFill>
              </a:rPr>
              <a:t>Dropout</a:t>
            </a:r>
            <a:endParaRPr lang="ko-KR" altLang="en-US" sz="44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54452" y="4242084"/>
            <a:ext cx="5947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7030A0"/>
                </a:solidFill>
              </a:rPr>
              <a:t>Batch </a:t>
            </a:r>
            <a:r>
              <a:rPr lang="en-US" altLang="ko-KR" sz="4400" b="1" dirty="0" smtClean="0">
                <a:solidFill>
                  <a:srgbClr val="7030A0"/>
                </a:solidFill>
              </a:rPr>
              <a:t>Normalizations</a:t>
            </a:r>
            <a:endParaRPr lang="ko-KR" altLang="en-US" sz="4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9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47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고성능 컴퓨터 기술의 비약적 발전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8" name="Picture 4" descr="GPU volt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4068357" y="1352983"/>
            <a:ext cx="7701885" cy="46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2892" y="5138729"/>
            <a:ext cx="742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GPU: Graphics Processing Unit</a:t>
            </a:r>
            <a:endParaRPr lang="ko-KR" altLang="en-US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888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47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고성능 컴퓨터 기술의 비약적 발전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8" name="Picture 4" descr="GPU volt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4068357" y="1352983"/>
            <a:ext cx="7701885" cy="46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892" y="5138729"/>
            <a:ext cx="742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GPU: Graphics Processing Unit</a:t>
            </a:r>
            <a:endParaRPr lang="ko-KR" altLang="en-US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Picture 4" descr="X symbol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42" y="4963818"/>
            <a:ext cx="3158950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7794" y="6089817"/>
            <a:ext cx="8658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DPU: Deep-learning Processing Unit</a:t>
            </a:r>
            <a:endParaRPr lang="ko-KR" altLang="en-US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87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47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고성능 컴퓨터 기술의 비약적 발전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8" name="Picture 2" descr="1202개의 CPU와 176개의 GPU가 사용됐다.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210" y="1088116"/>
            <a:ext cx="2759227" cy="425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U volt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"/>
          <a:stretch/>
        </p:blipFill>
        <p:spPr bwMode="auto">
          <a:xfrm>
            <a:off x="5583606" y="4520106"/>
            <a:ext cx="3093318" cy="18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93805" y="1692832"/>
            <a:ext cx="61162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32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AlphaGo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구글의 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DeepMind</a:t>
            </a:r>
            <a:r>
              <a:rPr lang="ko-KR" altLang="en-US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 이렇게 강력한 인공지능을 개발할 수 있었던 바탕은 풍부한 계산자원에 있다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ko-KR" altLang="en-US" sz="3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판후이와</a:t>
            </a:r>
            <a:r>
              <a:rPr lang="ko-KR" altLang="en-US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대국을 한 분산 </a:t>
            </a:r>
            <a:r>
              <a:rPr lang="en-US" altLang="ko-KR" sz="32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AlphaGo</a:t>
            </a:r>
            <a:r>
              <a:rPr lang="ko-KR" altLang="en-US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경우 </a:t>
            </a:r>
            <a:r>
              <a:rPr lang="en-US" altLang="ko-KR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1202</a:t>
            </a:r>
            <a:r>
              <a:rPr lang="ko-KR" altLang="en-US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개의 </a:t>
            </a:r>
            <a:r>
              <a:rPr lang="en-US" altLang="ko-KR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CPU</a:t>
            </a:r>
            <a:r>
              <a:rPr lang="ko-KR" altLang="en-US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</a:t>
            </a:r>
            <a:r>
              <a:rPr lang="en-US" altLang="ko-KR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176</a:t>
            </a:r>
            <a:r>
              <a:rPr lang="ko-KR" altLang="en-US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개의 </a:t>
            </a:r>
            <a:r>
              <a:rPr lang="en-US" altLang="ko-KR" sz="32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GPU</a:t>
            </a:r>
            <a:r>
              <a:rPr lang="ko-KR" altLang="en-US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 사용됐다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10E9F8F-8077-44C1-97C5-BD3644FA7EE0}"/>
                  </a:ext>
                </a:extLst>
              </p14:cNvPr>
              <p14:cNvContentPartPr/>
              <p14:nvPr/>
            </p14:nvContentPartPr>
            <p14:xfrm>
              <a:off x="3856837" y="4062183"/>
              <a:ext cx="2415600" cy="120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10E9F8F-8077-44C1-97C5-BD3644FA7E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7837" y="4053543"/>
                <a:ext cx="2433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C19D5FD-DD35-4995-A47E-CD4CD31428C3}"/>
                  </a:ext>
                </a:extLst>
              </p14:cNvPr>
              <p14:cNvContentPartPr/>
              <p14:nvPr/>
            </p14:nvContentPartPr>
            <p14:xfrm>
              <a:off x="906997" y="4600023"/>
              <a:ext cx="2258280" cy="119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C19D5FD-DD35-4995-A47E-CD4CD31428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997" y="4591023"/>
                <a:ext cx="227592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5B8D34-F70A-49EB-B6F1-AD63019BD901}"/>
              </a:ext>
            </a:extLst>
          </p:cNvPr>
          <p:cNvGrpSpPr/>
          <p:nvPr/>
        </p:nvGrpSpPr>
        <p:grpSpPr>
          <a:xfrm>
            <a:off x="926797" y="5375103"/>
            <a:ext cx="2787480" cy="727200"/>
            <a:chOff x="926797" y="5375103"/>
            <a:chExt cx="2787480" cy="7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49F2F00-1A92-4A7E-AC9C-A358877E6380}"/>
                    </a:ext>
                  </a:extLst>
                </p14:cNvPr>
                <p14:cNvContentPartPr/>
                <p14:nvPr/>
              </p14:nvContentPartPr>
              <p14:xfrm>
                <a:off x="2659117" y="5563023"/>
                <a:ext cx="347400" cy="44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49F2F00-1A92-4A7E-AC9C-A358877E63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0477" y="5554383"/>
                  <a:ext cx="365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E4EA1AE-E71C-41E9-84B0-9A66E9DD71C9}"/>
                    </a:ext>
                  </a:extLst>
                </p14:cNvPr>
                <p14:cNvContentPartPr/>
                <p14:nvPr/>
              </p14:nvContentPartPr>
              <p14:xfrm>
                <a:off x="2790157" y="5670303"/>
                <a:ext cx="311760" cy="195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E4EA1AE-E71C-41E9-84B0-9A66E9DD71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1517" y="5661663"/>
                  <a:ext cx="329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69801B9-14BC-4F11-A358-C955A89D3218}"/>
                    </a:ext>
                  </a:extLst>
                </p14:cNvPr>
                <p14:cNvContentPartPr/>
                <p14:nvPr/>
              </p14:nvContentPartPr>
              <p14:xfrm>
                <a:off x="2992117" y="5712063"/>
                <a:ext cx="70560" cy="3337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69801B9-14BC-4F11-A358-C955A89D32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3477" y="5703063"/>
                  <a:ext cx="88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6FEF6F0-74D9-4C65-8DA0-79A6DF772112}"/>
                    </a:ext>
                  </a:extLst>
                </p14:cNvPr>
                <p14:cNvContentPartPr/>
                <p14:nvPr/>
              </p14:nvContentPartPr>
              <p14:xfrm>
                <a:off x="3129637" y="5550783"/>
                <a:ext cx="70200" cy="448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6FEF6F0-74D9-4C65-8DA0-79A6DF7721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0637" y="5542143"/>
                  <a:ext cx="878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60D5DCE-D820-4B3C-9981-052FDD04317B}"/>
                    </a:ext>
                  </a:extLst>
                </p14:cNvPr>
                <p14:cNvContentPartPr/>
                <p14:nvPr/>
              </p14:nvContentPartPr>
              <p14:xfrm>
                <a:off x="3091837" y="5596503"/>
                <a:ext cx="195480" cy="248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60D5DCE-D820-4B3C-9981-052FDD0431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2837" y="5587503"/>
                  <a:ext cx="213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8EEE14C-F88C-4556-9A94-0DB6AD297EBB}"/>
                    </a:ext>
                  </a:extLst>
                </p14:cNvPr>
                <p14:cNvContentPartPr/>
                <p14:nvPr/>
              </p14:nvContentPartPr>
              <p14:xfrm>
                <a:off x="3363637" y="5505783"/>
                <a:ext cx="265680" cy="372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8EEE14C-F88C-4556-9A94-0DB6AD297E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4997" y="5497143"/>
                  <a:ext cx="283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F37A327-AD9C-40F3-B4D2-F13C8E44637A}"/>
                    </a:ext>
                  </a:extLst>
                </p14:cNvPr>
                <p14:cNvContentPartPr/>
                <p14:nvPr/>
              </p14:nvContentPartPr>
              <p14:xfrm>
                <a:off x="1121917" y="5741943"/>
                <a:ext cx="52920" cy="322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F37A327-AD9C-40F3-B4D2-F13C8E4463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2917" y="5732943"/>
                  <a:ext cx="70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0925861-1307-4EE4-B1CD-F6259AC28B20}"/>
                    </a:ext>
                  </a:extLst>
                </p14:cNvPr>
                <p14:cNvContentPartPr/>
                <p14:nvPr/>
              </p14:nvContentPartPr>
              <p14:xfrm>
                <a:off x="1269157" y="5738703"/>
                <a:ext cx="28800" cy="165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0925861-1307-4EE4-B1CD-F6259AC28B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60157" y="5730063"/>
                  <a:ext cx="4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81B109-D842-455F-9A18-72B401ACAC0E}"/>
                    </a:ext>
                  </a:extLst>
                </p14:cNvPr>
                <p14:cNvContentPartPr/>
                <p14:nvPr/>
              </p14:nvContentPartPr>
              <p14:xfrm>
                <a:off x="1253677" y="5735463"/>
                <a:ext cx="147600" cy="302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81B109-D842-455F-9A18-72B401ACAC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45037" y="5726823"/>
                  <a:ext cx="165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D2645DD-032D-49C2-834A-94EE1394CDEE}"/>
                    </a:ext>
                  </a:extLst>
                </p14:cNvPr>
                <p14:cNvContentPartPr/>
                <p14:nvPr/>
              </p14:nvContentPartPr>
              <p14:xfrm>
                <a:off x="1504237" y="5659863"/>
                <a:ext cx="138240" cy="339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D2645DD-032D-49C2-834A-94EE1394CD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5237" y="5650863"/>
                  <a:ext cx="155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7EB1E0F-C721-455E-B95F-1739834F8246}"/>
                    </a:ext>
                  </a:extLst>
                </p14:cNvPr>
                <p14:cNvContentPartPr/>
                <p14:nvPr/>
              </p14:nvContentPartPr>
              <p14:xfrm>
                <a:off x="1729957" y="5745183"/>
                <a:ext cx="79560" cy="164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7EB1E0F-C721-455E-B95F-1739834F82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0957" y="5736183"/>
                  <a:ext cx="97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111152F-C3C9-4A58-A1C8-1AD2FEAFB412}"/>
                    </a:ext>
                  </a:extLst>
                </p14:cNvPr>
                <p14:cNvContentPartPr/>
                <p14:nvPr/>
              </p14:nvContentPartPr>
              <p14:xfrm>
                <a:off x="1850557" y="5772183"/>
                <a:ext cx="42120" cy="115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111152F-C3C9-4A58-A1C8-1AD2FEAFB4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1557" y="5763543"/>
                  <a:ext cx="59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720CF6C-4ABB-482A-B8A6-020CCA20E657}"/>
                    </a:ext>
                  </a:extLst>
                </p14:cNvPr>
                <p14:cNvContentPartPr/>
                <p14:nvPr/>
              </p14:nvContentPartPr>
              <p14:xfrm>
                <a:off x="1874677" y="5710983"/>
                <a:ext cx="137520" cy="391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720CF6C-4ABB-482A-B8A6-020CCA20E6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5677" y="5702343"/>
                  <a:ext cx="1551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97FA92D-C7E4-4ABB-BBA9-11AD2E53FB32}"/>
                    </a:ext>
                  </a:extLst>
                </p14:cNvPr>
                <p14:cNvContentPartPr/>
                <p14:nvPr/>
              </p14:nvContentPartPr>
              <p14:xfrm>
                <a:off x="2069797" y="5694783"/>
                <a:ext cx="92160" cy="118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97FA92D-C7E4-4ABB-BBA9-11AD2E53FB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61157" y="5685783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9A0F5D8-E234-4083-9E7B-CF13575EB296}"/>
                    </a:ext>
                  </a:extLst>
                </p14:cNvPr>
                <p14:cNvContentPartPr/>
                <p14:nvPr/>
              </p14:nvContentPartPr>
              <p14:xfrm>
                <a:off x="2092477" y="5813223"/>
                <a:ext cx="136080" cy="98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9A0F5D8-E234-4083-9E7B-CF13575EB2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83477" y="5804223"/>
                  <a:ext cx="153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5A82F89-1083-4936-BCA5-4E15753C11C1}"/>
                    </a:ext>
                  </a:extLst>
                </p14:cNvPr>
                <p14:cNvContentPartPr/>
                <p14:nvPr/>
              </p14:nvContentPartPr>
              <p14:xfrm>
                <a:off x="2268157" y="5688663"/>
                <a:ext cx="66240" cy="332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5A82F89-1083-4936-BCA5-4E15753C11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59517" y="5679663"/>
                  <a:ext cx="83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A42E36B-D58D-4C31-86B5-9671F98CE54B}"/>
                    </a:ext>
                  </a:extLst>
                </p14:cNvPr>
                <p14:cNvContentPartPr/>
                <p14:nvPr/>
              </p14:nvContentPartPr>
              <p14:xfrm>
                <a:off x="926797" y="5655903"/>
                <a:ext cx="59040" cy="99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A42E36B-D58D-4C31-86B5-9671F98CE5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7797" y="5647263"/>
                  <a:ext cx="76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2AC2521-AC6A-455E-976E-7526E810C188}"/>
                    </a:ext>
                  </a:extLst>
                </p14:cNvPr>
                <p14:cNvContentPartPr/>
                <p14:nvPr/>
              </p14:nvContentPartPr>
              <p14:xfrm>
                <a:off x="994477" y="5626383"/>
                <a:ext cx="43920" cy="111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2AC2521-AC6A-455E-976E-7526E810C1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5837" y="5617383"/>
                  <a:ext cx="6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FB54DF-090F-4337-9C35-94EB589F94CA}"/>
                    </a:ext>
                  </a:extLst>
                </p14:cNvPr>
                <p14:cNvContentPartPr/>
                <p14:nvPr/>
              </p14:nvContentPartPr>
              <p14:xfrm>
                <a:off x="3654877" y="5375103"/>
                <a:ext cx="19800" cy="121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FB54DF-090F-4337-9C35-94EB589F94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45877" y="5366103"/>
                  <a:ext cx="3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75C2CE-1E94-4387-8A26-F011B6C6BCD7}"/>
                    </a:ext>
                  </a:extLst>
                </p14:cNvPr>
                <p14:cNvContentPartPr/>
                <p14:nvPr/>
              </p14:nvContentPartPr>
              <p14:xfrm>
                <a:off x="3707077" y="5399943"/>
                <a:ext cx="7200" cy="162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75C2CE-1E94-4387-8A26-F011B6C6BC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8437" y="5391303"/>
                  <a:ext cx="24840" cy="17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914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47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고성능 컴퓨터 기술의 비약적 발전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385" y="1201320"/>
            <a:ext cx="5128026" cy="5445224"/>
          </a:xfrm>
          <a:prstGeom prst="rect">
            <a:avLst/>
          </a:prstGeom>
        </p:spPr>
      </p:pic>
      <p:pic>
        <p:nvPicPr>
          <p:cNvPr id="2050" name="Picture 2" descr="V100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3" y="3115880"/>
            <a:ext cx="6511443" cy="346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100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57" y="1344983"/>
            <a:ext cx="3941863" cy="17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AD77110-F7DC-4E43-817C-D6B98EBD2D4B}"/>
                  </a:ext>
                </a:extLst>
              </p14:cNvPr>
              <p14:cNvContentPartPr/>
              <p14:nvPr/>
            </p14:nvContentPartPr>
            <p14:xfrm>
              <a:off x="179077" y="4549983"/>
              <a:ext cx="145800" cy="280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AD77110-F7DC-4E43-817C-D6B98EBD2D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37" y="4541343"/>
                <a:ext cx="163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66FF562-EDB7-4A25-BFA1-2A0F3D9A27C0}"/>
                  </a:ext>
                </a:extLst>
              </p14:cNvPr>
              <p14:cNvContentPartPr/>
              <p14:nvPr/>
            </p14:nvContentPartPr>
            <p14:xfrm>
              <a:off x="145237" y="3333183"/>
              <a:ext cx="347760" cy="1257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66FF562-EDB7-4A25-BFA1-2A0F3D9A27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237" y="3324543"/>
                <a:ext cx="365400" cy="12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50D164-E9A0-4F8D-BFC8-FBCB3518FEF4}"/>
              </a:ext>
            </a:extLst>
          </p:cNvPr>
          <p:cNvGrpSpPr/>
          <p:nvPr/>
        </p:nvGrpSpPr>
        <p:grpSpPr>
          <a:xfrm>
            <a:off x="199957" y="2676903"/>
            <a:ext cx="1540800" cy="421560"/>
            <a:chOff x="199957" y="2676903"/>
            <a:chExt cx="15408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8E2B788-1711-4100-95CE-2034C8A1AE24}"/>
                    </a:ext>
                  </a:extLst>
                </p14:cNvPr>
                <p14:cNvContentPartPr/>
                <p14:nvPr/>
              </p14:nvContentPartPr>
              <p14:xfrm>
                <a:off x="199957" y="2799663"/>
                <a:ext cx="203040" cy="298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8E2B788-1711-4100-95CE-2034C8A1AE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1317" y="2791023"/>
                  <a:ext cx="220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9F79D62-F56E-420D-BCE1-7C95EFDBD4F0}"/>
                    </a:ext>
                  </a:extLst>
                </p14:cNvPr>
                <p14:cNvContentPartPr/>
                <p14:nvPr/>
              </p14:nvContentPartPr>
              <p14:xfrm>
                <a:off x="234877" y="2885343"/>
                <a:ext cx="176040" cy="6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9F79D62-F56E-420D-BCE1-7C95EFDBD4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877" y="2876703"/>
                  <a:ext cx="193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65F5453-22A4-4CB8-8A5B-08B0CFD5A277}"/>
                    </a:ext>
                  </a:extLst>
                </p14:cNvPr>
                <p14:cNvContentPartPr/>
                <p14:nvPr/>
              </p14:nvContentPartPr>
              <p14:xfrm>
                <a:off x="489037" y="2744583"/>
                <a:ext cx="18360" cy="346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65F5453-22A4-4CB8-8A5B-08B0CFD5A2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0037" y="2735943"/>
                  <a:ext cx="36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5039E30-0689-412A-90DA-ECC698C89B43}"/>
                    </a:ext>
                  </a:extLst>
                </p14:cNvPr>
                <p14:cNvContentPartPr/>
                <p14:nvPr/>
              </p14:nvContentPartPr>
              <p14:xfrm>
                <a:off x="590197" y="2777703"/>
                <a:ext cx="169560" cy="258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5039E30-0689-412A-90DA-ECC698C89B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197" y="2768703"/>
                  <a:ext cx="187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56A1519-B878-41C5-A070-2B20DA2F0BB2}"/>
                    </a:ext>
                  </a:extLst>
                </p14:cNvPr>
                <p14:cNvContentPartPr/>
                <p14:nvPr/>
              </p14:nvContentPartPr>
              <p14:xfrm>
                <a:off x="769117" y="2764743"/>
                <a:ext cx="145440" cy="289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56A1519-B878-41C5-A070-2B20DA2F0B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0477" y="2756103"/>
                  <a:ext cx="163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566C258-F263-4864-BA39-58B19EA0CA9B}"/>
                    </a:ext>
                  </a:extLst>
                </p14:cNvPr>
                <p14:cNvContentPartPr/>
                <p14:nvPr/>
              </p14:nvContentPartPr>
              <p14:xfrm>
                <a:off x="1081957" y="2727663"/>
                <a:ext cx="158760" cy="205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566C258-F263-4864-BA39-58B19EA0CA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3317" y="2718663"/>
                  <a:ext cx="176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333B683-7BEC-4843-A932-226236DF25B8}"/>
                    </a:ext>
                  </a:extLst>
                </p14:cNvPr>
                <p14:cNvContentPartPr/>
                <p14:nvPr/>
              </p14:nvContentPartPr>
              <p14:xfrm>
                <a:off x="1108237" y="2837463"/>
                <a:ext cx="92520" cy="51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333B683-7BEC-4843-A932-226236DF25B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597" y="2828463"/>
                  <a:ext cx="110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ED10627-76C3-4CED-B6F2-14C7C9E5AF2E}"/>
                    </a:ext>
                  </a:extLst>
                </p14:cNvPr>
                <p14:cNvContentPartPr/>
                <p14:nvPr/>
              </p14:nvContentPartPr>
              <p14:xfrm>
                <a:off x="1120837" y="2865543"/>
                <a:ext cx="144360" cy="176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ED10627-76C3-4CED-B6F2-14C7C9E5AF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2197" y="2856903"/>
                  <a:ext cx="162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9C92972-4782-4379-9620-66E52FADB745}"/>
                    </a:ext>
                  </a:extLst>
                </p14:cNvPr>
                <p14:cNvContentPartPr/>
                <p14:nvPr/>
              </p14:nvContentPartPr>
              <p14:xfrm>
                <a:off x="1274197" y="2809383"/>
                <a:ext cx="85680" cy="141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9C92972-4782-4379-9620-66E52FADB7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65557" y="2800383"/>
                  <a:ext cx="103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F43EBD1-ADBF-45C8-A602-C6B2611A9819}"/>
                    </a:ext>
                  </a:extLst>
                </p14:cNvPr>
                <p14:cNvContentPartPr/>
                <p14:nvPr/>
              </p14:nvContentPartPr>
              <p14:xfrm>
                <a:off x="1326397" y="2782023"/>
                <a:ext cx="109800" cy="56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F43EBD1-ADBF-45C8-A602-C6B2611A981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7757" y="2773023"/>
                  <a:ext cx="12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3DAD8EA-474A-46EA-B801-2BE496BC4A2B}"/>
                    </a:ext>
                  </a:extLst>
                </p14:cNvPr>
                <p14:cNvContentPartPr/>
                <p14:nvPr/>
              </p14:nvContentPartPr>
              <p14:xfrm>
                <a:off x="1422877" y="2769783"/>
                <a:ext cx="9360" cy="244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3DAD8EA-474A-46EA-B801-2BE496BC4A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3877" y="2761143"/>
                  <a:ext cx="27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136C553-C4DF-4A7A-A5FC-F119A5D8CE73}"/>
                    </a:ext>
                  </a:extLst>
                </p14:cNvPr>
                <p14:cNvContentPartPr/>
                <p14:nvPr/>
              </p14:nvContentPartPr>
              <p14:xfrm>
                <a:off x="1568317" y="2676903"/>
                <a:ext cx="93240" cy="276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136C553-C4DF-4A7A-A5FC-F119A5D8CE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59317" y="2668263"/>
                  <a:ext cx="110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07B7BBE-81A8-4F4C-BD0E-F1724AFF7A6F}"/>
                    </a:ext>
                  </a:extLst>
                </p14:cNvPr>
                <p14:cNvContentPartPr/>
                <p14:nvPr/>
              </p14:nvContentPartPr>
              <p14:xfrm>
                <a:off x="1533397" y="2697063"/>
                <a:ext cx="207360" cy="28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07B7BBE-81A8-4F4C-BD0E-F1724AFF7A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24397" y="2688423"/>
                  <a:ext cx="225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E93F7D0-52FC-496C-9931-4747BCD1CF5F}"/>
                    </a:ext>
                  </a:extLst>
                </p14:cNvPr>
                <p14:cNvContentPartPr/>
                <p14:nvPr/>
              </p14:nvContentPartPr>
              <p14:xfrm>
                <a:off x="1514677" y="3035823"/>
                <a:ext cx="55800" cy="62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E93F7D0-52FC-496C-9931-4747BCD1CF5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5677" y="3027183"/>
                  <a:ext cx="73440" cy="8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56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477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고성능 컴퓨터 기술의 비약적 발전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2050" name="Picture 2" descr="V100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6" y="1017293"/>
            <a:ext cx="5124432" cy="27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32701" y="1313346"/>
            <a:ext cx="63508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Tensor cores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A tensor core is a unit that </a:t>
            </a:r>
            <a:r>
              <a:rPr lang="en-US" altLang="ko-KR" sz="2400" b="1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multiplies two 4×4 FP16 matrices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and </a:t>
            </a:r>
            <a:r>
              <a:rPr lang="en-US" altLang="ko-KR" sz="2400" b="1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then adds a third FP16 or FP32 matrix to the result by using </a:t>
            </a:r>
            <a:r>
              <a:rPr lang="en-US" altLang="ko-KR" sz="2400" b="1" dirty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fused multiply–add (</a:t>
            </a:r>
            <a:r>
              <a:rPr lang="en-US" altLang="ko-KR" sz="2400" b="1" dirty="0" err="1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fma</a:t>
            </a:r>
            <a:r>
              <a:rPr lang="en-US" altLang="ko-KR" sz="2400" b="1" dirty="0">
                <a:solidFill>
                  <a:srgbClr val="00206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en-US" altLang="ko-KR" sz="2400" b="1" dirty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operations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and obtains an FP32 result … Tensor cores are intended to speed up the training of neural networks.</a:t>
            </a:r>
            <a:endParaRPr lang="ko-KR" altLang="en-US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59341" y="5726918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</a:rPr>
              <a:t>D = A×B + C</a:t>
            </a:r>
            <a:endParaRPr lang="ko-KR" altLang="en-US" sz="4000" b="1" dirty="0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2" y="4506254"/>
            <a:ext cx="5029134" cy="12206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7" y="4398380"/>
            <a:ext cx="5156939" cy="1864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4FA718-A4D7-4868-896F-A7B452341449}"/>
                  </a:ext>
                </a:extLst>
              </p14:cNvPr>
              <p14:cNvContentPartPr/>
              <p14:nvPr/>
            </p14:nvContentPartPr>
            <p14:xfrm>
              <a:off x="5417437" y="1150863"/>
              <a:ext cx="153000" cy="1663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4FA718-A4D7-4868-896F-A7B4523414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8797" y="1141863"/>
                <a:ext cx="170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61" name="잉크 2060">
                <a:extLst>
                  <a:ext uri="{FF2B5EF4-FFF2-40B4-BE49-F238E27FC236}">
                    <a16:creationId xmlns:a16="http://schemas.microsoft.com/office/drawing/2014/main" id="{1CC7B282-501D-4134-A86D-EB37929F3D56}"/>
                  </a:ext>
                </a:extLst>
              </p14:cNvPr>
              <p14:cNvContentPartPr/>
              <p14:nvPr/>
            </p14:nvContentPartPr>
            <p14:xfrm>
              <a:off x="9231277" y="639303"/>
              <a:ext cx="1578960" cy="530640"/>
            </p14:xfrm>
          </p:contentPart>
        </mc:Choice>
        <mc:Fallback xmlns="">
          <p:pic>
            <p:nvPicPr>
              <p:cNvPr id="2061" name="잉크 2060">
                <a:extLst>
                  <a:ext uri="{FF2B5EF4-FFF2-40B4-BE49-F238E27FC236}">
                    <a16:creationId xmlns:a16="http://schemas.microsoft.com/office/drawing/2014/main" id="{1CC7B282-501D-4134-A86D-EB37929F3D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7637" y="531303"/>
                <a:ext cx="16866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62" name="잉크 2061">
                <a:extLst>
                  <a:ext uri="{FF2B5EF4-FFF2-40B4-BE49-F238E27FC236}">
                    <a16:creationId xmlns:a16="http://schemas.microsoft.com/office/drawing/2014/main" id="{F00E76F1-31E8-44F3-8BF0-D64684D6D34B}"/>
                  </a:ext>
                </a:extLst>
              </p14:cNvPr>
              <p14:cNvContentPartPr/>
              <p14:nvPr/>
            </p14:nvContentPartPr>
            <p14:xfrm>
              <a:off x="9189877" y="445623"/>
              <a:ext cx="1391400" cy="448560"/>
            </p14:xfrm>
          </p:contentPart>
        </mc:Choice>
        <mc:Fallback xmlns="">
          <p:pic>
            <p:nvPicPr>
              <p:cNvPr id="2062" name="잉크 2061">
                <a:extLst>
                  <a:ext uri="{FF2B5EF4-FFF2-40B4-BE49-F238E27FC236}">
                    <a16:creationId xmlns:a16="http://schemas.microsoft.com/office/drawing/2014/main" id="{F00E76F1-31E8-44F3-8BF0-D64684D6D3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36237" y="337983"/>
                <a:ext cx="1499040" cy="66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D6CC734-6EC1-4857-8E84-248C92DA9012}"/>
              </a:ext>
            </a:extLst>
          </p:cNvPr>
          <p:cNvGrpSpPr/>
          <p:nvPr/>
        </p:nvGrpSpPr>
        <p:grpSpPr>
          <a:xfrm>
            <a:off x="8623597" y="395583"/>
            <a:ext cx="2068200" cy="879840"/>
            <a:chOff x="8623597" y="395583"/>
            <a:chExt cx="206820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385496D-7488-425D-961C-131B07B14980}"/>
                    </a:ext>
                  </a:extLst>
                </p14:cNvPr>
                <p14:cNvContentPartPr/>
                <p14:nvPr/>
              </p14:nvContentPartPr>
              <p14:xfrm>
                <a:off x="8623597" y="994263"/>
                <a:ext cx="324000" cy="2167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385496D-7488-425D-961C-131B07B149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4957" y="985623"/>
                  <a:ext cx="341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84A44DD-F7AD-44FF-879D-64C43D99EF0F}"/>
                    </a:ext>
                  </a:extLst>
                </p14:cNvPr>
                <p14:cNvContentPartPr/>
                <p14:nvPr/>
              </p14:nvContentPartPr>
              <p14:xfrm>
                <a:off x="8721157" y="1091103"/>
                <a:ext cx="276120" cy="184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84A44DD-F7AD-44FF-879D-64C43D99EF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12517" y="1082463"/>
                  <a:ext cx="293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4A0601-5049-4ABA-8A60-F1EBE74451F9}"/>
                    </a:ext>
                  </a:extLst>
                </p14:cNvPr>
                <p14:cNvContentPartPr/>
                <p14:nvPr/>
              </p14:nvContentPartPr>
              <p14:xfrm>
                <a:off x="8871997" y="959703"/>
                <a:ext cx="205560" cy="236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4A0601-5049-4ABA-8A60-F1EBE74451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62997" y="950703"/>
                  <a:ext cx="223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C44954E-944A-476B-92D5-4D845B84DF5A}"/>
                    </a:ext>
                  </a:extLst>
                </p14:cNvPr>
                <p14:cNvContentPartPr/>
                <p14:nvPr/>
              </p14:nvContentPartPr>
              <p14:xfrm>
                <a:off x="9152077" y="809583"/>
                <a:ext cx="45720" cy="168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C44954E-944A-476B-92D5-4D845B84DF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43077" y="800583"/>
                  <a:ext cx="63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D4163E7-B1FE-49C9-83B9-A270136C74CB}"/>
                    </a:ext>
                  </a:extLst>
                </p14:cNvPr>
                <p14:cNvContentPartPr/>
                <p14:nvPr/>
              </p14:nvContentPartPr>
              <p14:xfrm>
                <a:off x="9206077" y="759903"/>
                <a:ext cx="76680" cy="228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D4163E7-B1FE-49C9-83B9-A270136C74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97077" y="750903"/>
                  <a:ext cx="94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0993351-70C9-40CA-BA33-2A8D3969E889}"/>
                    </a:ext>
                  </a:extLst>
                </p14:cNvPr>
                <p14:cNvContentPartPr/>
                <p14:nvPr/>
              </p14:nvContentPartPr>
              <p14:xfrm>
                <a:off x="9276277" y="742983"/>
                <a:ext cx="47880" cy="202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0993351-70C9-40CA-BA33-2A8D3969E8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67277" y="734343"/>
                  <a:ext cx="65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CD6560-860D-4042-8C0C-8AA973797307}"/>
                    </a:ext>
                  </a:extLst>
                </p14:cNvPr>
                <p14:cNvContentPartPr/>
                <p14:nvPr/>
              </p14:nvContentPartPr>
              <p14:xfrm>
                <a:off x="9317317" y="739023"/>
                <a:ext cx="71280" cy="2124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CD6560-860D-4042-8C0C-8AA9737973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08317" y="730023"/>
                  <a:ext cx="88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1DC0C8D-E32C-4BDC-AD67-2710A1DF7153}"/>
                    </a:ext>
                  </a:extLst>
                </p14:cNvPr>
                <p14:cNvContentPartPr/>
                <p14:nvPr/>
              </p14:nvContentPartPr>
              <p14:xfrm>
                <a:off x="9397597" y="711303"/>
                <a:ext cx="93960" cy="302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1DC0C8D-E32C-4BDC-AD67-2710A1DF715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88957" y="702303"/>
                  <a:ext cx="111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E0CD370-7E00-49FA-9BD8-54CA28ED70A2}"/>
                    </a:ext>
                  </a:extLst>
                </p14:cNvPr>
                <p14:cNvContentPartPr/>
                <p14:nvPr/>
              </p14:nvContentPartPr>
              <p14:xfrm>
                <a:off x="9445837" y="860343"/>
                <a:ext cx="53640" cy="17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E0CD370-7E00-49FA-9BD8-54CA28ED70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36837" y="851703"/>
                  <a:ext cx="71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3C5ABA6-C764-4237-AEAB-E78EE7811A9A}"/>
                    </a:ext>
                  </a:extLst>
                </p14:cNvPr>
                <p14:cNvContentPartPr/>
                <p14:nvPr/>
              </p14:nvContentPartPr>
              <p14:xfrm>
                <a:off x="9526837" y="673503"/>
                <a:ext cx="90720" cy="72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3C5ABA6-C764-4237-AEAB-E78EE7811A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18197" y="664863"/>
                  <a:ext cx="108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D5EDF1A-5AAC-4E27-8616-15BFBC0D4BA4}"/>
                    </a:ext>
                  </a:extLst>
                </p14:cNvPr>
                <p14:cNvContentPartPr/>
                <p14:nvPr/>
              </p14:nvContentPartPr>
              <p14:xfrm>
                <a:off x="9533317" y="734343"/>
                <a:ext cx="84600" cy="48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D5EDF1A-5AAC-4E27-8616-15BFBC0D4B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4317" y="725343"/>
                  <a:ext cx="102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F28C079-9414-4D2B-A871-07514F8E4A20}"/>
                    </a:ext>
                  </a:extLst>
                </p14:cNvPr>
                <p14:cNvContentPartPr/>
                <p14:nvPr/>
              </p14:nvContentPartPr>
              <p14:xfrm>
                <a:off x="9547717" y="767823"/>
                <a:ext cx="93960" cy="60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F28C079-9414-4D2B-A871-07514F8E4A2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39077" y="758823"/>
                  <a:ext cx="111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F45E50F-3518-4845-9DD7-6A72D4999FE7}"/>
                    </a:ext>
                  </a:extLst>
                </p14:cNvPr>
                <p14:cNvContentPartPr/>
                <p14:nvPr/>
              </p14:nvContentPartPr>
              <p14:xfrm>
                <a:off x="9523237" y="830103"/>
                <a:ext cx="173520" cy="88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F45E50F-3518-4845-9DD7-6A72D4999F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14237" y="821103"/>
                  <a:ext cx="191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8EF0B40-69F4-455B-B413-107851CBF464}"/>
                    </a:ext>
                  </a:extLst>
                </p14:cNvPr>
                <p14:cNvContentPartPr/>
                <p14:nvPr/>
              </p14:nvContentPartPr>
              <p14:xfrm>
                <a:off x="9617917" y="928023"/>
                <a:ext cx="128520" cy="73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8EF0B40-69F4-455B-B413-107851CBF4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09277" y="919023"/>
                  <a:ext cx="146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4EECF1A-7624-4F81-A166-C879CE525BEE}"/>
                    </a:ext>
                  </a:extLst>
                </p14:cNvPr>
                <p14:cNvContentPartPr/>
                <p14:nvPr/>
              </p14:nvContentPartPr>
              <p14:xfrm>
                <a:off x="9829957" y="584583"/>
                <a:ext cx="62640" cy="17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4EECF1A-7624-4F81-A166-C879CE525B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21317" y="575583"/>
                  <a:ext cx="80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84F5BA0-1A94-4056-981D-FCCE2A802F00}"/>
                    </a:ext>
                  </a:extLst>
                </p14:cNvPr>
                <p14:cNvContentPartPr/>
                <p14:nvPr/>
              </p14:nvContentPartPr>
              <p14:xfrm>
                <a:off x="9841477" y="611583"/>
                <a:ext cx="132120" cy="59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84F5BA0-1A94-4056-981D-FCCE2A802F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32837" y="602943"/>
                  <a:ext cx="149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C6052AF-E5FD-429A-84A9-B8771D18DB66}"/>
                    </a:ext>
                  </a:extLst>
                </p14:cNvPr>
                <p14:cNvContentPartPr/>
                <p14:nvPr/>
              </p14:nvContentPartPr>
              <p14:xfrm>
                <a:off x="9853357" y="705183"/>
                <a:ext cx="130680" cy="115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C6052AF-E5FD-429A-84A9-B8771D18DB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717" y="696183"/>
                  <a:ext cx="14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2ED8A43-14D7-4152-804F-5DC4692F6A9F}"/>
                    </a:ext>
                  </a:extLst>
                </p14:cNvPr>
                <p14:cNvContentPartPr/>
                <p14:nvPr/>
              </p14:nvContentPartPr>
              <p14:xfrm>
                <a:off x="9998077" y="605823"/>
                <a:ext cx="40680" cy="90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2ED8A43-14D7-4152-804F-5DC4692F6A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9077" y="597183"/>
                  <a:ext cx="58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08FA540-E9D5-432E-BA41-400D16BE744C}"/>
                    </a:ext>
                  </a:extLst>
                </p14:cNvPr>
                <p14:cNvContentPartPr/>
                <p14:nvPr/>
              </p14:nvContentPartPr>
              <p14:xfrm>
                <a:off x="10021477" y="624183"/>
                <a:ext cx="45720" cy="33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08FA540-E9D5-432E-BA41-400D16BE74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12837" y="615543"/>
                  <a:ext cx="63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789B21C-A765-4DC7-A013-1BD903BDDC17}"/>
                    </a:ext>
                  </a:extLst>
                </p14:cNvPr>
                <p14:cNvContentPartPr/>
                <p14:nvPr/>
              </p14:nvContentPartPr>
              <p14:xfrm>
                <a:off x="10057117" y="575223"/>
                <a:ext cx="52200" cy="130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789B21C-A765-4DC7-A013-1BD903BDDC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48477" y="566223"/>
                  <a:ext cx="69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0A4775F-5F06-4B9C-98C2-03E9AE9318C2}"/>
                    </a:ext>
                  </a:extLst>
                </p14:cNvPr>
                <p14:cNvContentPartPr/>
                <p14:nvPr/>
              </p14:nvContentPartPr>
              <p14:xfrm>
                <a:off x="10021477" y="786543"/>
                <a:ext cx="120240" cy="103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0A4775F-5F06-4B9C-98C2-03E9AE9318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12837" y="777543"/>
                  <a:ext cx="137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3F39FA4-BAB6-4EFA-9E9B-BEEC0CF97F8B}"/>
                    </a:ext>
                  </a:extLst>
                </p14:cNvPr>
                <p14:cNvContentPartPr/>
                <p14:nvPr/>
              </p14:nvContentPartPr>
              <p14:xfrm>
                <a:off x="10109677" y="510783"/>
                <a:ext cx="96840" cy="489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3F39FA4-BAB6-4EFA-9E9B-BEEC0CF97F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100677" y="501783"/>
                  <a:ext cx="114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0BAEF5E-60D1-4839-9856-CDCBB38D45E0}"/>
                    </a:ext>
                  </a:extLst>
                </p14:cNvPr>
                <p14:cNvContentPartPr/>
                <p14:nvPr/>
              </p14:nvContentPartPr>
              <p14:xfrm>
                <a:off x="10136677" y="558303"/>
                <a:ext cx="104760" cy="63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0BAEF5E-60D1-4839-9856-CDCBB38D45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28037" y="549663"/>
                  <a:ext cx="122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48" name="잉크 2047">
                  <a:extLst>
                    <a:ext uri="{FF2B5EF4-FFF2-40B4-BE49-F238E27FC236}">
                      <a16:creationId xmlns:a16="http://schemas.microsoft.com/office/drawing/2014/main" id="{6D4BD8A1-16C1-4005-BABB-874C637B53DF}"/>
                    </a:ext>
                  </a:extLst>
                </p14:cNvPr>
                <p14:cNvContentPartPr/>
                <p14:nvPr/>
              </p14:nvContentPartPr>
              <p14:xfrm>
                <a:off x="10142437" y="609783"/>
                <a:ext cx="112320" cy="101880"/>
              </p14:xfrm>
            </p:contentPart>
          </mc:Choice>
          <mc:Fallback xmlns="">
            <p:pic>
              <p:nvPicPr>
                <p:cNvPr id="2048" name="잉크 2047">
                  <a:extLst>
                    <a:ext uri="{FF2B5EF4-FFF2-40B4-BE49-F238E27FC236}">
                      <a16:creationId xmlns:a16="http://schemas.microsoft.com/office/drawing/2014/main" id="{6D4BD8A1-16C1-4005-BABB-874C637B53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33797" y="600783"/>
                  <a:ext cx="12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49" name="잉크 2048">
                  <a:extLst>
                    <a:ext uri="{FF2B5EF4-FFF2-40B4-BE49-F238E27FC236}">
                      <a16:creationId xmlns:a16="http://schemas.microsoft.com/office/drawing/2014/main" id="{96033B2C-721C-48BF-9014-8DEA405F9BDB}"/>
                    </a:ext>
                  </a:extLst>
                </p14:cNvPr>
                <p14:cNvContentPartPr/>
                <p14:nvPr/>
              </p14:nvContentPartPr>
              <p14:xfrm>
                <a:off x="10240357" y="542103"/>
                <a:ext cx="85320" cy="69840"/>
              </p14:xfrm>
            </p:contentPart>
          </mc:Choice>
          <mc:Fallback xmlns="">
            <p:pic>
              <p:nvPicPr>
                <p:cNvPr id="2049" name="잉크 2048">
                  <a:extLst>
                    <a:ext uri="{FF2B5EF4-FFF2-40B4-BE49-F238E27FC236}">
                      <a16:creationId xmlns:a16="http://schemas.microsoft.com/office/drawing/2014/main" id="{96033B2C-721C-48BF-9014-8DEA405F9B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31357" y="533103"/>
                  <a:ext cx="10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51" name="잉크 2050">
                  <a:extLst>
                    <a:ext uri="{FF2B5EF4-FFF2-40B4-BE49-F238E27FC236}">
                      <a16:creationId xmlns:a16="http://schemas.microsoft.com/office/drawing/2014/main" id="{8D74A46A-BFF8-4651-A1D3-C017BD38B29D}"/>
                    </a:ext>
                  </a:extLst>
                </p14:cNvPr>
                <p14:cNvContentPartPr/>
                <p14:nvPr/>
              </p14:nvContentPartPr>
              <p14:xfrm>
                <a:off x="10327117" y="512223"/>
                <a:ext cx="24480" cy="108720"/>
              </p14:xfrm>
            </p:contentPart>
          </mc:Choice>
          <mc:Fallback xmlns="">
            <p:pic>
              <p:nvPicPr>
                <p:cNvPr id="2051" name="잉크 2050">
                  <a:extLst>
                    <a:ext uri="{FF2B5EF4-FFF2-40B4-BE49-F238E27FC236}">
                      <a16:creationId xmlns:a16="http://schemas.microsoft.com/office/drawing/2014/main" id="{8D74A46A-BFF8-4651-A1D3-C017BD38B2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18477" y="503583"/>
                  <a:ext cx="42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52" name="잉크 2051">
                  <a:extLst>
                    <a:ext uri="{FF2B5EF4-FFF2-40B4-BE49-F238E27FC236}">
                      <a16:creationId xmlns:a16="http://schemas.microsoft.com/office/drawing/2014/main" id="{FB24485E-7BF3-4C9A-835F-5287EC7D0429}"/>
                    </a:ext>
                  </a:extLst>
                </p14:cNvPr>
                <p14:cNvContentPartPr/>
                <p14:nvPr/>
              </p14:nvContentPartPr>
              <p14:xfrm>
                <a:off x="10290037" y="658743"/>
                <a:ext cx="146160" cy="136800"/>
              </p14:xfrm>
            </p:contentPart>
          </mc:Choice>
          <mc:Fallback xmlns="">
            <p:pic>
              <p:nvPicPr>
                <p:cNvPr id="2052" name="잉크 2051">
                  <a:extLst>
                    <a:ext uri="{FF2B5EF4-FFF2-40B4-BE49-F238E27FC236}">
                      <a16:creationId xmlns:a16="http://schemas.microsoft.com/office/drawing/2014/main" id="{FB24485E-7BF3-4C9A-835F-5287EC7D042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81397" y="650103"/>
                  <a:ext cx="16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53" name="잉크 2052">
                  <a:extLst>
                    <a:ext uri="{FF2B5EF4-FFF2-40B4-BE49-F238E27FC236}">
                      <a16:creationId xmlns:a16="http://schemas.microsoft.com/office/drawing/2014/main" id="{229EDA94-A78F-4F98-9EBE-DB7C233ADBDB}"/>
                    </a:ext>
                  </a:extLst>
                </p14:cNvPr>
                <p14:cNvContentPartPr/>
                <p14:nvPr/>
              </p14:nvContentPartPr>
              <p14:xfrm>
                <a:off x="10420357" y="395583"/>
                <a:ext cx="150120" cy="111240"/>
              </p14:xfrm>
            </p:contentPart>
          </mc:Choice>
          <mc:Fallback xmlns="">
            <p:pic>
              <p:nvPicPr>
                <p:cNvPr id="2053" name="잉크 2052">
                  <a:extLst>
                    <a:ext uri="{FF2B5EF4-FFF2-40B4-BE49-F238E27FC236}">
                      <a16:creationId xmlns:a16="http://schemas.microsoft.com/office/drawing/2014/main" id="{229EDA94-A78F-4F98-9EBE-DB7C233ADBD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11717" y="386943"/>
                  <a:ext cx="167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4" name="잉크 2053">
                  <a:extLst>
                    <a:ext uri="{FF2B5EF4-FFF2-40B4-BE49-F238E27FC236}">
                      <a16:creationId xmlns:a16="http://schemas.microsoft.com/office/drawing/2014/main" id="{9538A792-D1D0-4F8A-95BD-D2727993CCFF}"/>
                    </a:ext>
                  </a:extLst>
                </p14:cNvPr>
                <p14:cNvContentPartPr/>
                <p14:nvPr/>
              </p14:nvContentPartPr>
              <p14:xfrm>
                <a:off x="10477597" y="498183"/>
                <a:ext cx="20880" cy="43200"/>
              </p14:xfrm>
            </p:contentPart>
          </mc:Choice>
          <mc:Fallback xmlns="">
            <p:pic>
              <p:nvPicPr>
                <p:cNvPr id="2054" name="잉크 2053">
                  <a:extLst>
                    <a:ext uri="{FF2B5EF4-FFF2-40B4-BE49-F238E27FC236}">
                      <a16:creationId xmlns:a16="http://schemas.microsoft.com/office/drawing/2014/main" id="{9538A792-D1D0-4F8A-95BD-D2727993CC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68597" y="489183"/>
                  <a:ext cx="38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55" name="잉크 2054">
                  <a:extLst>
                    <a:ext uri="{FF2B5EF4-FFF2-40B4-BE49-F238E27FC236}">
                      <a16:creationId xmlns:a16="http://schemas.microsoft.com/office/drawing/2014/main" id="{D70E7A7D-7BE1-4F07-9581-D155E72FFBE5}"/>
                    </a:ext>
                  </a:extLst>
                </p14:cNvPr>
                <p14:cNvContentPartPr/>
                <p14:nvPr/>
              </p14:nvContentPartPr>
              <p14:xfrm>
                <a:off x="10467157" y="512223"/>
                <a:ext cx="195480" cy="72000"/>
              </p14:xfrm>
            </p:contentPart>
          </mc:Choice>
          <mc:Fallback xmlns="">
            <p:pic>
              <p:nvPicPr>
                <p:cNvPr id="2055" name="잉크 2054">
                  <a:extLst>
                    <a:ext uri="{FF2B5EF4-FFF2-40B4-BE49-F238E27FC236}">
                      <a16:creationId xmlns:a16="http://schemas.microsoft.com/office/drawing/2014/main" id="{D70E7A7D-7BE1-4F07-9581-D155E72FFBE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58157" y="503583"/>
                  <a:ext cx="213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56" name="잉크 2055">
                  <a:extLst>
                    <a:ext uri="{FF2B5EF4-FFF2-40B4-BE49-F238E27FC236}">
                      <a16:creationId xmlns:a16="http://schemas.microsoft.com/office/drawing/2014/main" id="{B145EAEA-FEFF-48BC-9441-163B05B5DC4B}"/>
                    </a:ext>
                  </a:extLst>
                </p14:cNvPr>
                <p14:cNvContentPartPr/>
                <p14:nvPr/>
              </p14:nvContentPartPr>
              <p14:xfrm>
                <a:off x="10512157" y="640023"/>
                <a:ext cx="69480" cy="129600"/>
              </p14:xfrm>
            </p:contentPart>
          </mc:Choice>
          <mc:Fallback xmlns="">
            <p:pic>
              <p:nvPicPr>
                <p:cNvPr id="2056" name="잉크 2055">
                  <a:extLst>
                    <a:ext uri="{FF2B5EF4-FFF2-40B4-BE49-F238E27FC236}">
                      <a16:creationId xmlns:a16="http://schemas.microsoft.com/office/drawing/2014/main" id="{B145EAEA-FEFF-48BC-9441-163B05B5DC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03157" y="631023"/>
                  <a:ext cx="8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57" name="잉크 2056">
                  <a:extLst>
                    <a:ext uri="{FF2B5EF4-FFF2-40B4-BE49-F238E27FC236}">
                      <a16:creationId xmlns:a16="http://schemas.microsoft.com/office/drawing/2014/main" id="{40CF333A-632B-4AA5-AA91-200C3567734C}"/>
                    </a:ext>
                  </a:extLst>
                </p14:cNvPr>
                <p14:cNvContentPartPr/>
                <p14:nvPr/>
              </p14:nvContentPartPr>
              <p14:xfrm>
                <a:off x="10658677" y="584943"/>
                <a:ext cx="31320" cy="102600"/>
              </p14:xfrm>
            </p:contentPart>
          </mc:Choice>
          <mc:Fallback xmlns="">
            <p:pic>
              <p:nvPicPr>
                <p:cNvPr id="2057" name="잉크 2056">
                  <a:extLst>
                    <a:ext uri="{FF2B5EF4-FFF2-40B4-BE49-F238E27FC236}">
                      <a16:creationId xmlns:a16="http://schemas.microsoft.com/office/drawing/2014/main" id="{40CF333A-632B-4AA5-AA91-200C356773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49677" y="576303"/>
                  <a:ext cx="48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58" name="잉크 2057">
                  <a:extLst>
                    <a:ext uri="{FF2B5EF4-FFF2-40B4-BE49-F238E27FC236}">
                      <a16:creationId xmlns:a16="http://schemas.microsoft.com/office/drawing/2014/main" id="{2A5EE38D-AD49-4AEC-AFC3-27FB3FEEDC73}"/>
                    </a:ext>
                  </a:extLst>
                </p14:cNvPr>
                <p14:cNvContentPartPr/>
                <p14:nvPr/>
              </p14:nvContentPartPr>
              <p14:xfrm>
                <a:off x="10552477" y="657303"/>
                <a:ext cx="122760" cy="59400"/>
              </p14:xfrm>
            </p:contentPart>
          </mc:Choice>
          <mc:Fallback xmlns="">
            <p:pic>
              <p:nvPicPr>
                <p:cNvPr id="2058" name="잉크 2057">
                  <a:extLst>
                    <a:ext uri="{FF2B5EF4-FFF2-40B4-BE49-F238E27FC236}">
                      <a16:creationId xmlns:a16="http://schemas.microsoft.com/office/drawing/2014/main" id="{2A5EE38D-AD49-4AEC-AFC3-27FB3FEEDC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43477" y="648303"/>
                  <a:ext cx="140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59" name="잉크 2058">
                  <a:extLst>
                    <a:ext uri="{FF2B5EF4-FFF2-40B4-BE49-F238E27FC236}">
                      <a16:creationId xmlns:a16="http://schemas.microsoft.com/office/drawing/2014/main" id="{706DA238-A3AB-4336-9319-A8CE63DF1AFB}"/>
                    </a:ext>
                  </a:extLst>
                </p14:cNvPr>
                <p14:cNvContentPartPr/>
                <p14:nvPr/>
              </p14:nvContentPartPr>
              <p14:xfrm>
                <a:off x="10575877" y="703383"/>
                <a:ext cx="115920" cy="54360"/>
              </p14:xfrm>
            </p:contentPart>
          </mc:Choice>
          <mc:Fallback xmlns="">
            <p:pic>
              <p:nvPicPr>
                <p:cNvPr id="2059" name="잉크 2058">
                  <a:extLst>
                    <a:ext uri="{FF2B5EF4-FFF2-40B4-BE49-F238E27FC236}">
                      <a16:creationId xmlns:a16="http://schemas.microsoft.com/office/drawing/2014/main" id="{706DA238-A3AB-4336-9319-A8CE63DF1A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67237" y="694383"/>
                  <a:ext cx="133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63" name="잉크 2062">
                  <a:extLst>
                    <a:ext uri="{FF2B5EF4-FFF2-40B4-BE49-F238E27FC236}">
                      <a16:creationId xmlns:a16="http://schemas.microsoft.com/office/drawing/2014/main" id="{AE3C5227-503F-4DA9-B4D5-040545A81214}"/>
                    </a:ext>
                  </a:extLst>
                </p14:cNvPr>
                <p14:cNvContentPartPr/>
                <p14:nvPr/>
              </p14:nvContentPartPr>
              <p14:xfrm>
                <a:off x="8877757" y="560823"/>
                <a:ext cx="173880" cy="203400"/>
              </p14:xfrm>
            </p:contentPart>
          </mc:Choice>
          <mc:Fallback xmlns="">
            <p:pic>
              <p:nvPicPr>
                <p:cNvPr id="2063" name="잉크 2062">
                  <a:extLst>
                    <a:ext uri="{FF2B5EF4-FFF2-40B4-BE49-F238E27FC236}">
                      <a16:creationId xmlns:a16="http://schemas.microsoft.com/office/drawing/2014/main" id="{AE3C5227-503F-4DA9-B4D5-040545A812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68757" y="552183"/>
                  <a:ext cx="191520" cy="22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1113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51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배경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데이터의 폭발적인 증가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691" t="33267" r="34057" b="1770"/>
          <a:stretch/>
        </p:blipFill>
        <p:spPr>
          <a:xfrm>
            <a:off x="2931736" y="1536569"/>
            <a:ext cx="6278252" cy="46320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397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8611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이미지넷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436" y="1452017"/>
            <a:ext cx="5947430" cy="423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9" y="2738900"/>
            <a:ext cx="4033774" cy="200344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826883-500E-46E9-BA98-FCAB621A64EC}"/>
              </a:ext>
            </a:extLst>
          </p:cNvPr>
          <p:cNvGrpSpPr/>
          <p:nvPr/>
        </p:nvGrpSpPr>
        <p:grpSpPr>
          <a:xfrm>
            <a:off x="9290317" y="1870863"/>
            <a:ext cx="2497320" cy="624240"/>
            <a:chOff x="9290317" y="1870863"/>
            <a:chExt cx="249732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42E7036-7AB1-4FE9-AB6E-D94BF53ED002}"/>
                    </a:ext>
                  </a:extLst>
                </p14:cNvPr>
                <p14:cNvContentPartPr/>
                <p14:nvPr/>
              </p14:nvContentPartPr>
              <p14:xfrm>
                <a:off x="9376717" y="1999023"/>
                <a:ext cx="91800" cy="120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42E7036-7AB1-4FE9-AB6E-D94BF53ED0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077" y="1990023"/>
                  <a:ext cx="109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6B1A10B-4FB3-4294-9DCB-0D025E295610}"/>
                    </a:ext>
                  </a:extLst>
                </p14:cNvPr>
                <p14:cNvContentPartPr/>
                <p14:nvPr/>
              </p14:nvContentPartPr>
              <p14:xfrm>
                <a:off x="9290317" y="2127543"/>
                <a:ext cx="275760" cy="84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6B1A10B-4FB3-4294-9DCB-0D025E2956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81317" y="2118903"/>
                  <a:ext cx="293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5825747-F4EC-4D11-A4D9-14E7A07CEA74}"/>
                    </a:ext>
                  </a:extLst>
                </p14:cNvPr>
                <p14:cNvContentPartPr/>
                <p14:nvPr/>
              </p14:nvContentPartPr>
              <p14:xfrm>
                <a:off x="9424237" y="2162103"/>
                <a:ext cx="21240" cy="257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5825747-F4EC-4D11-A4D9-14E7A07CEA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15597" y="2153463"/>
                  <a:ext cx="38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3F1A720-EEBA-4B55-8B8A-8F88E8F55B7F}"/>
                    </a:ext>
                  </a:extLst>
                </p14:cNvPr>
                <p14:cNvContentPartPr/>
                <p14:nvPr/>
              </p14:nvContentPartPr>
              <p14:xfrm>
                <a:off x="9446197" y="2270823"/>
                <a:ext cx="76680" cy="55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3F1A720-EEBA-4B55-8B8A-8F88E8F55B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7557" y="2262183"/>
                  <a:ext cx="94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5E2BB93-385C-464A-B317-3C6D64BFED19}"/>
                    </a:ext>
                  </a:extLst>
                </p14:cNvPr>
                <p14:cNvContentPartPr/>
                <p14:nvPr/>
              </p14:nvContentPartPr>
              <p14:xfrm>
                <a:off x="9474637" y="2151303"/>
                <a:ext cx="191520" cy="227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5E2BB93-385C-464A-B317-3C6D64BFED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65637" y="2142303"/>
                  <a:ext cx="209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5EF9316-6125-4CEB-9715-4FE7D6568783}"/>
                    </a:ext>
                  </a:extLst>
                </p14:cNvPr>
                <p14:cNvContentPartPr/>
                <p14:nvPr/>
              </p14:nvContentPartPr>
              <p14:xfrm>
                <a:off x="9500197" y="2391423"/>
                <a:ext cx="268560" cy="103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5EF9316-6125-4CEB-9715-4FE7D65687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1557" y="2382423"/>
                  <a:ext cx="286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3A134AB-8A42-4606-8FAE-5CF98B38BEC2}"/>
                    </a:ext>
                  </a:extLst>
                </p14:cNvPr>
                <p14:cNvContentPartPr/>
                <p14:nvPr/>
              </p14:nvContentPartPr>
              <p14:xfrm>
                <a:off x="9814117" y="2102343"/>
                <a:ext cx="126720" cy="135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3A134AB-8A42-4606-8FAE-5CF98B38BE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05477" y="2093703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59E9493-2633-4685-A473-EFC83D2D9432}"/>
                    </a:ext>
                  </a:extLst>
                </p14:cNvPr>
                <p14:cNvContentPartPr/>
                <p14:nvPr/>
              </p14:nvContentPartPr>
              <p14:xfrm>
                <a:off x="9824557" y="2263263"/>
                <a:ext cx="24840" cy="111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59E9493-2633-4685-A473-EFC83D2D94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15917" y="2254263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86AC87F-0470-46F7-85A8-3468FB23F1A4}"/>
                    </a:ext>
                  </a:extLst>
                </p14:cNvPr>
                <p14:cNvContentPartPr/>
                <p14:nvPr/>
              </p14:nvContentPartPr>
              <p14:xfrm>
                <a:off x="9794317" y="2333463"/>
                <a:ext cx="227520" cy="65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86AC87F-0470-46F7-85A8-3468FB23F1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85677" y="2324463"/>
                  <a:ext cx="245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994D732-3EA8-42AB-B427-6335019681CC}"/>
                    </a:ext>
                  </a:extLst>
                </p14:cNvPr>
                <p14:cNvContentPartPr/>
                <p14:nvPr/>
              </p14:nvContentPartPr>
              <p14:xfrm>
                <a:off x="10016437" y="2061663"/>
                <a:ext cx="48960" cy="194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994D732-3EA8-42AB-B427-6335019681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07437" y="2052663"/>
                  <a:ext cx="66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F147085-6031-425A-99B4-901C00A4E1E7}"/>
                    </a:ext>
                  </a:extLst>
                </p14:cNvPr>
                <p14:cNvContentPartPr/>
                <p14:nvPr/>
              </p14:nvContentPartPr>
              <p14:xfrm>
                <a:off x="10044157" y="2021343"/>
                <a:ext cx="107280" cy="233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F147085-6031-425A-99B4-901C00A4E1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35157" y="2012343"/>
                  <a:ext cx="124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B0B10D2-6F69-4E4C-BD6B-965CB47D7A80}"/>
                    </a:ext>
                  </a:extLst>
                </p14:cNvPr>
                <p14:cNvContentPartPr/>
                <p14:nvPr/>
              </p14:nvContentPartPr>
              <p14:xfrm>
                <a:off x="10043437" y="2212503"/>
                <a:ext cx="140040" cy="52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B0B10D2-6F69-4E4C-BD6B-965CB47D7A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34797" y="2203503"/>
                  <a:ext cx="157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50B9B62-9EFE-4679-A653-1DD596F724D9}"/>
                    </a:ext>
                  </a:extLst>
                </p14:cNvPr>
                <p14:cNvContentPartPr/>
                <p14:nvPr/>
              </p14:nvContentPartPr>
              <p14:xfrm>
                <a:off x="10203277" y="2072103"/>
                <a:ext cx="87840" cy="147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50B9B62-9EFE-4679-A653-1DD596F724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4277" y="2063103"/>
                  <a:ext cx="105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48CE0A-06C2-410C-B8D7-5831FD3F4F9F}"/>
                    </a:ext>
                  </a:extLst>
                </p14:cNvPr>
                <p14:cNvContentPartPr/>
                <p14:nvPr/>
              </p14:nvContentPartPr>
              <p14:xfrm>
                <a:off x="10283197" y="2088303"/>
                <a:ext cx="15120" cy="174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48CE0A-06C2-410C-B8D7-5831FD3F4F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74557" y="2079663"/>
                  <a:ext cx="32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B44714D-635C-46AF-8BFA-BCA9CE3B0720}"/>
                    </a:ext>
                  </a:extLst>
                </p14:cNvPr>
                <p14:cNvContentPartPr/>
                <p14:nvPr/>
              </p14:nvContentPartPr>
              <p14:xfrm>
                <a:off x="10153597" y="2296743"/>
                <a:ext cx="194040" cy="141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B44714D-635C-46AF-8BFA-BCA9CE3B07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44597" y="2287743"/>
                  <a:ext cx="211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4665FC2-3460-4652-8F6D-9E7B48BF53D2}"/>
                    </a:ext>
                  </a:extLst>
                </p14:cNvPr>
                <p14:cNvContentPartPr/>
                <p14:nvPr/>
              </p14:nvContentPartPr>
              <p14:xfrm>
                <a:off x="10372837" y="2054823"/>
                <a:ext cx="40320" cy="136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4665FC2-3460-4652-8F6D-9E7B48BF53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63837" y="2045823"/>
                  <a:ext cx="5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A7AB54-0C29-41F1-B3B1-45A2EDB49038}"/>
                    </a:ext>
                  </a:extLst>
                </p14:cNvPr>
                <p14:cNvContentPartPr/>
                <p14:nvPr/>
              </p14:nvContentPartPr>
              <p14:xfrm>
                <a:off x="10382917" y="2045463"/>
                <a:ext cx="163440" cy="121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A7AB54-0C29-41F1-B3B1-45A2EDB490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73917" y="2036463"/>
                  <a:ext cx="181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C2B1F79-12DE-4421-B52A-AE38F2DA06EA}"/>
                    </a:ext>
                  </a:extLst>
                </p14:cNvPr>
                <p14:cNvContentPartPr/>
                <p14:nvPr/>
              </p14:nvContentPartPr>
              <p14:xfrm>
                <a:off x="10421077" y="2158503"/>
                <a:ext cx="167760" cy="514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C2B1F79-12DE-4421-B52A-AE38F2DA06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12077" y="2149503"/>
                  <a:ext cx="185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D46EF2D-3B45-4A92-B7C6-97C41EA43F65}"/>
                    </a:ext>
                  </a:extLst>
                </p14:cNvPr>
                <p14:cNvContentPartPr/>
                <p14:nvPr/>
              </p14:nvContentPartPr>
              <p14:xfrm>
                <a:off x="10611877" y="1992543"/>
                <a:ext cx="5112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D46EF2D-3B45-4A92-B7C6-97C41EA43F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03237" y="1983543"/>
                  <a:ext cx="68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8F50D36-1A4B-463C-BE93-5F90E67A7613}"/>
                    </a:ext>
                  </a:extLst>
                </p14:cNvPr>
                <p14:cNvContentPartPr/>
                <p14:nvPr/>
              </p14:nvContentPartPr>
              <p14:xfrm>
                <a:off x="10618717" y="2119623"/>
                <a:ext cx="111960" cy="21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8F50D36-1A4B-463C-BE93-5F90E67A76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10077" y="2110983"/>
                  <a:ext cx="12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56A9F15-4BA7-4762-83D8-2DCC2165C95E}"/>
                    </a:ext>
                  </a:extLst>
                </p14:cNvPr>
                <p14:cNvContentPartPr/>
                <p14:nvPr/>
              </p14:nvContentPartPr>
              <p14:xfrm>
                <a:off x="10519717" y="2216463"/>
                <a:ext cx="205920" cy="165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56A9F15-4BA7-4762-83D8-2DCC2165C9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10717" y="2207823"/>
                  <a:ext cx="22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78BD27F-2C5F-46B5-8BB1-10F1590F888E}"/>
                    </a:ext>
                  </a:extLst>
                </p14:cNvPr>
                <p14:cNvContentPartPr/>
                <p14:nvPr/>
              </p14:nvContentPartPr>
              <p14:xfrm>
                <a:off x="10748317" y="1993983"/>
                <a:ext cx="105120" cy="209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78BD27F-2C5F-46B5-8BB1-10F1590F88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39677" y="1985343"/>
                  <a:ext cx="12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9398171-BC79-4C1F-976B-D05BE0B75A9C}"/>
                    </a:ext>
                  </a:extLst>
                </p14:cNvPr>
                <p14:cNvContentPartPr/>
                <p14:nvPr/>
              </p14:nvContentPartPr>
              <p14:xfrm>
                <a:off x="10818157" y="1929543"/>
                <a:ext cx="168840" cy="252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9398171-BC79-4C1F-976B-D05BE0B75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09517" y="1920903"/>
                  <a:ext cx="186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CF38D66-1C48-469F-B6CD-F739BDF7250A}"/>
                    </a:ext>
                  </a:extLst>
                </p14:cNvPr>
                <p14:cNvContentPartPr/>
                <p14:nvPr/>
              </p14:nvContentPartPr>
              <p14:xfrm>
                <a:off x="10945957" y="2044383"/>
                <a:ext cx="226440" cy="59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CF38D66-1C48-469F-B6CD-F739BDF725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36957" y="2035383"/>
                  <a:ext cx="24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115E0C7-3E06-45CC-9E8A-4C1948402E06}"/>
                    </a:ext>
                  </a:extLst>
                </p14:cNvPr>
                <p14:cNvContentPartPr/>
                <p14:nvPr/>
              </p14:nvContentPartPr>
              <p14:xfrm>
                <a:off x="10830397" y="2197023"/>
                <a:ext cx="282240" cy="200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115E0C7-3E06-45CC-9E8A-4C1948402E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21397" y="2188383"/>
                  <a:ext cx="29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2B51F7D-D323-4EBC-809D-D96649868CE1}"/>
                    </a:ext>
                  </a:extLst>
                </p14:cNvPr>
                <p14:cNvContentPartPr/>
                <p14:nvPr/>
              </p14:nvContentPartPr>
              <p14:xfrm>
                <a:off x="11263117" y="1903983"/>
                <a:ext cx="87480" cy="273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2B51F7D-D323-4EBC-809D-D96649868C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54117" y="1895343"/>
                  <a:ext cx="105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32C8A61-9E2E-4E66-BAD2-5A6EBAD10FA3}"/>
                    </a:ext>
                  </a:extLst>
                </p14:cNvPr>
                <p14:cNvContentPartPr/>
                <p14:nvPr/>
              </p14:nvContentPartPr>
              <p14:xfrm>
                <a:off x="11230717" y="1870863"/>
                <a:ext cx="296640" cy="361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32C8A61-9E2E-4E66-BAD2-5A6EBAD10F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22077" y="1861863"/>
                  <a:ext cx="314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46C5691-D51B-4B6E-ABB6-57887DE4A5B5}"/>
                    </a:ext>
                  </a:extLst>
                </p14:cNvPr>
                <p14:cNvContentPartPr/>
                <p14:nvPr/>
              </p14:nvContentPartPr>
              <p14:xfrm>
                <a:off x="11238637" y="2253903"/>
                <a:ext cx="82440" cy="90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46C5691-D51B-4B6E-ABB6-57887DE4A5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29637" y="2244903"/>
                  <a:ext cx="100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939F3FC-45AC-4863-BE24-A1893EC16A9A}"/>
                    </a:ext>
                  </a:extLst>
                </p14:cNvPr>
                <p14:cNvContentPartPr/>
                <p14:nvPr/>
              </p14:nvContentPartPr>
              <p14:xfrm>
                <a:off x="11491717" y="1909383"/>
                <a:ext cx="179640" cy="293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939F3FC-45AC-4863-BE24-A1893EC16A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83077" y="1900383"/>
                  <a:ext cx="197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2133369-F0BF-48D8-8E24-2B6D6C953ED6}"/>
                    </a:ext>
                  </a:extLst>
                </p14:cNvPr>
                <p14:cNvContentPartPr/>
                <p14:nvPr/>
              </p14:nvContentPartPr>
              <p14:xfrm>
                <a:off x="11441317" y="1914783"/>
                <a:ext cx="346320" cy="351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2133369-F0BF-48D8-8E24-2B6D6C953E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32317" y="1906143"/>
                  <a:ext cx="363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B107AEB-9D8A-4783-9968-72007DEE4E42}"/>
                    </a:ext>
                  </a:extLst>
                </p14:cNvPr>
                <p14:cNvContentPartPr/>
                <p14:nvPr/>
              </p14:nvContentPartPr>
              <p14:xfrm>
                <a:off x="11471197" y="2295663"/>
                <a:ext cx="70920" cy="55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B107AEB-9D8A-4783-9968-72007DEE4E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62197" y="2286663"/>
                  <a:ext cx="8856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E6CCDD-CE0C-466D-BCA4-D1FE20F94961}"/>
              </a:ext>
            </a:extLst>
          </p:cNvPr>
          <p:cNvGrpSpPr/>
          <p:nvPr/>
        </p:nvGrpSpPr>
        <p:grpSpPr>
          <a:xfrm>
            <a:off x="9362677" y="3586623"/>
            <a:ext cx="1214640" cy="106560"/>
            <a:chOff x="9362677" y="3586623"/>
            <a:chExt cx="121464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438DF8C-75FB-4502-9C3F-A6123232A467}"/>
                    </a:ext>
                  </a:extLst>
                </p14:cNvPr>
                <p14:cNvContentPartPr/>
                <p14:nvPr/>
              </p14:nvContentPartPr>
              <p14:xfrm>
                <a:off x="9362677" y="3586623"/>
                <a:ext cx="1026720" cy="2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438DF8C-75FB-4502-9C3F-A6123232A4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677" y="3577983"/>
                  <a:ext cx="1044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BBEA01-657D-4F28-8DFA-BE7522D4898E}"/>
                    </a:ext>
                  </a:extLst>
                </p14:cNvPr>
                <p14:cNvContentPartPr/>
                <p14:nvPr/>
              </p14:nvContentPartPr>
              <p14:xfrm>
                <a:off x="10571557" y="3684903"/>
                <a:ext cx="5760" cy="8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BBEA01-657D-4F28-8DFA-BE7522D489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62917" y="3675903"/>
                  <a:ext cx="2340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90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003898" y="1999180"/>
            <a:ext cx="1373819" cy="43615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421" y="1348033"/>
            <a:ext cx="4438329" cy="5283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6774" y="913290"/>
            <a:ext cx="4227405" cy="54230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87710" y="6336326"/>
            <a:ext cx="293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From </a:t>
            </a:r>
            <a:r>
              <a:rPr lang="ko-KR" altLang="en-US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https://brunch.co.kr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3B28865-F3B4-4954-B084-005A0F143209}"/>
                  </a:ext>
                </a:extLst>
              </p14:cNvPr>
              <p14:cNvContentPartPr/>
              <p14:nvPr/>
            </p14:nvContentPartPr>
            <p14:xfrm>
              <a:off x="2987437" y="4611903"/>
              <a:ext cx="5040" cy="68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3B28865-F3B4-4954-B084-005A0F1432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8797" y="4602903"/>
                <a:ext cx="2268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971C71-22FA-43D3-A822-A50885BE8F7C}"/>
              </a:ext>
            </a:extLst>
          </p:cNvPr>
          <p:cNvGrpSpPr/>
          <p:nvPr/>
        </p:nvGrpSpPr>
        <p:grpSpPr>
          <a:xfrm>
            <a:off x="2968357" y="4818903"/>
            <a:ext cx="48240" cy="1135440"/>
            <a:chOff x="2968357" y="4818903"/>
            <a:chExt cx="48240" cy="11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5177648-18EB-41B0-9746-55CFD5426D9D}"/>
                    </a:ext>
                  </a:extLst>
                </p14:cNvPr>
                <p14:cNvContentPartPr/>
                <p14:nvPr/>
              </p14:nvContentPartPr>
              <p14:xfrm>
                <a:off x="2988877" y="4818903"/>
                <a:ext cx="7560" cy="91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5177648-18EB-41B0-9746-55CFD5426D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80237" y="4810263"/>
                  <a:ext cx="2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E95EB17-6D56-41A6-9368-724D0E1BD5D6}"/>
                    </a:ext>
                  </a:extLst>
                </p14:cNvPr>
                <p14:cNvContentPartPr/>
                <p14:nvPr/>
              </p14:nvContentPartPr>
              <p14:xfrm>
                <a:off x="2971957" y="5004303"/>
                <a:ext cx="11880" cy="101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E95EB17-6D56-41A6-9368-724D0E1BD5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2957" y="4995663"/>
                  <a:ext cx="29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3CAB709-664F-4C9C-A7AB-ABFB0A989BDF}"/>
                    </a:ext>
                  </a:extLst>
                </p14:cNvPr>
                <p14:cNvContentPartPr/>
                <p14:nvPr/>
              </p14:nvContentPartPr>
              <p14:xfrm>
                <a:off x="2968357" y="5173503"/>
                <a:ext cx="5760" cy="111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3CAB709-664F-4C9C-A7AB-ABFB0A989B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59717" y="5164503"/>
                  <a:ext cx="23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FB31B35-1086-4131-9456-71DE9EA39A15}"/>
                    </a:ext>
                  </a:extLst>
                </p14:cNvPr>
                <p14:cNvContentPartPr/>
                <p14:nvPr/>
              </p14:nvContentPartPr>
              <p14:xfrm>
                <a:off x="2978437" y="5376903"/>
                <a:ext cx="15480" cy="104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FB31B35-1086-4131-9456-71DE9EA39A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9797" y="5368263"/>
                  <a:ext cx="33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5A79F38-2065-4F09-9A99-25DDB64B353C}"/>
                    </a:ext>
                  </a:extLst>
                </p14:cNvPr>
                <p14:cNvContentPartPr/>
                <p14:nvPr/>
              </p14:nvContentPartPr>
              <p14:xfrm>
                <a:off x="2982757" y="5575263"/>
                <a:ext cx="14760" cy="129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5A79F38-2065-4F09-9A99-25DDB64B35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3757" y="5566623"/>
                  <a:ext cx="32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C024FA3-7D2E-46C3-9DC1-B938C5928C3E}"/>
                    </a:ext>
                  </a:extLst>
                </p14:cNvPr>
                <p14:cNvContentPartPr/>
                <p14:nvPr/>
              </p14:nvContentPartPr>
              <p14:xfrm>
                <a:off x="2991037" y="5755983"/>
                <a:ext cx="25560" cy="198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C024FA3-7D2E-46C3-9DC1-B938C5928C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2397" y="5747343"/>
                  <a:ext cx="432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B69909A-9A9B-41D8-A61B-DFBB321070AB}"/>
                  </a:ext>
                </a:extLst>
              </p14:cNvPr>
              <p14:cNvContentPartPr/>
              <p14:nvPr/>
            </p14:nvContentPartPr>
            <p14:xfrm>
              <a:off x="984397" y="1273263"/>
              <a:ext cx="1062000" cy="632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B69909A-9A9B-41D8-A61B-DFBB321070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5757" y="1264263"/>
                <a:ext cx="10796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7E7664B-1038-449F-984A-354505AB9BD7}"/>
                  </a:ext>
                </a:extLst>
              </p14:cNvPr>
              <p14:cNvContentPartPr/>
              <p14:nvPr/>
            </p14:nvContentPartPr>
            <p14:xfrm>
              <a:off x="7273237" y="2065983"/>
              <a:ext cx="1069560" cy="500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7E7664B-1038-449F-984A-354505AB9B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4597" y="2057343"/>
                <a:ext cx="10872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7B79353-6148-4B9E-9CE7-92203C67F586}"/>
                  </a:ext>
                </a:extLst>
              </p14:cNvPr>
              <p14:cNvContentPartPr/>
              <p14:nvPr/>
            </p14:nvContentPartPr>
            <p14:xfrm>
              <a:off x="9936157" y="1846383"/>
              <a:ext cx="249120" cy="257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7B79353-6148-4B9E-9CE7-92203C67F5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27517" y="1837743"/>
                <a:ext cx="26676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190E07-A350-4830-BC14-9D961BEF8678}"/>
              </a:ext>
            </a:extLst>
          </p:cNvPr>
          <p:cNvGrpSpPr/>
          <p:nvPr/>
        </p:nvGrpSpPr>
        <p:grpSpPr>
          <a:xfrm>
            <a:off x="10506757" y="4389063"/>
            <a:ext cx="974520" cy="364680"/>
            <a:chOff x="10506757" y="4389063"/>
            <a:chExt cx="9745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59B57ED-B9A2-4748-B0A2-E4F9490983E7}"/>
                    </a:ext>
                  </a:extLst>
                </p14:cNvPr>
                <p14:cNvContentPartPr/>
                <p14:nvPr/>
              </p14:nvContentPartPr>
              <p14:xfrm>
                <a:off x="10506757" y="4389063"/>
                <a:ext cx="424080" cy="22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59B57ED-B9A2-4748-B0A2-E4F9490983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98117" y="4380423"/>
                  <a:ext cx="44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6EC1030-33F9-4471-8CD7-66D9D96651C3}"/>
                    </a:ext>
                  </a:extLst>
                </p14:cNvPr>
                <p14:cNvContentPartPr/>
                <p14:nvPr/>
              </p14:nvContentPartPr>
              <p14:xfrm>
                <a:off x="10520077" y="4733583"/>
                <a:ext cx="488160" cy="20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6EC1030-33F9-4471-8CD7-66D9D96651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11437" y="4724943"/>
                  <a:ext cx="505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4EDE7E-A1AE-41B6-A7BC-9112D066217F}"/>
                    </a:ext>
                  </a:extLst>
                </p14:cNvPr>
                <p14:cNvContentPartPr/>
                <p14:nvPr/>
              </p14:nvContentPartPr>
              <p14:xfrm>
                <a:off x="10672717" y="4436223"/>
                <a:ext cx="24480" cy="270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4EDE7E-A1AE-41B6-A7BC-9112D06621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64077" y="4427223"/>
                  <a:ext cx="42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21A79C8-254F-4454-9BAD-21E2EAB274D7}"/>
                    </a:ext>
                  </a:extLst>
                </p14:cNvPr>
                <p14:cNvContentPartPr/>
                <p14:nvPr/>
              </p14:nvContentPartPr>
              <p14:xfrm>
                <a:off x="10596037" y="4412463"/>
                <a:ext cx="89640" cy="112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21A79C8-254F-4454-9BAD-21E2EAB274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87397" y="4403463"/>
                  <a:ext cx="10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7331C6-F75C-4544-B3DD-BAD0CF85DE59}"/>
                    </a:ext>
                  </a:extLst>
                </p14:cNvPr>
                <p14:cNvContentPartPr/>
                <p14:nvPr/>
              </p14:nvContentPartPr>
              <p14:xfrm>
                <a:off x="10625557" y="4433703"/>
                <a:ext cx="144360" cy="54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7331C6-F75C-4544-B3DD-BAD0CF85DE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16917" y="4425063"/>
                  <a:ext cx="16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9D628EA-60E5-40C8-9059-8C1C7BFE2F29}"/>
                    </a:ext>
                  </a:extLst>
                </p14:cNvPr>
                <p14:cNvContentPartPr/>
                <p14:nvPr/>
              </p14:nvContentPartPr>
              <p14:xfrm>
                <a:off x="10618357" y="4644663"/>
                <a:ext cx="164160" cy="73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9D628EA-60E5-40C8-9059-8C1C7BFE2F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09357" y="4636023"/>
                  <a:ext cx="181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B7455F7-BEB1-46F5-B395-A7D0AFB7226C}"/>
                    </a:ext>
                  </a:extLst>
                </p14:cNvPr>
                <p14:cNvContentPartPr/>
                <p14:nvPr/>
              </p14:nvContentPartPr>
              <p14:xfrm>
                <a:off x="11048557" y="4443063"/>
                <a:ext cx="135720" cy="219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B7455F7-BEB1-46F5-B395-A7D0AFB722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39557" y="4434423"/>
                  <a:ext cx="153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6C54321-DE76-4460-90AC-8A4A225E0449}"/>
                    </a:ext>
                  </a:extLst>
                </p14:cNvPr>
                <p14:cNvContentPartPr/>
                <p14:nvPr/>
              </p14:nvContentPartPr>
              <p14:xfrm>
                <a:off x="11244757" y="4399503"/>
                <a:ext cx="102600" cy="82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6C54321-DE76-4460-90AC-8A4A225E04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36117" y="4390503"/>
                  <a:ext cx="120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886A5E0-8203-459C-818F-2DC0FFB9D1E3}"/>
                    </a:ext>
                  </a:extLst>
                </p14:cNvPr>
                <p14:cNvContentPartPr/>
                <p14:nvPr/>
              </p14:nvContentPartPr>
              <p14:xfrm>
                <a:off x="11310637" y="4450623"/>
                <a:ext cx="123480" cy="208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886A5E0-8203-459C-818F-2DC0FFB9D1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01637" y="4441623"/>
                  <a:ext cx="14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94A8E1E-4416-4CFA-A5BB-8F2D54869423}"/>
                    </a:ext>
                  </a:extLst>
                </p14:cNvPr>
                <p14:cNvContentPartPr/>
                <p14:nvPr/>
              </p14:nvContentPartPr>
              <p14:xfrm>
                <a:off x="11394517" y="4637463"/>
                <a:ext cx="86760" cy="61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94A8E1E-4416-4CFA-A5BB-8F2D548694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85877" y="4628463"/>
                  <a:ext cx="10440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165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69" y="1404673"/>
            <a:ext cx="7512384" cy="452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9922" y="6163024"/>
            <a:ext cx="11828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알파고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3" tooltip="영어"/>
              </a:rPr>
              <a:t>영어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 </a:t>
            </a:r>
            <a:r>
              <a:rPr lang="en-US" altLang="ko-KR" dirty="0" err="1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AlphaGo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는 </a:t>
            </a:r>
            <a:r>
              <a:rPr lang="ko-KR" altLang="en-US" dirty="0" err="1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4" tooltip="구글"/>
              </a:rPr>
              <a:t>구글</a:t>
            </a:r>
            <a:r>
              <a:rPr lang="en-US" altLang="ko-KR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4" tooltip="구글"/>
              </a:rPr>
              <a:t>(Google)</a:t>
            </a:r>
            <a:r>
              <a:rPr lang="ko-KR" altLang="en-US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 </a:t>
            </a:r>
            <a:r>
              <a:rPr lang="ko-KR" altLang="en-US" dirty="0" err="1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5" tooltip="딥마인드"/>
              </a:rPr>
              <a:t>딥마인드</a:t>
            </a:r>
            <a:r>
              <a:rPr lang="en-US" altLang="ko-KR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5" tooltip="딥마인드"/>
              </a:rPr>
              <a:t>(DeepMind Technologies Limited)</a:t>
            </a:r>
            <a:r>
              <a:rPr lang="ko-KR" altLang="en-US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 개발한 </a:t>
            </a:r>
            <a:r>
              <a:rPr lang="ko-KR" altLang="en-US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6" tooltip="인공지능"/>
              </a:rPr>
              <a:t>인공지능</a:t>
            </a:r>
            <a:r>
              <a:rPr lang="en-US" altLang="ko-KR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6" tooltip="인공지능"/>
              </a:rPr>
              <a:t>(AI, Artificial Intelligence)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 </a:t>
            </a:r>
            <a:r>
              <a:rPr lang="ko-KR" altLang="en-US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7" tooltip="바둑"/>
              </a:rPr>
              <a:t>바둑</a:t>
            </a:r>
            <a:r>
              <a:rPr lang="ko-KR" altLang="en-US" dirty="0">
                <a:solidFill>
                  <a:srgbClr val="0B008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hlinkClick r:id="rId8" tooltip="컴퓨터 프로그램"/>
              </a:rPr>
              <a:t>프로그램</a:t>
            </a:r>
            <a:r>
              <a:rPr lang="ko-KR" altLang="en-US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이다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r>
              <a:rPr lang="en-US" altLang="ko-KR" dirty="0" err="1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Alphago</a:t>
            </a:r>
            <a:r>
              <a:rPr lang="en-US" altLang="ko-KR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Lee</a:t>
            </a:r>
            <a:r>
              <a:rPr lang="ko-KR" altLang="en-US" dirty="0">
                <a:solidFill>
                  <a:srgbClr val="222222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는 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1,920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개의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CPUs 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 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280</a:t>
            </a:r>
            <a:r>
              <a:rPr lang="ko-KR" altLang="en-US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개의</a:t>
            </a:r>
            <a:r>
              <a:rPr lang="en-US" altLang="ko-KR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GPUs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로 구성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Picture 2" descr="ëë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674" y="639151"/>
            <a:ext cx="3134380" cy="23507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91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82" r="36596" b="92012"/>
          <a:stretch/>
        </p:blipFill>
        <p:spPr>
          <a:xfrm>
            <a:off x="956345" y="1509817"/>
            <a:ext cx="3439486" cy="9233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4ADBA-BE8E-4D47-9008-34AF31040BC0}"/>
              </a:ext>
            </a:extLst>
          </p:cNvPr>
          <p:cNvSpPr/>
          <p:nvPr/>
        </p:nvSpPr>
        <p:spPr>
          <a:xfrm>
            <a:off x="4395831" y="1509817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즐기기</a:t>
            </a:r>
            <a:endParaRPr lang="ko-KR" altLang="en-US" sz="5400" dirty="0">
              <a:solidFill>
                <a:srgbClr val="00B05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E4F3484-B5C1-4058-9980-5B50911B8DDD}"/>
              </a:ext>
            </a:extLst>
          </p:cNvPr>
          <p:cNvSpPr/>
          <p:nvPr/>
        </p:nvSpPr>
        <p:spPr>
          <a:xfrm>
            <a:off x="821382" y="3119995"/>
            <a:ext cx="10583451" cy="76635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F00"/>
                </a:solidFill>
              </a:rPr>
              <a:t>구글에서 사진을 하나 고르세요</a:t>
            </a:r>
            <a:r>
              <a:rPr lang="en-US" altLang="ko-KR" sz="3600" b="1" dirty="0">
                <a:solidFill>
                  <a:srgbClr val="FFFF00"/>
                </a:solidFill>
              </a:rPr>
              <a:t>!</a:t>
            </a:r>
            <a:endParaRPr lang="ko-KR" altLang="en-US" sz="3600" b="1" dirty="0">
              <a:solidFill>
                <a:srgbClr val="FFFF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3C9FB-E9C5-496B-AEAB-AE677AF0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52" y="4072671"/>
            <a:ext cx="7038096" cy="24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7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82" r="36596" b="92012"/>
          <a:stretch/>
        </p:blipFill>
        <p:spPr>
          <a:xfrm>
            <a:off x="956345" y="1509817"/>
            <a:ext cx="3439486" cy="9233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4ADBA-BE8E-4D47-9008-34AF31040BC0}"/>
              </a:ext>
            </a:extLst>
          </p:cNvPr>
          <p:cNvSpPr/>
          <p:nvPr/>
        </p:nvSpPr>
        <p:spPr>
          <a:xfrm>
            <a:off x="4395831" y="1509817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즐기기</a:t>
            </a:r>
            <a:endParaRPr lang="ko-KR" altLang="en-US" sz="5400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9D7D5-50FD-47E0-8AD5-8CFD52892480}"/>
              </a:ext>
            </a:extLst>
          </p:cNvPr>
          <p:cNvSpPr/>
          <p:nvPr/>
        </p:nvSpPr>
        <p:spPr>
          <a:xfrm>
            <a:off x="787167" y="3429000"/>
            <a:ext cx="106176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// 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colab.research.google.com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에서 다음을 실행시키세요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!</a:t>
            </a:r>
          </a:p>
          <a:p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google.colab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files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uploaded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files.upload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파일 업로드 기능 실행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fn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uploaded.keys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(): 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# </a:t>
            </a:r>
            <a:r>
              <a:rPr lang="ko-KR" alt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업로드된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파일 정보 출력</a:t>
            </a:r>
            <a:endParaRPr lang="ko-KR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urier New" panose="02070309020205020404" pitchFamily="49" charset="0"/>
              </a:rPr>
              <a:t>'User uploaded file "{name}" with length {length} </a:t>
            </a:r>
            <a:r>
              <a:rPr lang="en-US" altLang="ko-KR" dirty="0" err="1">
                <a:solidFill>
                  <a:srgbClr val="A31515"/>
                </a:solidFill>
                <a:latin typeface="Courier New" panose="02070309020205020404" pitchFamily="49" charset="0"/>
              </a:rPr>
              <a:t>bytes'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format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name=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fn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length=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(uploaded[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fn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14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82" r="36596" b="92012"/>
          <a:stretch/>
        </p:blipFill>
        <p:spPr>
          <a:xfrm>
            <a:off x="7548448" y="233427"/>
            <a:ext cx="2636408" cy="7077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4ADBA-BE8E-4D47-9008-34AF31040BC0}"/>
              </a:ext>
            </a:extLst>
          </p:cNvPr>
          <p:cNvSpPr/>
          <p:nvPr/>
        </p:nvSpPr>
        <p:spPr>
          <a:xfrm>
            <a:off x="10045960" y="125634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즐기기</a:t>
            </a:r>
            <a:endParaRPr lang="ko-KR" altLang="en-US" sz="5400" dirty="0">
              <a:solidFill>
                <a:srgbClr val="00B05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4954ED-B83B-4B12-957F-EAC5316B1E21}"/>
              </a:ext>
            </a:extLst>
          </p:cNvPr>
          <p:cNvSpPr/>
          <p:nvPr/>
        </p:nvSpPr>
        <p:spPr>
          <a:xfrm>
            <a:off x="143378" y="1787603"/>
            <a:ext cx="11905244" cy="4524315"/>
          </a:xfrm>
          <a:prstGeom prst="rec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keras.preprocessing.image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keras.preprocessing.image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keras.applications.vgg16 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keras.applications.vgg16 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keras.applications.vgg16 </a:t>
            </a:r>
            <a:r>
              <a:rPr lang="en-US" altLang="ko-KR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VGG16</a:t>
            </a:r>
          </a:p>
          <a:p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model = VGG16()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load the model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load_img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>
                <a:solidFill>
                  <a:srgbClr val="A31515"/>
                </a:solidFill>
                <a:latin typeface="Courier New" panose="02070309020205020404" pitchFamily="49" charset="0"/>
              </a:rPr>
              <a:t>'Your Image.jpg'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target_size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224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224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))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load an image from file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img_to_array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(image)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convert the image pixels to a </a:t>
            </a:r>
            <a:r>
              <a:rPr lang="en-US" altLang="ko-KR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numpy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 array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reshape data for the model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image.reshape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],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image.shape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]))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image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preprocess_input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(image)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prepare the image for the VGG model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yhat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model.predict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(image)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predict the probability across all output classes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label = 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decode_predictions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yhat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convert the probabilities to class labels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label = label[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retrieve the most likely result, e.g. highest probability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>
                <a:solidFill>
                  <a:srgbClr val="A31515"/>
                </a:solidFill>
                <a:latin typeface="Courier New" panose="02070309020205020404" pitchFamily="49" charset="0"/>
              </a:rPr>
              <a:t>'%s (%.2f%%)'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 % (label[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], label[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]*</a:t>
            </a:r>
            <a:r>
              <a:rPr lang="en-US" altLang="ko-KR" b="1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)) </a:t>
            </a:r>
            <a:r>
              <a:rPr lang="en-US" altLang="ko-KR" b="1" dirty="0">
                <a:solidFill>
                  <a:srgbClr val="008000"/>
                </a:solidFill>
                <a:latin typeface="Courier New" panose="02070309020205020404" pitchFamily="49" charset="0"/>
              </a:rPr>
              <a:t># print the classification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CC5E30-DDB9-4E6D-B1DC-3803913D4C56}"/>
              </a:ext>
            </a:extLst>
          </p:cNvPr>
          <p:cNvGrpSpPr/>
          <p:nvPr/>
        </p:nvGrpSpPr>
        <p:grpSpPr>
          <a:xfrm>
            <a:off x="8376184" y="4160103"/>
            <a:ext cx="3169440" cy="261000"/>
            <a:chOff x="8376184" y="4160103"/>
            <a:chExt cx="316944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6A5A5CD-9F19-4370-92E1-BE3EBFF58DBD}"/>
                    </a:ext>
                  </a:extLst>
                </p14:cNvPr>
                <p14:cNvContentPartPr/>
                <p14:nvPr/>
              </p14:nvContentPartPr>
              <p14:xfrm>
                <a:off x="8376184" y="4277823"/>
                <a:ext cx="1545120" cy="99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6A5A5CD-9F19-4370-92E1-BE3EBFF58D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67184" y="4269183"/>
                  <a:ext cx="1562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7616822-E398-4F04-897C-10A2FD7146A5}"/>
                    </a:ext>
                  </a:extLst>
                </p14:cNvPr>
                <p14:cNvContentPartPr/>
                <p14:nvPr/>
              </p14:nvContentPartPr>
              <p14:xfrm>
                <a:off x="10075744" y="4168743"/>
                <a:ext cx="432720" cy="170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7616822-E398-4F04-897C-10A2FD7146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66744" y="4160103"/>
                  <a:ext cx="450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E19493-58CF-49E0-9AAC-313ABDE31769}"/>
                    </a:ext>
                  </a:extLst>
                </p14:cNvPr>
                <p14:cNvContentPartPr/>
                <p14:nvPr/>
              </p14:nvContentPartPr>
              <p14:xfrm>
                <a:off x="10454104" y="4262703"/>
                <a:ext cx="100440" cy="158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E19493-58CF-49E0-9AAC-313ABDE317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45464" y="4253703"/>
                  <a:ext cx="118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9DE2E5A-52C2-4507-80B8-0186E55525EC}"/>
                    </a:ext>
                  </a:extLst>
                </p14:cNvPr>
                <p14:cNvContentPartPr/>
                <p14:nvPr/>
              </p14:nvContentPartPr>
              <p14:xfrm>
                <a:off x="10694584" y="4243983"/>
                <a:ext cx="204120" cy="11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9DE2E5A-52C2-4507-80B8-0186E55525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85584" y="4235343"/>
                  <a:ext cx="221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39AB7B3-C61E-4B9D-8498-EDE7CBD5C7BD}"/>
                    </a:ext>
                  </a:extLst>
                </p14:cNvPr>
                <p14:cNvContentPartPr/>
                <p14:nvPr/>
              </p14:nvContentPartPr>
              <p14:xfrm>
                <a:off x="10775584" y="4160103"/>
                <a:ext cx="35640" cy="230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39AB7B3-C61E-4B9D-8498-EDE7CBD5C7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66944" y="4151103"/>
                  <a:ext cx="53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411295A-8AF8-49C7-A288-F48E5AB23924}"/>
                    </a:ext>
                  </a:extLst>
                </p14:cNvPr>
                <p14:cNvContentPartPr/>
                <p14:nvPr/>
              </p14:nvContentPartPr>
              <p14:xfrm>
                <a:off x="10865944" y="4236783"/>
                <a:ext cx="162000" cy="159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411295A-8AF8-49C7-A288-F48E5AB239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57304" y="4227783"/>
                  <a:ext cx="179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BD3D544-955F-49E9-8637-366F72178DFD}"/>
                    </a:ext>
                  </a:extLst>
                </p14:cNvPr>
                <p14:cNvContentPartPr/>
                <p14:nvPr/>
              </p14:nvContentPartPr>
              <p14:xfrm>
                <a:off x="11051344" y="4261263"/>
                <a:ext cx="86040" cy="138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BD3D544-955F-49E9-8637-366F72178D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42704" y="4252263"/>
                  <a:ext cx="103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0BE557D-98E3-4B87-8B6A-CEE2FC14424E}"/>
                    </a:ext>
                  </a:extLst>
                </p14:cNvPr>
                <p14:cNvContentPartPr/>
                <p14:nvPr/>
              </p14:nvContentPartPr>
              <p14:xfrm>
                <a:off x="11135584" y="4301223"/>
                <a:ext cx="135000" cy="114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0BE557D-98E3-4B87-8B6A-CEE2FC1442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26584" y="4292223"/>
                  <a:ext cx="152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6865BDF-0BFD-4212-9A62-16886E9961B9}"/>
                    </a:ext>
                  </a:extLst>
                </p14:cNvPr>
                <p14:cNvContentPartPr/>
                <p14:nvPr/>
              </p14:nvContentPartPr>
              <p14:xfrm>
                <a:off x="11269144" y="4309143"/>
                <a:ext cx="82440" cy="90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6865BDF-0BFD-4212-9A62-16886E9961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60504" y="4300503"/>
                  <a:ext cx="100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46E6F07-B92C-41C4-8A1E-727B7F6B119B}"/>
                    </a:ext>
                  </a:extLst>
                </p14:cNvPr>
                <p14:cNvContentPartPr/>
                <p14:nvPr/>
              </p14:nvContentPartPr>
              <p14:xfrm>
                <a:off x="11401264" y="4308063"/>
                <a:ext cx="144360" cy="90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46E6F07-B92C-41C4-8A1E-727B7F6B11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92264" y="4299423"/>
                  <a:ext cx="16200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1227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82" r="36596" b="92012"/>
          <a:stretch/>
        </p:blipFill>
        <p:spPr>
          <a:xfrm>
            <a:off x="7500304" y="214988"/>
            <a:ext cx="2773786" cy="7446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4ADBA-BE8E-4D47-9008-34AF31040BC0}"/>
              </a:ext>
            </a:extLst>
          </p:cNvPr>
          <p:cNvSpPr/>
          <p:nvPr/>
        </p:nvSpPr>
        <p:spPr>
          <a:xfrm>
            <a:off x="10045960" y="125634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즐기기</a:t>
            </a:r>
            <a:endParaRPr lang="ko-KR" altLang="en-US" sz="5400" dirty="0">
              <a:solidFill>
                <a:srgbClr val="00B050"/>
              </a:solidFill>
            </a:endParaRPr>
          </a:p>
        </p:txBody>
      </p:sp>
      <p:pic>
        <p:nvPicPr>
          <p:cNvPr id="1026" name="Picture 2" descr="vgg16에 대한 이미지 검색결과">
            <a:extLst>
              <a:ext uri="{FF2B5EF4-FFF2-40B4-BE49-F238E27FC236}">
                <a16:creationId xmlns:a16="http://schemas.microsoft.com/office/drawing/2014/main" id="{43627E6B-57CC-40BE-AB46-5C5343AD5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57" y="1748191"/>
            <a:ext cx="7260814" cy="40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4EDD9-3225-48BE-B571-F793705C45A8}"/>
              </a:ext>
            </a:extLst>
          </p:cNvPr>
          <p:cNvSpPr txBox="1"/>
          <p:nvPr/>
        </p:nvSpPr>
        <p:spPr>
          <a:xfrm>
            <a:off x="7706721" y="1941558"/>
            <a:ext cx="2567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VGG16</a:t>
            </a:r>
            <a:endParaRPr lang="ko-KR" altLang="en-US" sz="6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923" y="6153850"/>
            <a:ext cx="11834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https://github.com/jeonggunlee/DeepLearningBasics/blob/master/Lab01_Object_Classification.ipynb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F6986B-41FC-44D1-AEE5-5ADFD6563626}"/>
              </a:ext>
            </a:extLst>
          </p:cNvPr>
          <p:cNvSpPr/>
          <p:nvPr/>
        </p:nvSpPr>
        <p:spPr>
          <a:xfrm>
            <a:off x="8578709" y="4429592"/>
            <a:ext cx="3425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신경망 가중치 수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>
                <a:solidFill>
                  <a:srgbClr val="C00000"/>
                </a:solidFill>
              </a:rPr>
              <a:t>138,357,544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억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ko-KR" altLang="en-US" b="1" dirty="0">
                <a:solidFill>
                  <a:srgbClr val="C00000"/>
                </a:solidFill>
              </a:rPr>
              <a:t>천</a:t>
            </a:r>
            <a:r>
              <a:rPr lang="en-US" altLang="ko-KR" b="1" dirty="0">
                <a:solidFill>
                  <a:srgbClr val="C00000"/>
                </a:solidFill>
              </a:rPr>
              <a:t>8</a:t>
            </a:r>
            <a:r>
              <a:rPr lang="ko-KR" altLang="en-US" b="1" dirty="0">
                <a:solidFill>
                  <a:srgbClr val="C00000"/>
                </a:solidFill>
              </a:rPr>
              <a:t>백만</a:t>
            </a:r>
            <a:r>
              <a:rPr lang="en-US" altLang="ko-KR" b="1" dirty="0">
                <a:solidFill>
                  <a:srgbClr val="C00000"/>
                </a:solidFill>
              </a:rPr>
              <a:t>… 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E59717-5E64-46E7-B46B-AD16BD55A349}"/>
              </a:ext>
            </a:extLst>
          </p:cNvPr>
          <p:cNvGrpSpPr/>
          <p:nvPr/>
        </p:nvGrpSpPr>
        <p:grpSpPr>
          <a:xfrm>
            <a:off x="8483464" y="3488461"/>
            <a:ext cx="3525840" cy="1788840"/>
            <a:chOff x="8483464" y="3488461"/>
            <a:chExt cx="3525840" cy="178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7BF6152-58A4-4072-AA99-50ECA609CCF3}"/>
                    </a:ext>
                  </a:extLst>
                </p14:cNvPr>
                <p14:cNvContentPartPr/>
                <p14:nvPr/>
              </p14:nvContentPartPr>
              <p14:xfrm>
                <a:off x="8483464" y="4184341"/>
                <a:ext cx="3525840" cy="1092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7BF6152-58A4-4072-AA99-50ECA609CC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4464" y="4175341"/>
                  <a:ext cx="354348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5D6619-D546-437E-8E1F-3BB870ABE8E0}"/>
                    </a:ext>
                  </a:extLst>
                </p14:cNvPr>
                <p14:cNvContentPartPr/>
                <p14:nvPr/>
              </p14:nvContentPartPr>
              <p14:xfrm>
                <a:off x="10809784" y="3488461"/>
                <a:ext cx="511560" cy="645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5D6619-D546-437E-8E1F-3BB870ABE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00784" y="3479461"/>
                  <a:ext cx="529200" cy="66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187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335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현재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3B022426-A690-42A5-AD5E-D2B1651805A8}"/>
              </a:ext>
            </a:extLst>
          </p:cNvPr>
          <p:cNvGrpSpPr/>
          <p:nvPr/>
        </p:nvGrpSpPr>
        <p:grpSpPr>
          <a:xfrm>
            <a:off x="1253329" y="1698999"/>
            <a:ext cx="3226680" cy="1795680"/>
            <a:chOff x="1253329" y="1549704"/>
            <a:chExt cx="322668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9F2CE34-0CEE-4F6D-B552-751C3AAC5971}"/>
                    </a:ext>
                  </a:extLst>
                </p14:cNvPr>
                <p14:cNvContentPartPr/>
                <p14:nvPr/>
              </p14:nvContentPartPr>
              <p14:xfrm>
                <a:off x="1572649" y="2007984"/>
                <a:ext cx="48960" cy="202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9F2CE34-0CEE-4F6D-B552-751C3AAC59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54649" y="1990344"/>
                  <a:ext cx="84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F11A64B-AFA1-4BD2-AA28-7AD436E6486D}"/>
                    </a:ext>
                  </a:extLst>
                </p14:cNvPr>
                <p14:cNvContentPartPr/>
                <p14:nvPr/>
              </p14:nvContentPartPr>
              <p14:xfrm>
                <a:off x="1590649" y="1922304"/>
                <a:ext cx="258840" cy="263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F11A64B-AFA1-4BD2-AA28-7AD436E648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3009" y="1904664"/>
                  <a:ext cx="294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4CAC7C9-05D3-4073-BC7F-3F7CBF49646A}"/>
                    </a:ext>
                  </a:extLst>
                </p14:cNvPr>
                <p14:cNvContentPartPr/>
                <p14:nvPr/>
              </p14:nvContentPartPr>
              <p14:xfrm>
                <a:off x="1596769" y="2164944"/>
                <a:ext cx="208080" cy="60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4CAC7C9-05D3-4073-BC7F-3F7CBF4964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78769" y="2147304"/>
                  <a:ext cx="243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DC00CE1-D9A9-4CFE-A568-444AFCBB4A91}"/>
                    </a:ext>
                  </a:extLst>
                </p14:cNvPr>
                <p14:cNvContentPartPr/>
                <p14:nvPr/>
              </p14:nvContentPartPr>
              <p14:xfrm>
                <a:off x="1510369" y="2177904"/>
                <a:ext cx="468720" cy="183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DC00CE1-D9A9-4CFE-A568-444AFCBB4A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92729" y="2160264"/>
                  <a:ext cx="504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0E069C8-E3CC-4973-9EDE-9A18E109AB75}"/>
                    </a:ext>
                  </a:extLst>
                </p14:cNvPr>
                <p14:cNvContentPartPr/>
                <p14:nvPr/>
              </p14:nvContentPartPr>
              <p14:xfrm>
                <a:off x="1777849" y="2273664"/>
                <a:ext cx="37080" cy="184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0E069C8-E3CC-4973-9EDE-9A18E109AB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60209" y="2255664"/>
                  <a:ext cx="72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C96A7F0-7446-49FA-BD7E-5354F523E033}"/>
                    </a:ext>
                  </a:extLst>
                </p14:cNvPr>
                <p14:cNvContentPartPr/>
                <p14:nvPr/>
              </p14:nvContentPartPr>
              <p14:xfrm>
                <a:off x="1681009" y="2420904"/>
                <a:ext cx="246240" cy="162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C96A7F0-7446-49FA-BD7E-5354F523E03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3009" y="2403264"/>
                  <a:ext cx="281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FFBFD56-0917-4003-B5E1-3782FA5F9338}"/>
                    </a:ext>
                  </a:extLst>
                </p14:cNvPr>
                <p14:cNvContentPartPr/>
                <p14:nvPr/>
              </p14:nvContentPartPr>
              <p14:xfrm>
                <a:off x="2028769" y="2055144"/>
                <a:ext cx="77760" cy="78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FFBFD56-0917-4003-B5E1-3782FA5F93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0769" y="2037144"/>
                  <a:ext cx="113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DCA0F47-74C3-49A2-9DF8-BC5C06E37360}"/>
                    </a:ext>
                  </a:extLst>
                </p14:cNvPr>
                <p14:cNvContentPartPr/>
                <p14:nvPr/>
              </p14:nvContentPartPr>
              <p14:xfrm>
                <a:off x="1959289" y="2140464"/>
                <a:ext cx="257400" cy="304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DCA0F47-74C3-49A2-9DF8-BC5C06E373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1289" y="2122824"/>
                  <a:ext cx="293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391CB9-5CA0-4A1A-98D6-12B49CD3D063}"/>
                    </a:ext>
                  </a:extLst>
                </p14:cNvPr>
                <p14:cNvContentPartPr/>
                <p14:nvPr/>
              </p14:nvContentPartPr>
              <p14:xfrm>
                <a:off x="2111929" y="2325864"/>
                <a:ext cx="41400" cy="78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391CB9-5CA0-4A1A-98D6-12B49CD3D0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4289" y="2307864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919A8CC-BFA6-4B9C-8B7A-05888F07D5B6}"/>
                    </a:ext>
                  </a:extLst>
                </p14:cNvPr>
                <p14:cNvContentPartPr/>
                <p14:nvPr/>
              </p14:nvContentPartPr>
              <p14:xfrm>
                <a:off x="2140369" y="2265744"/>
                <a:ext cx="108000" cy="123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919A8CC-BFA6-4B9C-8B7A-05888F07D5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22729" y="2247744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AC2B826-FAED-4428-A918-3854481217AD}"/>
                    </a:ext>
                  </a:extLst>
                </p14:cNvPr>
                <p14:cNvContentPartPr/>
                <p14:nvPr/>
              </p14:nvContentPartPr>
              <p14:xfrm>
                <a:off x="2311729" y="2103024"/>
                <a:ext cx="18000" cy="414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AC2B826-FAED-4428-A918-3854481217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93729" y="2085384"/>
                  <a:ext cx="536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CEA7003-744B-43D5-B1CC-10056500067C}"/>
                    </a:ext>
                  </a:extLst>
                </p14:cNvPr>
                <p14:cNvContentPartPr/>
                <p14:nvPr/>
              </p14:nvContentPartPr>
              <p14:xfrm>
                <a:off x="2434489" y="2069904"/>
                <a:ext cx="231480" cy="280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CEA7003-744B-43D5-B1CC-1005650006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16849" y="2051904"/>
                  <a:ext cx="267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026C3AB-6AF2-49FD-9173-96E5D667C95D}"/>
                    </a:ext>
                  </a:extLst>
                </p14:cNvPr>
                <p14:cNvContentPartPr/>
                <p14:nvPr/>
              </p14:nvContentPartPr>
              <p14:xfrm>
                <a:off x="2748409" y="2043264"/>
                <a:ext cx="14400" cy="220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026C3AB-6AF2-49FD-9173-96E5D667C9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30769" y="2025264"/>
                  <a:ext cx="50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F52680-7AD7-4B26-916A-C2CBECFCFCAF}"/>
                    </a:ext>
                  </a:extLst>
                </p14:cNvPr>
                <p14:cNvContentPartPr/>
                <p14:nvPr/>
              </p14:nvContentPartPr>
              <p14:xfrm>
                <a:off x="2693329" y="2397504"/>
                <a:ext cx="134640" cy="59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F52680-7AD7-4B26-916A-C2CBECFCFC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75689" y="2379864"/>
                  <a:ext cx="170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EC2D066-A24E-42B9-9B88-5827F9883F38}"/>
                    </a:ext>
                  </a:extLst>
                </p14:cNvPr>
                <p14:cNvContentPartPr/>
                <p14:nvPr/>
              </p14:nvContentPartPr>
              <p14:xfrm>
                <a:off x="2851009" y="2048664"/>
                <a:ext cx="9216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EC2D066-A24E-42B9-9B88-5827F9883F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33369" y="2030664"/>
                  <a:ext cx="127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CEB090-0D37-4C84-A0AF-94BF1F3E42DC}"/>
                    </a:ext>
                  </a:extLst>
                </p14:cNvPr>
                <p14:cNvContentPartPr/>
                <p14:nvPr/>
              </p14:nvContentPartPr>
              <p14:xfrm>
                <a:off x="2901049" y="2175744"/>
                <a:ext cx="107280" cy="34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CEB090-0D37-4C84-A0AF-94BF1F3E42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83409" y="2158104"/>
                  <a:ext cx="142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02510D-6ECB-4C66-997F-A61971ACFE93}"/>
                    </a:ext>
                  </a:extLst>
                </p14:cNvPr>
                <p14:cNvContentPartPr/>
                <p14:nvPr/>
              </p14:nvContentPartPr>
              <p14:xfrm>
                <a:off x="3067369" y="1998264"/>
                <a:ext cx="20880" cy="232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02510D-6ECB-4C66-997F-A61971ACFE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49369" y="1980624"/>
                  <a:ext cx="56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CAF2498-A825-462F-898C-096A9D1CF497}"/>
                    </a:ext>
                  </a:extLst>
                </p14:cNvPr>
                <p14:cNvContentPartPr/>
                <p14:nvPr/>
              </p14:nvContentPartPr>
              <p14:xfrm>
                <a:off x="2939569" y="2265024"/>
                <a:ext cx="207000" cy="246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CAF2498-A825-462F-898C-096A9D1CF4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21569" y="2247024"/>
                  <a:ext cx="2426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BD5D46-DC55-4417-AE1A-FCC53BB3DC9C}"/>
                    </a:ext>
                  </a:extLst>
                </p14:cNvPr>
                <p14:cNvContentPartPr/>
                <p14:nvPr/>
              </p14:nvContentPartPr>
              <p14:xfrm>
                <a:off x="3164929" y="2132904"/>
                <a:ext cx="187200" cy="213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BD5D46-DC55-4417-AE1A-FCC53BB3DC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47289" y="2115264"/>
                  <a:ext cx="222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23405F-A3DC-4A7B-AF2E-ADADBCF68ED0}"/>
                    </a:ext>
                  </a:extLst>
                </p14:cNvPr>
                <p14:cNvContentPartPr/>
                <p14:nvPr/>
              </p14:nvContentPartPr>
              <p14:xfrm>
                <a:off x="3501889" y="1881264"/>
                <a:ext cx="13320" cy="595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23405F-A3DC-4A7B-AF2E-ADADBCF68E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83889" y="1863624"/>
                  <a:ext cx="489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D4FE37-6B77-4E61-AB24-B4A6D09F5D92}"/>
                    </a:ext>
                  </a:extLst>
                </p14:cNvPr>
                <p14:cNvContentPartPr/>
                <p14:nvPr/>
              </p14:nvContentPartPr>
              <p14:xfrm>
                <a:off x="1831129" y="2806824"/>
                <a:ext cx="185400" cy="16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D4FE37-6B77-4E61-AB24-B4A6D09F5D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3129" y="2788824"/>
                  <a:ext cx="221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828BFDB-C611-409F-9C8D-0E6B6EAFCFFF}"/>
                    </a:ext>
                  </a:extLst>
                </p14:cNvPr>
                <p14:cNvContentPartPr/>
                <p14:nvPr/>
              </p14:nvContentPartPr>
              <p14:xfrm>
                <a:off x="2110489" y="2867304"/>
                <a:ext cx="30240" cy="122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828BFDB-C611-409F-9C8D-0E6B6EAFCF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2489" y="2849664"/>
                  <a:ext cx="6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306545C-34C4-48B7-A86A-385731CDA953}"/>
                    </a:ext>
                  </a:extLst>
                </p14:cNvPr>
                <p14:cNvContentPartPr/>
                <p14:nvPr/>
              </p14:nvContentPartPr>
              <p14:xfrm>
                <a:off x="2050369" y="2765424"/>
                <a:ext cx="73800" cy="23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306545C-34C4-48B7-A86A-385731CDA95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32729" y="2747784"/>
                  <a:ext cx="109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C680822-FEBC-437A-B2BC-BC67D7F0F894}"/>
                    </a:ext>
                  </a:extLst>
                </p14:cNvPr>
                <p14:cNvContentPartPr/>
                <p14:nvPr/>
              </p14:nvContentPartPr>
              <p14:xfrm>
                <a:off x="2194369" y="2737344"/>
                <a:ext cx="139680" cy="1962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C680822-FEBC-437A-B2BC-BC67D7F0F89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76729" y="2719704"/>
                  <a:ext cx="175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FA06DC70-02C8-4B68-9829-6AE38188D4E9}"/>
                    </a:ext>
                  </a:extLst>
                </p14:cNvPr>
                <p14:cNvContentPartPr/>
                <p14:nvPr/>
              </p14:nvContentPartPr>
              <p14:xfrm>
                <a:off x="2402449" y="2685144"/>
                <a:ext cx="139680" cy="247320"/>
              </p14:xfrm>
            </p:contentPart>
          </mc:Choice>
          <mc:Fallback xmlns=""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FA06DC70-02C8-4B68-9829-6AE38188D4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84809" y="2667144"/>
                  <a:ext cx="175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F9FB6AF0-99DD-440E-BBE2-7155BD388D37}"/>
                    </a:ext>
                  </a:extLst>
                </p14:cNvPr>
                <p14:cNvContentPartPr/>
                <p14:nvPr/>
              </p14:nvContentPartPr>
              <p14:xfrm>
                <a:off x="2720329" y="2616024"/>
                <a:ext cx="196200" cy="301680"/>
              </p14:xfrm>
            </p:contentPart>
          </mc:Choice>
          <mc:Fallback xmlns=""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F9FB6AF0-99DD-440E-BBE2-7155BD388D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02689" y="2598384"/>
                  <a:ext cx="231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27" name="잉크 1026">
                  <a:extLst>
                    <a:ext uri="{FF2B5EF4-FFF2-40B4-BE49-F238E27FC236}">
                      <a16:creationId xmlns:a16="http://schemas.microsoft.com/office/drawing/2014/main" id="{8B60B85C-516D-486F-8EAA-1FA37BA7335D}"/>
                    </a:ext>
                  </a:extLst>
                </p14:cNvPr>
                <p14:cNvContentPartPr/>
                <p14:nvPr/>
              </p14:nvContentPartPr>
              <p14:xfrm>
                <a:off x="2993569" y="2622864"/>
                <a:ext cx="152640" cy="239760"/>
              </p14:xfrm>
            </p:contentPart>
          </mc:Choice>
          <mc:Fallback xmlns="">
            <p:pic>
              <p:nvPicPr>
                <p:cNvPr id="1027" name="잉크 1026">
                  <a:extLst>
                    <a:ext uri="{FF2B5EF4-FFF2-40B4-BE49-F238E27FC236}">
                      <a16:creationId xmlns:a16="http://schemas.microsoft.com/office/drawing/2014/main" id="{8B60B85C-516D-486F-8EAA-1FA37BA7335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75929" y="2605224"/>
                  <a:ext cx="188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28" name="잉크 1027">
                  <a:extLst>
                    <a:ext uri="{FF2B5EF4-FFF2-40B4-BE49-F238E27FC236}">
                      <a16:creationId xmlns:a16="http://schemas.microsoft.com/office/drawing/2014/main" id="{498C87DB-B1B9-437E-BFD1-07F913EA2AAB}"/>
                    </a:ext>
                  </a:extLst>
                </p14:cNvPr>
                <p14:cNvContentPartPr/>
                <p14:nvPr/>
              </p14:nvContentPartPr>
              <p14:xfrm>
                <a:off x="3019489" y="2733744"/>
                <a:ext cx="194040" cy="39240"/>
              </p14:xfrm>
            </p:contentPart>
          </mc:Choice>
          <mc:Fallback xmlns="">
            <p:pic>
              <p:nvPicPr>
                <p:cNvPr id="1028" name="잉크 1027">
                  <a:extLst>
                    <a:ext uri="{FF2B5EF4-FFF2-40B4-BE49-F238E27FC236}">
                      <a16:creationId xmlns:a16="http://schemas.microsoft.com/office/drawing/2014/main" id="{498C87DB-B1B9-437E-BFD1-07F913EA2A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01489" y="2715744"/>
                  <a:ext cx="229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5C0C0E43-CAAD-4E05-928B-3CDE64EC7D01}"/>
                    </a:ext>
                  </a:extLst>
                </p14:cNvPr>
                <p14:cNvContentPartPr/>
                <p14:nvPr/>
              </p14:nvContentPartPr>
              <p14:xfrm>
                <a:off x="3168169" y="2732664"/>
                <a:ext cx="26640" cy="172080"/>
              </p14:xfrm>
            </p:contentPart>
          </mc:Choice>
          <mc:Fallback xmlns=""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5C0C0E43-CAAD-4E05-928B-3CDE64EC7D0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50529" y="2714664"/>
                  <a:ext cx="6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F2CED4D0-6709-477D-81AA-B95977ADAA3D}"/>
                    </a:ext>
                  </a:extLst>
                </p14:cNvPr>
                <p14:cNvContentPartPr/>
                <p14:nvPr/>
              </p14:nvContentPartPr>
              <p14:xfrm>
                <a:off x="3235849" y="2597304"/>
                <a:ext cx="182520" cy="236880"/>
              </p14:xfrm>
            </p:contentPart>
          </mc:Choice>
          <mc:Fallback xmlns=""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F2CED4D0-6709-477D-81AA-B95977ADAA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18209" y="2579664"/>
                  <a:ext cx="218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1" name="잉크 1030">
                  <a:extLst>
                    <a:ext uri="{FF2B5EF4-FFF2-40B4-BE49-F238E27FC236}">
                      <a16:creationId xmlns:a16="http://schemas.microsoft.com/office/drawing/2014/main" id="{EC5F35E5-0C81-4C6F-AAD3-A6814C74B862}"/>
                    </a:ext>
                  </a:extLst>
                </p14:cNvPr>
                <p14:cNvContentPartPr/>
                <p14:nvPr/>
              </p14:nvContentPartPr>
              <p14:xfrm>
                <a:off x="3284089" y="2716464"/>
                <a:ext cx="195120" cy="35640"/>
              </p14:xfrm>
            </p:contentPart>
          </mc:Choice>
          <mc:Fallback xmlns="">
            <p:pic>
              <p:nvPicPr>
                <p:cNvPr id="1031" name="잉크 1030">
                  <a:extLst>
                    <a:ext uri="{FF2B5EF4-FFF2-40B4-BE49-F238E27FC236}">
                      <a16:creationId xmlns:a16="http://schemas.microsoft.com/office/drawing/2014/main" id="{EC5F35E5-0C81-4C6F-AAD3-A6814C74B86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66449" y="2698464"/>
                  <a:ext cx="230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32" name="잉크 1031">
                  <a:extLst>
                    <a:ext uri="{FF2B5EF4-FFF2-40B4-BE49-F238E27FC236}">
                      <a16:creationId xmlns:a16="http://schemas.microsoft.com/office/drawing/2014/main" id="{C4C2877E-82E0-4721-B1E0-6E5682777262}"/>
                    </a:ext>
                  </a:extLst>
                </p14:cNvPr>
                <p14:cNvContentPartPr/>
                <p14:nvPr/>
              </p14:nvContentPartPr>
              <p14:xfrm>
                <a:off x="3426289" y="2711424"/>
                <a:ext cx="24480" cy="205200"/>
              </p14:xfrm>
            </p:contentPart>
          </mc:Choice>
          <mc:Fallback xmlns="">
            <p:pic>
              <p:nvPicPr>
                <p:cNvPr id="1032" name="잉크 1031">
                  <a:extLst>
                    <a:ext uri="{FF2B5EF4-FFF2-40B4-BE49-F238E27FC236}">
                      <a16:creationId xmlns:a16="http://schemas.microsoft.com/office/drawing/2014/main" id="{C4C2877E-82E0-4721-B1E0-6E56827772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8649" y="2693784"/>
                  <a:ext cx="60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3" name="잉크 1032">
                  <a:extLst>
                    <a:ext uri="{FF2B5EF4-FFF2-40B4-BE49-F238E27FC236}">
                      <a16:creationId xmlns:a16="http://schemas.microsoft.com/office/drawing/2014/main" id="{C5BAF083-F265-4F11-89C5-C592A7572DE6}"/>
                    </a:ext>
                  </a:extLst>
                </p14:cNvPr>
                <p14:cNvContentPartPr/>
                <p14:nvPr/>
              </p14:nvContentPartPr>
              <p14:xfrm>
                <a:off x="3569209" y="2587584"/>
                <a:ext cx="63360" cy="294120"/>
              </p14:xfrm>
            </p:contentPart>
          </mc:Choice>
          <mc:Fallback xmlns="">
            <p:pic>
              <p:nvPicPr>
                <p:cNvPr id="1033" name="잉크 1032">
                  <a:extLst>
                    <a:ext uri="{FF2B5EF4-FFF2-40B4-BE49-F238E27FC236}">
                      <a16:creationId xmlns:a16="http://schemas.microsoft.com/office/drawing/2014/main" id="{C5BAF083-F265-4F11-89C5-C592A7572D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51209" y="2569584"/>
                  <a:ext cx="99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4" name="잉크 1033">
                  <a:extLst>
                    <a:ext uri="{FF2B5EF4-FFF2-40B4-BE49-F238E27FC236}">
                      <a16:creationId xmlns:a16="http://schemas.microsoft.com/office/drawing/2014/main" id="{D0AE1921-4D87-4007-99ED-F62B18CBB349}"/>
                    </a:ext>
                  </a:extLst>
                </p14:cNvPr>
                <p14:cNvContentPartPr/>
                <p14:nvPr/>
              </p14:nvContentPartPr>
              <p14:xfrm>
                <a:off x="3641209" y="2518824"/>
                <a:ext cx="279360" cy="366120"/>
              </p14:xfrm>
            </p:contentPart>
          </mc:Choice>
          <mc:Fallback xmlns="">
            <p:pic>
              <p:nvPicPr>
                <p:cNvPr id="1034" name="잉크 1033">
                  <a:extLst>
                    <a:ext uri="{FF2B5EF4-FFF2-40B4-BE49-F238E27FC236}">
                      <a16:creationId xmlns:a16="http://schemas.microsoft.com/office/drawing/2014/main" id="{D0AE1921-4D87-4007-99ED-F62B18CBB3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23569" y="2501184"/>
                  <a:ext cx="3150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6" name="잉크 1035">
                  <a:extLst>
                    <a:ext uri="{FF2B5EF4-FFF2-40B4-BE49-F238E27FC236}">
                      <a16:creationId xmlns:a16="http://schemas.microsoft.com/office/drawing/2014/main" id="{0E734216-C9F5-436C-8B20-4DBD74F7118A}"/>
                    </a:ext>
                  </a:extLst>
                </p14:cNvPr>
                <p14:cNvContentPartPr/>
                <p14:nvPr/>
              </p14:nvContentPartPr>
              <p14:xfrm>
                <a:off x="1253329" y="1549704"/>
                <a:ext cx="3226680" cy="1795680"/>
              </p14:xfrm>
            </p:contentPart>
          </mc:Choice>
          <mc:Fallback xmlns="">
            <p:pic>
              <p:nvPicPr>
                <p:cNvPr id="1036" name="잉크 1035">
                  <a:extLst>
                    <a:ext uri="{FF2B5EF4-FFF2-40B4-BE49-F238E27FC236}">
                      <a16:creationId xmlns:a16="http://schemas.microsoft.com/office/drawing/2014/main" id="{0E734216-C9F5-436C-8B20-4DBD74F7118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35329" y="1531704"/>
                  <a:ext cx="3262320" cy="18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42" name="잉크 1041">
                <a:extLst>
                  <a:ext uri="{FF2B5EF4-FFF2-40B4-BE49-F238E27FC236}">
                    <a16:creationId xmlns:a16="http://schemas.microsoft.com/office/drawing/2014/main" id="{6D072A15-E934-4429-BB2B-14BC0599AA81}"/>
                  </a:ext>
                </a:extLst>
              </p14:cNvPr>
              <p14:cNvContentPartPr/>
              <p14:nvPr/>
            </p14:nvContentPartPr>
            <p14:xfrm>
              <a:off x="1955329" y="4784199"/>
              <a:ext cx="785160" cy="758160"/>
            </p14:xfrm>
          </p:contentPart>
        </mc:Choice>
        <mc:Fallback xmlns="">
          <p:pic>
            <p:nvPicPr>
              <p:cNvPr id="1042" name="잉크 1041">
                <a:extLst>
                  <a:ext uri="{FF2B5EF4-FFF2-40B4-BE49-F238E27FC236}">
                    <a16:creationId xmlns:a16="http://schemas.microsoft.com/office/drawing/2014/main" id="{6D072A15-E934-4429-BB2B-14BC0599AA8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37689" y="4766199"/>
                <a:ext cx="82080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52" name="잉크 1051">
                <a:extLst>
                  <a:ext uri="{FF2B5EF4-FFF2-40B4-BE49-F238E27FC236}">
                    <a16:creationId xmlns:a16="http://schemas.microsoft.com/office/drawing/2014/main" id="{94B6B8D2-B528-4B94-A2E6-AD4B5D915747}"/>
                  </a:ext>
                </a:extLst>
              </p14:cNvPr>
              <p14:cNvContentPartPr/>
              <p14:nvPr/>
            </p14:nvContentPartPr>
            <p14:xfrm>
              <a:off x="2101849" y="4432839"/>
              <a:ext cx="174240" cy="119520"/>
            </p14:xfrm>
          </p:contentPart>
        </mc:Choice>
        <mc:Fallback xmlns="">
          <p:pic>
            <p:nvPicPr>
              <p:cNvPr id="1052" name="잉크 1051">
                <a:extLst>
                  <a:ext uri="{FF2B5EF4-FFF2-40B4-BE49-F238E27FC236}">
                    <a16:creationId xmlns:a16="http://schemas.microsoft.com/office/drawing/2014/main" id="{94B6B8D2-B528-4B94-A2E6-AD4B5D9157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084209" y="4415199"/>
                <a:ext cx="2098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ECB7ED29-440F-4403-A16E-8BEA2F1E3321}"/>
              </a:ext>
            </a:extLst>
          </p:cNvPr>
          <p:cNvGrpSpPr/>
          <p:nvPr/>
        </p:nvGrpSpPr>
        <p:grpSpPr>
          <a:xfrm>
            <a:off x="1576969" y="4419519"/>
            <a:ext cx="2530440" cy="1373400"/>
            <a:chOff x="1576969" y="4270224"/>
            <a:chExt cx="2530440" cy="13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38" name="잉크 1037">
                  <a:extLst>
                    <a:ext uri="{FF2B5EF4-FFF2-40B4-BE49-F238E27FC236}">
                      <a16:creationId xmlns:a16="http://schemas.microsoft.com/office/drawing/2014/main" id="{065C8FEE-B8DA-422F-BD9E-15AD460F3041}"/>
                    </a:ext>
                  </a:extLst>
                </p14:cNvPr>
                <p14:cNvContentPartPr/>
                <p14:nvPr/>
              </p14:nvContentPartPr>
              <p14:xfrm>
                <a:off x="2021569" y="4754064"/>
                <a:ext cx="622800" cy="583560"/>
              </p14:xfrm>
            </p:contentPart>
          </mc:Choice>
          <mc:Fallback xmlns="">
            <p:pic>
              <p:nvPicPr>
                <p:cNvPr id="1038" name="잉크 1037">
                  <a:extLst>
                    <a:ext uri="{FF2B5EF4-FFF2-40B4-BE49-F238E27FC236}">
                      <a16:creationId xmlns:a16="http://schemas.microsoft.com/office/drawing/2014/main" id="{065C8FEE-B8DA-422F-BD9E-15AD460F30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3569" y="4736064"/>
                  <a:ext cx="658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39" name="잉크 1038">
                  <a:extLst>
                    <a:ext uri="{FF2B5EF4-FFF2-40B4-BE49-F238E27FC236}">
                      <a16:creationId xmlns:a16="http://schemas.microsoft.com/office/drawing/2014/main" id="{38A6F885-3A09-42CC-9B90-9C4F3F1554BC}"/>
                    </a:ext>
                  </a:extLst>
                </p14:cNvPr>
                <p14:cNvContentPartPr/>
                <p14:nvPr/>
              </p14:nvContentPartPr>
              <p14:xfrm>
                <a:off x="2379769" y="4861344"/>
                <a:ext cx="69480" cy="73080"/>
              </p14:xfrm>
            </p:contentPart>
          </mc:Choice>
          <mc:Fallback xmlns="">
            <p:pic>
              <p:nvPicPr>
                <p:cNvPr id="1039" name="잉크 1038">
                  <a:extLst>
                    <a:ext uri="{FF2B5EF4-FFF2-40B4-BE49-F238E27FC236}">
                      <a16:creationId xmlns:a16="http://schemas.microsoft.com/office/drawing/2014/main" id="{38A6F885-3A09-42CC-9B90-9C4F3F1554B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61769" y="4843344"/>
                  <a:ext cx="10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40" name="잉크 1039">
                  <a:extLst>
                    <a:ext uri="{FF2B5EF4-FFF2-40B4-BE49-F238E27FC236}">
                      <a16:creationId xmlns:a16="http://schemas.microsoft.com/office/drawing/2014/main" id="{EBCC8861-D86F-4451-863F-07217D4ADB92}"/>
                    </a:ext>
                  </a:extLst>
                </p14:cNvPr>
                <p14:cNvContentPartPr/>
                <p14:nvPr/>
              </p14:nvContentPartPr>
              <p14:xfrm>
                <a:off x="2457889" y="4964304"/>
                <a:ext cx="86400" cy="138240"/>
              </p14:xfrm>
            </p:contentPart>
          </mc:Choice>
          <mc:Fallback xmlns="">
            <p:pic>
              <p:nvPicPr>
                <p:cNvPr id="1040" name="잉크 1039">
                  <a:extLst>
                    <a:ext uri="{FF2B5EF4-FFF2-40B4-BE49-F238E27FC236}">
                      <a16:creationId xmlns:a16="http://schemas.microsoft.com/office/drawing/2014/main" id="{EBCC8861-D86F-4451-863F-07217D4ADB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39889" y="4946664"/>
                  <a:ext cx="122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44" name="잉크 1043">
                  <a:extLst>
                    <a:ext uri="{FF2B5EF4-FFF2-40B4-BE49-F238E27FC236}">
                      <a16:creationId xmlns:a16="http://schemas.microsoft.com/office/drawing/2014/main" id="{8C07C6E6-491B-4144-AB50-B8954CFECE5B}"/>
                    </a:ext>
                  </a:extLst>
                </p14:cNvPr>
                <p14:cNvContentPartPr/>
                <p14:nvPr/>
              </p14:nvContentPartPr>
              <p14:xfrm>
                <a:off x="1576969" y="4358424"/>
                <a:ext cx="2017800" cy="1285200"/>
              </p14:xfrm>
            </p:contentPart>
          </mc:Choice>
          <mc:Fallback xmlns="">
            <p:pic>
              <p:nvPicPr>
                <p:cNvPr id="1044" name="잉크 1043">
                  <a:extLst>
                    <a:ext uri="{FF2B5EF4-FFF2-40B4-BE49-F238E27FC236}">
                      <a16:creationId xmlns:a16="http://schemas.microsoft.com/office/drawing/2014/main" id="{8C07C6E6-491B-4144-AB50-B8954CFECE5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58969" y="4340424"/>
                  <a:ext cx="2053440" cy="13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45" name="잉크 1044">
                  <a:extLst>
                    <a:ext uri="{FF2B5EF4-FFF2-40B4-BE49-F238E27FC236}">
                      <a16:creationId xmlns:a16="http://schemas.microsoft.com/office/drawing/2014/main" id="{0698166E-43CE-424B-A647-E6095C45EA6F}"/>
                    </a:ext>
                  </a:extLst>
                </p14:cNvPr>
                <p14:cNvContentPartPr/>
                <p14:nvPr/>
              </p14:nvContentPartPr>
              <p14:xfrm>
                <a:off x="3123529" y="4545984"/>
                <a:ext cx="276120" cy="218160"/>
              </p14:xfrm>
            </p:contentPart>
          </mc:Choice>
          <mc:Fallback xmlns="">
            <p:pic>
              <p:nvPicPr>
                <p:cNvPr id="1045" name="잉크 1044">
                  <a:extLst>
                    <a:ext uri="{FF2B5EF4-FFF2-40B4-BE49-F238E27FC236}">
                      <a16:creationId xmlns:a16="http://schemas.microsoft.com/office/drawing/2014/main" id="{0698166E-43CE-424B-A647-E6095C45EA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05889" y="4528344"/>
                  <a:ext cx="311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6" name="잉크 1045">
                  <a:extLst>
                    <a:ext uri="{FF2B5EF4-FFF2-40B4-BE49-F238E27FC236}">
                      <a16:creationId xmlns:a16="http://schemas.microsoft.com/office/drawing/2014/main" id="{839401E0-6651-4C60-9DD0-C0806D3BD01C}"/>
                    </a:ext>
                  </a:extLst>
                </p14:cNvPr>
                <p14:cNvContentPartPr/>
                <p14:nvPr/>
              </p14:nvContentPartPr>
              <p14:xfrm>
                <a:off x="3029209" y="4270224"/>
                <a:ext cx="187200" cy="140040"/>
              </p14:xfrm>
            </p:contentPart>
          </mc:Choice>
          <mc:Fallback xmlns="">
            <p:pic>
              <p:nvPicPr>
                <p:cNvPr id="1046" name="잉크 1045">
                  <a:extLst>
                    <a:ext uri="{FF2B5EF4-FFF2-40B4-BE49-F238E27FC236}">
                      <a16:creationId xmlns:a16="http://schemas.microsoft.com/office/drawing/2014/main" id="{839401E0-6651-4C60-9DD0-C0806D3BD01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11209" y="4252224"/>
                  <a:ext cx="22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8" name="잉크 1047">
                  <a:extLst>
                    <a:ext uri="{FF2B5EF4-FFF2-40B4-BE49-F238E27FC236}">
                      <a16:creationId xmlns:a16="http://schemas.microsoft.com/office/drawing/2014/main" id="{6E812F78-B42F-4555-A31D-9D6E8268FF4C}"/>
                    </a:ext>
                  </a:extLst>
                </p14:cNvPr>
                <p14:cNvContentPartPr/>
                <p14:nvPr/>
              </p14:nvContentPartPr>
              <p14:xfrm>
                <a:off x="2111569" y="4283904"/>
                <a:ext cx="175680" cy="97200"/>
              </p14:xfrm>
            </p:contentPart>
          </mc:Choice>
          <mc:Fallback xmlns="">
            <p:pic>
              <p:nvPicPr>
                <p:cNvPr id="1048" name="잉크 1047">
                  <a:extLst>
                    <a:ext uri="{FF2B5EF4-FFF2-40B4-BE49-F238E27FC236}">
                      <a16:creationId xmlns:a16="http://schemas.microsoft.com/office/drawing/2014/main" id="{6E812F78-B42F-4555-A31D-9D6E8268FF4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093569" y="4265904"/>
                  <a:ext cx="211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9" name="잉크 1048">
                  <a:extLst>
                    <a:ext uri="{FF2B5EF4-FFF2-40B4-BE49-F238E27FC236}">
                      <a16:creationId xmlns:a16="http://schemas.microsoft.com/office/drawing/2014/main" id="{B6290AB8-71CA-4716-BECD-07BED1A019B0}"/>
                    </a:ext>
                  </a:extLst>
                </p14:cNvPr>
                <p14:cNvContentPartPr/>
                <p14:nvPr/>
              </p14:nvContentPartPr>
              <p14:xfrm>
                <a:off x="2143249" y="4349424"/>
                <a:ext cx="158040" cy="38160"/>
              </p14:xfrm>
            </p:contentPart>
          </mc:Choice>
          <mc:Fallback xmlns="">
            <p:pic>
              <p:nvPicPr>
                <p:cNvPr id="1049" name="잉크 1048">
                  <a:extLst>
                    <a:ext uri="{FF2B5EF4-FFF2-40B4-BE49-F238E27FC236}">
                      <a16:creationId xmlns:a16="http://schemas.microsoft.com/office/drawing/2014/main" id="{B6290AB8-71CA-4716-BECD-07BED1A019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25249" y="4331424"/>
                  <a:ext cx="193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50" name="잉크 1049">
                  <a:extLst>
                    <a:ext uri="{FF2B5EF4-FFF2-40B4-BE49-F238E27FC236}">
                      <a16:creationId xmlns:a16="http://schemas.microsoft.com/office/drawing/2014/main" id="{41271684-8E9A-476E-B0B8-B86D6C95EEF4}"/>
                    </a:ext>
                  </a:extLst>
                </p14:cNvPr>
                <p14:cNvContentPartPr/>
                <p14:nvPr/>
              </p14:nvContentPartPr>
              <p14:xfrm>
                <a:off x="2215609" y="4334304"/>
                <a:ext cx="7200" cy="5400"/>
              </p14:xfrm>
            </p:contentPart>
          </mc:Choice>
          <mc:Fallback xmlns="">
            <p:pic>
              <p:nvPicPr>
                <p:cNvPr id="1050" name="잉크 1049">
                  <a:extLst>
                    <a:ext uri="{FF2B5EF4-FFF2-40B4-BE49-F238E27FC236}">
                      <a16:creationId xmlns:a16="http://schemas.microsoft.com/office/drawing/2014/main" id="{41271684-8E9A-476E-B0B8-B86D6C95EEF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97609" y="4316304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29CB726B-9C44-434C-8D0F-8A1450479C9B}"/>
                    </a:ext>
                  </a:extLst>
                </p14:cNvPr>
                <p14:cNvContentPartPr/>
                <p14:nvPr/>
              </p14:nvContentPartPr>
              <p14:xfrm>
                <a:off x="3582169" y="4515744"/>
                <a:ext cx="84960" cy="244800"/>
              </p14:xfrm>
            </p:contentPart>
          </mc:Choice>
          <mc:Fallback xmlns=""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29CB726B-9C44-434C-8D0F-8A1450479C9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64169" y="4497744"/>
                  <a:ext cx="120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6" name="잉크 1055">
                  <a:extLst>
                    <a:ext uri="{FF2B5EF4-FFF2-40B4-BE49-F238E27FC236}">
                      <a16:creationId xmlns:a16="http://schemas.microsoft.com/office/drawing/2014/main" id="{E3F2F087-E08D-49CF-BEC9-1323CCD407EC}"/>
                    </a:ext>
                  </a:extLst>
                </p14:cNvPr>
                <p14:cNvContentPartPr/>
                <p14:nvPr/>
              </p14:nvContentPartPr>
              <p14:xfrm>
                <a:off x="3735169" y="4473984"/>
                <a:ext cx="360" cy="3960"/>
              </p14:xfrm>
            </p:contentPart>
          </mc:Choice>
          <mc:Fallback xmlns="">
            <p:pic>
              <p:nvPicPr>
                <p:cNvPr id="1056" name="잉크 1055">
                  <a:extLst>
                    <a:ext uri="{FF2B5EF4-FFF2-40B4-BE49-F238E27FC236}">
                      <a16:creationId xmlns:a16="http://schemas.microsoft.com/office/drawing/2014/main" id="{E3F2F087-E08D-49CF-BEC9-1323CCD407E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17529" y="445598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7" name="잉크 1056">
                  <a:extLst>
                    <a:ext uri="{FF2B5EF4-FFF2-40B4-BE49-F238E27FC236}">
                      <a16:creationId xmlns:a16="http://schemas.microsoft.com/office/drawing/2014/main" id="{42594EFD-25D6-402D-B299-2106A22DD545}"/>
                    </a:ext>
                  </a:extLst>
                </p14:cNvPr>
                <p14:cNvContentPartPr/>
                <p14:nvPr/>
              </p14:nvContentPartPr>
              <p14:xfrm>
                <a:off x="3798529" y="4421784"/>
                <a:ext cx="1800" cy="1800"/>
              </p14:xfrm>
            </p:contentPart>
          </mc:Choice>
          <mc:Fallback xmlns="">
            <p:pic>
              <p:nvPicPr>
                <p:cNvPr id="1057" name="잉크 1056">
                  <a:extLst>
                    <a:ext uri="{FF2B5EF4-FFF2-40B4-BE49-F238E27FC236}">
                      <a16:creationId xmlns:a16="http://schemas.microsoft.com/office/drawing/2014/main" id="{42594EFD-25D6-402D-B299-2106A22DD54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0889" y="4403784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8" name="잉크 1057">
                  <a:extLst>
                    <a:ext uri="{FF2B5EF4-FFF2-40B4-BE49-F238E27FC236}">
                      <a16:creationId xmlns:a16="http://schemas.microsoft.com/office/drawing/2014/main" id="{E5D862EC-CF24-43E5-8C9D-87266D37E95E}"/>
                    </a:ext>
                  </a:extLst>
                </p14:cNvPr>
                <p14:cNvContentPartPr/>
                <p14:nvPr/>
              </p14:nvContentPartPr>
              <p14:xfrm>
                <a:off x="3877729" y="4305144"/>
                <a:ext cx="131040" cy="78120"/>
              </p14:xfrm>
            </p:contentPart>
          </mc:Choice>
          <mc:Fallback xmlns="">
            <p:pic>
              <p:nvPicPr>
                <p:cNvPr id="1058" name="잉크 1057">
                  <a:extLst>
                    <a:ext uri="{FF2B5EF4-FFF2-40B4-BE49-F238E27FC236}">
                      <a16:creationId xmlns:a16="http://schemas.microsoft.com/office/drawing/2014/main" id="{E5D862EC-CF24-43E5-8C9D-87266D37E9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59729" y="4287144"/>
                  <a:ext cx="166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9" name="잉크 1058">
                  <a:extLst>
                    <a:ext uri="{FF2B5EF4-FFF2-40B4-BE49-F238E27FC236}">
                      <a16:creationId xmlns:a16="http://schemas.microsoft.com/office/drawing/2014/main" id="{16AA65B4-254C-44F8-A5BF-5DABD2B0372C}"/>
                    </a:ext>
                  </a:extLst>
                </p14:cNvPr>
                <p14:cNvContentPartPr/>
                <p14:nvPr/>
              </p14:nvContentPartPr>
              <p14:xfrm>
                <a:off x="3783769" y="4534824"/>
                <a:ext cx="3600" cy="1440"/>
              </p14:xfrm>
            </p:contentPart>
          </mc:Choice>
          <mc:Fallback xmlns="">
            <p:pic>
              <p:nvPicPr>
                <p:cNvPr id="1059" name="잉크 1058">
                  <a:extLst>
                    <a:ext uri="{FF2B5EF4-FFF2-40B4-BE49-F238E27FC236}">
                      <a16:creationId xmlns:a16="http://schemas.microsoft.com/office/drawing/2014/main" id="{16AA65B4-254C-44F8-A5BF-5DABD2B037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66129" y="4517184"/>
                  <a:ext cx="3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0" name="잉크 1059">
                  <a:extLst>
                    <a:ext uri="{FF2B5EF4-FFF2-40B4-BE49-F238E27FC236}">
                      <a16:creationId xmlns:a16="http://schemas.microsoft.com/office/drawing/2014/main" id="{566C7851-F297-4C43-8D3F-AC97E71ED587}"/>
                    </a:ext>
                  </a:extLst>
                </p14:cNvPr>
                <p14:cNvContentPartPr/>
                <p14:nvPr/>
              </p14:nvContentPartPr>
              <p14:xfrm>
                <a:off x="3899689" y="4495584"/>
                <a:ext cx="4680" cy="4680"/>
              </p14:xfrm>
            </p:contentPart>
          </mc:Choice>
          <mc:Fallback xmlns="">
            <p:pic>
              <p:nvPicPr>
                <p:cNvPr id="1060" name="잉크 1059">
                  <a:extLst>
                    <a:ext uri="{FF2B5EF4-FFF2-40B4-BE49-F238E27FC236}">
                      <a16:creationId xmlns:a16="http://schemas.microsoft.com/office/drawing/2014/main" id="{566C7851-F297-4C43-8D3F-AC97E71ED5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81689" y="4477584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1" name="잉크 1060">
                  <a:extLst>
                    <a:ext uri="{FF2B5EF4-FFF2-40B4-BE49-F238E27FC236}">
                      <a16:creationId xmlns:a16="http://schemas.microsoft.com/office/drawing/2014/main" id="{1C3E81C2-8F36-47EB-A9A2-9FA31EA4BAAA}"/>
                    </a:ext>
                  </a:extLst>
                </p14:cNvPr>
                <p14:cNvContentPartPr/>
                <p14:nvPr/>
              </p14:nvContentPartPr>
              <p14:xfrm>
                <a:off x="4021009" y="4466424"/>
                <a:ext cx="10080" cy="6840"/>
              </p14:xfrm>
            </p:contentPart>
          </mc:Choice>
          <mc:Fallback xmlns="">
            <p:pic>
              <p:nvPicPr>
                <p:cNvPr id="1061" name="잉크 1060">
                  <a:extLst>
                    <a:ext uri="{FF2B5EF4-FFF2-40B4-BE49-F238E27FC236}">
                      <a16:creationId xmlns:a16="http://schemas.microsoft.com/office/drawing/2014/main" id="{1C3E81C2-8F36-47EB-A9A2-9FA31EA4BA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03369" y="4448784"/>
                  <a:ext cx="45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2" name="잉크 1061">
                  <a:extLst>
                    <a:ext uri="{FF2B5EF4-FFF2-40B4-BE49-F238E27FC236}">
                      <a16:creationId xmlns:a16="http://schemas.microsoft.com/office/drawing/2014/main" id="{F48587F6-365E-488B-B666-0DADA608E6E0}"/>
                    </a:ext>
                  </a:extLst>
                </p14:cNvPr>
                <p14:cNvContentPartPr/>
                <p14:nvPr/>
              </p14:nvContentPartPr>
              <p14:xfrm>
                <a:off x="3780169" y="4639584"/>
                <a:ext cx="14760" cy="7920"/>
              </p14:xfrm>
            </p:contentPart>
          </mc:Choice>
          <mc:Fallback xmlns="">
            <p:pic>
              <p:nvPicPr>
                <p:cNvPr id="1062" name="잉크 1061">
                  <a:extLst>
                    <a:ext uri="{FF2B5EF4-FFF2-40B4-BE49-F238E27FC236}">
                      <a16:creationId xmlns:a16="http://schemas.microsoft.com/office/drawing/2014/main" id="{F48587F6-365E-488B-B666-0DADA608E6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62169" y="4621944"/>
                  <a:ext cx="50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63" name="잉크 1062">
                  <a:extLst>
                    <a:ext uri="{FF2B5EF4-FFF2-40B4-BE49-F238E27FC236}">
                      <a16:creationId xmlns:a16="http://schemas.microsoft.com/office/drawing/2014/main" id="{E0F812A7-5408-4DEB-8C00-48BFDE3EAFE7}"/>
                    </a:ext>
                  </a:extLst>
                </p14:cNvPr>
                <p14:cNvContentPartPr/>
                <p14:nvPr/>
              </p14:nvContentPartPr>
              <p14:xfrm>
                <a:off x="3943969" y="4644984"/>
                <a:ext cx="1440" cy="1800"/>
              </p14:xfrm>
            </p:contentPart>
          </mc:Choice>
          <mc:Fallback xmlns="">
            <p:pic>
              <p:nvPicPr>
                <p:cNvPr id="1063" name="잉크 1062">
                  <a:extLst>
                    <a:ext uri="{FF2B5EF4-FFF2-40B4-BE49-F238E27FC236}">
                      <a16:creationId xmlns:a16="http://schemas.microsoft.com/office/drawing/2014/main" id="{E0F812A7-5408-4DEB-8C00-48BFDE3EAF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26329" y="4627344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4" name="잉크 1063">
                  <a:extLst>
                    <a:ext uri="{FF2B5EF4-FFF2-40B4-BE49-F238E27FC236}">
                      <a16:creationId xmlns:a16="http://schemas.microsoft.com/office/drawing/2014/main" id="{66065BAB-07A9-4330-B1C7-7812C4A8A7D2}"/>
                    </a:ext>
                  </a:extLst>
                </p14:cNvPr>
                <p14:cNvContentPartPr/>
                <p14:nvPr/>
              </p14:nvContentPartPr>
              <p14:xfrm>
                <a:off x="4062049" y="4653984"/>
                <a:ext cx="21960" cy="6120"/>
              </p14:xfrm>
            </p:contentPart>
          </mc:Choice>
          <mc:Fallback xmlns="">
            <p:pic>
              <p:nvPicPr>
                <p:cNvPr id="1064" name="잉크 1063">
                  <a:extLst>
                    <a:ext uri="{FF2B5EF4-FFF2-40B4-BE49-F238E27FC236}">
                      <a16:creationId xmlns:a16="http://schemas.microsoft.com/office/drawing/2014/main" id="{66065BAB-07A9-4330-B1C7-7812C4A8A7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44409" y="4636344"/>
                  <a:ext cx="57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65" name="잉크 1064">
                  <a:extLst>
                    <a:ext uri="{FF2B5EF4-FFF2-40B4-BE49-F238E27FC236}">
                      <a16:creationId xmlns:a16="http://schemas.microsoft.com/office/drawing/2014/main" id="{2064B668-99D5-4AA9-9506-6026638D32AA}"/>
                    </a:ext>
                  </a:extLst>
                </p14:cNvPr>
                <p14:cNvContentPartPr/>
                <p14:nvPr/>
              </p14:nvContentPartPr>
              <p14:xfrm>
                <a:off x="3799249" y="4740384"/>
                <a:ext cx="22320" cy="15840"/>
              </p14:xfrm>
            </p:contentPart>
          </mc:Choice>
          <mc:Fallback xmlns="">
            <p:pic>
              <p:nvPicPr>
                <p:cNvPr id="1065" name="잉크 1064">
                  <a:extLst>
                    <a:ext uri="{FF2B5EF4-FFF2-40B4-BE49-F238E27FC236}">
                      <a16:creationId xmlns:a16="http://schemas.microsoft.com/office/drawing/2014/main" id="{2064B668-99D5-4AA9-9506-6026638D32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81609" y="4722744"/>
                  <a:ext cx="57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66" name="잉크 1065">
                  <a:extLst>
                    <a:ext uri="{FF2B5EF4-FFF2-40B4-BE49-F238E27FC236}">
                      <a16:creationId xmlns:a16="http://schemas.microsoft.com/office/drawing/2014/main" id="{31C4CEA1-13CD-446B-BBD5-BB321EFE3E3D}"/>
                    </a:ext>
                  </a:extLst>
                </p14:cNvPr>
                <p14:cNvContentPartPr/>
                <p14:nvPr/>
              </p14:nvContentPartPr>
              <p14:xfrm>
                <a:off x="3947209" y="4829304"/>
                <a:ext cx="160200" cy="75960"/>
              </p14:xfrm>
            </p:contentPart>
          </mc:Choice>
          <mc:Fallback xmlns="">
            <p:pic>
              <p:nvPicPr>
                <p:cNvPr id="1066" name="잉크 1065">
                  <a:extLst>
                    <a:ext uri="{FF2B5EF4-FFF2-40B4-BE49-F238E27FC236}">
                      <a16:creationId xmlns:a16="http://schemas.microsoft.com/office/drawing/2014/main" id="{31C4CEA1-13CD-446B-BBD5-BB321EFE3E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29569" y="4811664"/>
                  <a:ext cx="195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67" name="잉크 1066">
                  <a:extLst>
                    <a:ext uri="{FF2B5EF4-FFF2-40B4-BE49-F238E27FC236}">
                      <a16:creationId xmlns:a16="http://schemas.microsoft.com/office/drawing/2014/main" id="{E3EC97EC-6A45-44D0-B79E-CE3F3DE82402}"/>
                    </a:ext>
                  </a:extLst>
                </p14:cNvPr>
                <p14:cNvContentPartPr/>
                <p14:nvPr/>
              </p14:nvContentPartPr>
              <p14:xfrm>
                <a:off x="3797809" y="4830024"/>
                <a:ext cx="9000" cy="16560"/>
              </p14:xfrm>
            </p:contentPart>
          </mc:Choice>
          <mc:Fallback xmlns="">
            <p:pic>
              <p:nvPicPr>
                <p:cNvPr id="1067" name="잉크 1066">
                  <a:extLst>
                    <a:ext uri="{FF2B5EF4-FFF2-40B4-BE49-F238E27FC236}">
                      <a16:creationId xmlns:a16="http://schemas.microsoft.com/office/drawing/2014/main" id="{E3EC97EC-6A45-44D0-B79E-CE3F3DE824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80169" y="4812024"/>
                  <a:ext cx="44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A81EF60A-E0E1-4035-942A-AA179EEEBDC4}"/>
                    </a:ext>
                  </a:extLst>
                </p14:cNvPr>
                <p14:cNvContentPartPr/>
                <p14:nvPr/>
              </p14:nvContentPartPr>
              <p14:xfrm>
                <a:off x="3948289" y="5033784"/>
                <a:ext cx="360" cy="1800"/>
              </p14:xfrm>
            </p:contentPart>
          </mc:Choice>
          <mc:Fallback xmlns=""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A81EF60A-E0E1-4035-942A-AA179EEEBD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30649" y="5016144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BEDF8F4C-AA2F-4AA8-B8A6-5E49270E2662}"/>
                    </a:ext>
                  </a:extLst>
                </p14:cNvPr>
                <p14:cNvContentPartPr/>
                <p14:nvPr/>
              </p14:nvContentPartPr>
              <p14:xfrm>
                <a:off x="4011649" y="5098584"/>
                <a:ext cx="13680" cy="15120"/>
              </p14:xfrm>
            </p:contentPart>
          </mc:Choice>
          <mc:Fallback xmlns=""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BEDF8F4C-AA2F-4AA8-B8A6-5E49270E26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93649" y="5080944"/>
                  <a:ext cx="493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그룹 1086">
            <a:extLst>
              <a:ext uri="{FF2B5EF4-FFF2-40B4-BE49-F238E27FC236}">
                <a16:creationId xmlns:a16="http://schemas.microsoft.com/office/drawing/2014/main" id="{455ED2DB-1B24-4B5D-90C1-DA1975522D53}"/>
              </a:ext>
            </a:extLst>
          </p:cNvPr>
          <p:cNvGrpSpPr/>
          <p:nvPr/>
        </p:nvGrpSpPr>
        <p:grpSpPr>
          <a:xfrm>
            <a:off x="1287169" y="5915679"/>
            <a:ext cx="420120" cy="288000"/>
            <a:chOff x="1287169" y="5766384"/>
            <a:chExt cx="4201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2" name="잉크 1071">
                  <a:extLst>
                    <a:ext uri="{FF2B5EF4-FFF2-40B4-BE49-F238E27FC236}">
                      <a16:creationId xmlns:a16="http://schemas.microsoft.com/office/drawing/2014/main" id="{C34DD91F-F715-46C4-B2FA-869F5992259D}"/>
                    </a:ext>
                  </a:extLst>
                </p14:cNvPr>
                <p14:cNvContentPartPr/>
                <p14:nvPr/>
              </p14:nvContentPartPr>
              <p14:xfrm>
                <a:off x="1287169" y="5776824"/>
                <a:ext cx="420120" cy="271080"/>
              </p14:xfrm>
            </p:contentPart>
          </mc:Choice>
          <mc:Fallback xmlns="">
            <p:pic>
              <p:nvPicPr>
                <p:cNvPr id="1072" name="잉크 1071">
                  <a:extLst>
                    <a:ext uri="{FF2B5EF4-FFF2-40B4-BE49-F238E27FC236}">
                      <a16:creationId xmlns:a16="http://schemas.microsoft.com/office/drawing/2014/main" id="{C34DD91F-F715-46C4-B2FA-869F599225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78169" y="5767824"/>
                  <a:ext cx="437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689469FF-8EF2-49BD-96C0-67B36A1FAAF8}"/>
                    </a:ext>
                  </a:extLst>
                </p14:cNvPr>
                <p14:cNvContentPartPr/>
                <p14:nvPr/>
              </p14:nvContentPartPr>
              <p14:xfrm>
                <a:off x="1587409" y="5766384"/>
                <a:ext cx="90360" cy="288000"/>
              </p14:xfrm>
            </p:contentPart>
          </mc:Choice>
          <mc:Fallback xmlns=""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689469FF-8EF2-49BD-96C0-67B36A1FAA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78769" y="5757744"/>
                  <a:ext cx="10800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830AB85A-0508-4D3B-86E8-EF878DEA7787}"/>
              </a:ext>
            </a:extLst>
          </p:cNvPr>
          <p:cNvGrpSpPr/>
          <p:nvPr/>
        </p:nvGrpSpPr>
        <p:grpSpPr>
          <a:xfrm>
            <a:off x="727729" y="6346239"/>
            <a:ext cx="1324440" cy="346680"/>
            <a:chOff x="727729" y="6196944"/>
            <a:chExt cx="13244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4" name="잉크 1073">
                  <a:extLst>
                    <a:ext uri="{FF2B5EF4-FFF2-40B4-BE49-F238E27FC236}">
                      <a16:creationId xmlns:a16="http://schemas.microsoft.com/office/drawing/2014/main" id="{39528561-2143-4438-BD31-9D43E9236313}"/>
                    </a:ext>
                  </a:extLst>
                </p14:cNvPr>
                <p14:cNvContentPartPr/>
                <p14:nvPr/>
              </p14:nvContentPartPr>
              <p14:xfrm>
                <a:off x="727729" y="6270384"/>
                <a:ext cx="180000" cy="251280"/>
              </p14:xfrm>
            </p:contentPart>
          </mc:Choice>
          <mc:Fallback xmlns="">
            <p:pic>
              <p:nvPicPr>
                <p:cNvPr id="1074" name="잉크 1073">
                  <a:extLst>
                    <a:ext uri="{FF2B5EF4-FFF2-40B4-BE49-F238E27FC236}">
                      <a16:creationId xmlns:a16="http://schemas.microsoft.com/office/drawing/2014/main" id="{39528561-2143-4438-BD31-9D43E923631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8729" y="6261384"/>
                  <a:ext cx="197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792AA386-3E56-46D3-B79D-11231C645EAF}"/>
                    </a:ext>
                  </a:extLst>
                </p14:cNvPr>
                <p14:cNvContentPartPr/>
                <p14:nvPr/>
              </p14:nvContentPartPr>
              <p14:xfrm>
                <a:off x="778489" y="6380904"/>
                <a:ext cx="147240" cy="16920"/>
              </p14:xfrm>
            </p:contentPart>
          </mc:Choice>
          <mc:Fallback xmlns=""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792AA386-3E56-46D3-B79D-11231C645E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9489" y="6372264"/>
                  <a:ext cx="164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8E4F1D4B-76C8-4934-B41A-9B8A07D19603}"/>
                    </a:ext>
                  </a:extLst>
                </p14:cNvPr>
                <p14:cNvContentPartPr/>
                <p14:nvPr/>
              </p14:nvContentPartPr>
              <p14:xfrm>
                <a:off x="1022929" y="6231504"/>
                <a:ext cx="66240" cy="266040"/>
              </p14:xfrm>
            </p:contentPart>
          </mc:Choice>
          <mc:Fallback xmlns=""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8E4F1D4B-76C8-4934-B41A-9B8A07D196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3929" y="6222864"/>
                  <a:ext cx="83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77" name="잉크 1076">
                  <a:extLst>
                    <a:ext uri="{FF2B5EF4-FFF2-40B4-BE49-F238E27FC236}">
                      <a16:creationId xmlns:a16="http://schemas.microsoft.com/office/drawing/2014/main" id="{4DAEF5C1-3307-44C5-BA56-B419375542E1}"/>
                    </a:ext>
                  </a:extLst>
                </p14:cNvPr>
                <p14:cNvContentPartPr/>
                <p14:nvPr/>
              </p14:nvContentPartPr>
              <p14:xfrm>
                <a:off x="1048489" y="6377304"/>
                <a:ext cx="90000" cy="2880"/>
              </p14:xfrm>
            </p:contentPart>
          </mc:Choice>
          <mc:Fallback xmlns="">
            <p:pic>
              <p:nvPicPr>
                <p:cNvPr id="1077" name="잉크 1076">
                  <a:extLst>
                    <a:ext uri="{FF2B5EF4-FFF2-40B4-BE49-F238E27FC236}">
                      <a16:creationId xmlns:a16="http://schemas.microsoft.com/office/drawing/2014/main" id="{4DAEF5C1-3307-44C5-BA56-B419375542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9849" y="6368304"/>
                  <a:ext cx="107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DEA2B6EC-76EB-4C2E-84CB-F567114AB149}"/>
                    </a:ext>
                  </a:extLst>
                </p14:cNvPr>
                <p14:cNvContentPartPr/>
                <p14:nvPr/>
              </p14:nvContentPartPr>
              <p14:xfrm>
                <a:off x="1237129" y="6277224"/>
                <a:ext cx="23760" cy="162720"/>
              </p14:xfrm>
            </p:contentPart>
          </mc:Choice>
          <mc:Fallback xmlns=""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DEA2B6EC-76EB-4C2E-84CB-F567114AB1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8129" y="626858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64AC4F73-24ED-4D2E-BD21-AB05721D24E8}"/>
                    </a:ext>
                  </a:extLst>
                </p14:cNvPr>
                <p14:cNvContentPartPr/>
                <p14:nvPr/>
              </p14:nvContentPartPr>
              <p14:xfrm>
                <a:off x="1228849" y="6291624"/>
                <a:ext cx="163440" cy="184320"/>
              </p14:xfrm>
            </p:contentPart>
          </mc:Choice>
          <mc:Fallback xmlns=""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64AC4F73-24ED-4D2E-BD21-AB05721D24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19849" y="6282984"/>
                  <a:ext cx="181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3506654B-AE01-46D1-A9A7-FDC54307C516}"/>
                    </a:ext>
                  </a:extLst>
                </p14:cNvPr>
                <p14:cNvContentPartPr/>
                <p14:nvPr/>
              </p14:nvContentPartPr>
              <p14:xfrm>
                <a:off x="1360609" y="6366864"/>
                <a:ext cx="92160" cy="26280"/>
              </p14:xfrm>
            </p:contentPart>
          </mc:Choice>
          <mc:Fallback xmlns=""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3506654B-AE01-46D1-A9A7-FDC54307C5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51609" y="6358224"/>
                  <a:ext cx="109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1" name="잉크 1080">
                  <a:extLst>
                    <a:ext uri="{FF2B5EF4-FFF2-40B4-BE49-F238E27FC236}">
                      <a16:creationId xmlns:a16="http://schemas.microsoft.com/office/drawing/2014/main" id="{CE0B03DF-D4F9-4479-9332-C1D620EA2F51}"/>
                    </a:ext>
                  </a:extLst>
                </p14:cNvPr>
                <p14:cNvContentPartPr/>
                <p14:nvPr/>
              </p14:nvContentPartPr>
              <p14:xfrm>
                <a:off x="1460689" y="6305304"/>
                <a:ext cx="30600" cy="136800"/>
              </p14:xfrm>
            </p:contentPart>
          </mc:Choice>
          <mc:Fallback xmlns="">
            <p:pic>
              <p:nvPicPr>
                <p:cNvPr id="1081" name="잉크 1080">
                  <a:extLst>
                    <a:ext uri="{FF2B5EF4-FFF2-40B4-BE49-F238E27FC236}">
                      <a16:creationId xmlns:a16="http://schemas.microsoft.com/office/drawing/2014/main" id="{CE0B03DF-D4F9-4479-9332-C1D620EA2F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52049" y="6296664"/>
                  <a:ext cx="48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C5033EF6-F5E2-48C1-8E62-2A40A041255A}"/>
                    </a:ext>
                  </a:extLst>
                </p14:cNvPr>
                <p14:cNvContentPartPr/>
                <p14:nvPr/>
              </p14:nvContentPartPr>
              <p14:xfrm>
                <a:off x="1516129" y="6279024"/>
                <a:ext cx="18720" cy="259920"/>
              </p14:xfrm>
            </p:contentPart>
          </mc:Choice>
          <mc:Fallback xmlns=""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C5033EF6-F5E2-48C1-8E62-2A40A04125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07129" y="6270024"/>
                  <a:ext cx="36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3" name="잉크 1082">
                  <a:extLst>
                    <a:ext uri="{FF2B5EF4-FFF2-40B4-BE49-F238E27FC236}">
                      <a16:creationId xmlns:a16="http://schemas.microsoft.com/office/drawing/2014/main" id="{ABFB6548-B415-4496-9E8E-C6C2FDBE88F8}"/>
                    </a:ext>
                  </a:extLst>
                </p14:cNvPr>
                <p14:cNvContentPartPr/>
                <p14:nvPr/>
              </p14:nvContentPartPr>
              <p14:xfrm>
                <a:off x="1585609" y="6275064"/>
                <a:ext cx="234000" cy="205200"/>
              </p14:xfrm>
            </p:contentPart>
          </mc:Choice>
          <mc:Fallback xmlns="">
            <p:pic>
              <p:nvPicPr>
                <p:cNvPr id="1083" name="잉크 1082">
                  <a:extLst>
                    <a:ext uri="{FF2B5EF4-FFF2-40B4-BE49-F238E27FC236}">
                      <a16:creationId xmlns:a16="http://schemas.microsoft.com/office/drawing/2014/main" id="{ABFB6548-B415-4496-9E8E-C6C2FDBE88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76609" y="6266424"/>
                  <a:ext cx="251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145D5DC7-A1B0-40FB-AA36-F57E3603ABB5}"/>
                    </a:ext>
                  </a:extLst>
                </p14:cNvPr>
                <p14:cNvContentPartPr/>
                <p14:nvPr/>
              </p14:nvContentPartPr>
              <p14:xfrm>
                <a:off x="1895209" y="6196944"/>
                <a:ext cx="37080" cy="346680"/>
              </p14:xfrm>
            </p:contentPart>
          </mc:Choice>
          <mc:Fallback xmlns=""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145D5DC7-A1B0-40FB-AA36-F57E3603A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86209" y="6188304"/>
                  <a:ext cx="547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30E1DEB5-9F07-4720-B669-B89166BEC2B1}"/>
                    </a:ext>
                  </a:extLst>
                </p14:cNvPr>
                <p14:cNvContentPartPr/>
                <p14:nvPr/>
              </p14:nvContentPartPr>
              <p14:xfrm>
                <a:off x="1904209" y="6337704"/>
                <a:ext cx="147960" cy="46440"/>
              </p14:xfrm>
            </p:contentPart>
          </mc:Choice>
          <mc:Fallback xmlns=""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30E1DEB5-9F07-4720-B669-B89166BEC2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95209" y="6329064"/>
                  <a:ext cx="1656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1" name="그룹 1100">
            <a:extLst>
              <a:ext uri="{FF2B5EF4-FFF2-40B4-BE49-F238E27FC236}">
                <a16:creationId xmlns:a16="http://schemas.microsoft.com/office/drawing/2014/main" id="{E29D5626-F969-42BA-80B2-3FB5F7140C06}"/>
              </a:ext>
            </a:extLst>
          </p:cNvPr>
          <p:cNvGrpSpPr/>
          <p:nvPr/>
        </p:nvGrpSpPr>
        <p:grpSpPr>
          <a:xfrm>
            <a:off x="3651649" y="3793119"/>
            <a:ext cx="1509840" cy="689760"/>
            <a:chOff x="3651649" y="3643824"/>
            <a:chExt cx="150984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111FE661-C073-477B-9D4D-753A08199F1A}"/>
                    </a:ext>
                  </a:extLst>
                </p14:cNvPr>
                <p14:cNvContentPartPr/>
                <p14:nvPr/>
              </p14:nvContentPartPr>
              <p14:xfrm>
                <a:off x="3673249" y="3792144"/>
                <a:ext cx="463680" cy="501480"/>
              </p14:xfrm>
            </p:contentPart>
          </mc:Choice>
          <mc:Fallback xmlns=""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111FE661-C073-477B-9D4D-753A08199F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64249" y="3783144"/>
                  <a:ext cx="4813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9" name="잉크 1088">
                  <a:extLst>
                    <a:ext uri="{FF2B5EF4-FFF2-40B4-BE49-F238E27FC236}">
                      <a16:creationId xmlns:a16="http://schemas.microsoft.com/office/drawing/2014/main" id="{C1157BC2-A6AD-49F8-8C8F-C7A4151F70BE}"/>
                    </a:ext>
                  </a:extLst>
                </p14:cNvPr>
                <p14:cNvContentPartPr/>
                <p14:nvPr/>
              </p14:nvContentPartPr>
              <p14:xfrm>
                <a:off x="3651649" y="4206864"/>
                <a:ext cx="142200" cy="126720"/>
              </p14:xfrm>
            </p:contentPart>
          </mc:Choice>
          <mc:Fallback xmlns="">
            <p:pic>
              <p:nvPicPr>
                <p:cNvPr id="1089" name="잉크 1088">
                  <a:extLst>
                    <a:ext uri="{FF2B5EF4-FFF2-40B4-BE49-F238E27FC236}">
                      <a16:creationId xmlns:a16="http://schemas.microsoft.com/office/drawing/2014/main" id="{C1157BC2-A6AD-49F8-8C8F-C7A4151F70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42649" y="4198224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1" name="잉크 1090">
                  <a:extLst>
                    <a:ext uri="{FF2B5EF4-FFF2-40B4-BE49-F238E27FC236}">
                      <a16:creationId xmlns:a16="http://schemas.microsoft.com/office/drawing/2014/main" id="{7ED4F743-D41A-452F-A895-5A235B695B30}"/>
                    </a:ext>
                  </a:extLst>
                </p14:cNvPr>
                <p14:cNvContentPartPr/>
                <p14:nvPr/>
              </p14:nvContentPartPr>
              <p14:xfrm>
                <a:off x="4264009" y="3679824"/>
                <a:ext cx="77400" cy="270000"/>
              </p14:xfrm>
            </p:contentPart>
          </mc:Choice>
          <mc:Fallback xmlns="">
            <p:pic>
              <p:nvPicPr>
                <p:cNvPr id="1091" name="잉크 1090">
                  <a:extLst>
                    <a:ext uri="{FF2B5EF4-FFF2-40B4-BE49-F238E27FC236}">
                      <a16:creationId xmlns:a16="http://schemas.microsoft.com/office/drawing/2014/main" id="{7ED4F743-D41A-452F-A895-5A235B695B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55009" y="3671184"/>
                  <a:ext cx="95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2" name="잉크 1091">
                  <a:extLst>
                    <a:ext uri="{FF2B5EF4-FFF2-40B4-BE49-F238E27FC236}">
                      <a16:creationId xmlns:a16="http://schemas.microsoft.com/office/drawing/2014/main" id="{72DBDC4A-430F-4E1D-8D16-DDB355BEFA5F}"/>
                    </a:ext>
                  </a:extLst>
                </p14:cNvPr>
                <p14:cNvContentPartPr/>
                <p14:nvPr/>
              </p14:nvContentPartPr>
              <p14:xfrm>
                <a:off x="4350769" y="3731664"/>
                <a:ext cx="107640" cy="124920"/>
              </p14:xfrm>
            </p:contentPart>
          </mc:Choice>
          <mc:Fallback xmlns="">
            <p:pic>
              <p:nvPicPr>
                <p:cNvPr id="1092" name="잉크 1091">
                  <a:extLst>
                    <a:ext uri="{FF2B5EF4-FFF2-40B4-BE49-F238E27FC236}">
                      <a16:creationId xmlns:a16="http://schemas.microsoft.com/office/drawing/2014/main" id="{72DBDC4A-430F-4E1D-8D16-DDB355BEFA5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41769" y="3723024"/>
                  <a:ext cx="125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3" name="잉크 1092">
                  <a:extLst>
                    <a:ext uri="{FF2B5EF4-FFF2-40B4-BE49-F238E27FC236}">
                      <a16:creationId xmlns:a16="http://schemas.microsoft.com/office/drawing/2014/main" id="{2DDE8848-7D72-46D0-A1D2-AE7B65C753C5}"/>
                    </a:ext>
                  </a:extLst>
                </p14:cNvPr>
                <p14:cNvContentPartPr/>
                <p14:nvPr/>
              </p14:nvContentPartPr>
              <p14:xfrm>
                <a:off x="4248889" y="3915264"/>
                <a:ext cx="251640" cy="60120"/>
              </p14:xfrm>
            </p:contentPart>
          </mc:Choice>
          <mc:Fallback xmlns="">
            <p:pic>
              <p:nvPicPr>
                <p:cNvPr id="1093" name="잉크 1092">
                  <a:extLst>
                    <a:ext uri="{FF2B5EF4-FFF2-40B4-BE49-F238E27FC236}">
                      <a16:creationId xmlns:a16="http://schemas.microsoft.com/office/drawing/2014/main" id="{2DDE8848-7D72-46D0-A1D2-AE7B65C753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39889" y="3906264"/>
                  <a:ext cx="26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4" name="잉크 1093">
                  <a:extLst>
                    <a:ext uri="{FF2B5EF4-FFF2-40B4-BE49-F238E27FC236}">
                      <a16:creationId xmlns:a16="http://schemas.microsoft.com/office/drawing/2014/main" id="{B13C1FEE-CB95-406B-8DED-2759295328EB}"/>
                    </a:ext>
                  </a:extLst>
                </p14:cNvPr>
                <p14:cNvContentPartPr/>
                <p14:nvPr/>
              </p14:nvContentPartPr>
              <p14:xfrm>
                <a:off x="4444009" y="3686304"/>
                <a:ext cx="209160" cy="45000"/>
              </p14:xfrm>
            </p:contentPart>
          </mc:Choice>
          <mc:Fallback xmlns="">
            <p:pic>
              <p:nvPicPr>
                <p:cNvPr id="1094" name="잉크 1093">
                  <a:extLst>
                    <a:ext uri="{FF2B5EF4-FFF2-40B4-BE49-F238E27FC236}">
                      <a16:creationId xmlns:a16="http://schemas.microsoft.com/office/drawing/2014/main" id="{B13C1FEE-CB95-406B-8DED-2759295328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35369" y="3677664"/>
                  <a:ext cx="226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5" name="잉크 1094">
                  <a:extLst>
                    <a:ext uri="{FF2B5EF4-FFF2-40B4-BE49-F238E27FC236}">
                      <a16:creationId xmlns:a16="http://schemas.microsoft.com/office/drawing/2014/main" id="{1F5A5806-0972-44A7-9EB0-F1D8708A59D8}"/>
                    </a:ext>
                  </a:extLst>
                </p14:cNvPr>
                <p14:cNvContentPartPr/>
                <p14:nvPr/>
              </p14:nvContentPartPr>
              <p14:xfrm>
                <a:off x="4495489" y="3739224"/>
                <a:ext cx="185040" cy="172080"/>
              </p14:xfrm>
            </p:contentPart>
          </mc:Choice>
          <mc:Fallback xmlns="">
            <p:pic>
              <p:nvPicPr>
                <p:cNvPr id="1095" name="잉크 1094">
                  <a:extLst>
                    <a:ext uri="{FF2B5EF4-FFF2-40B4-BE49-F238E27FC236}">
                      <a16:creationId xmlns:a16="http://schemas.microsoft.com/office/drawing/2014/main" id="{1F5A5806-0972-44A7-9EB0-F1D8708A59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86849" y="3730584"/>
                  <a:ext cx="202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735D6967-5D20-4B8C-B50C-137B61E1F441}"/>
                    </a:ext>
                  </a:extLst>
                </p14:cNvPr>
                <p14:cNvContentPartPr/>
                <p14:nvPr/>
              </p14:nvContentPartPr>
              <p14:xfrm>
                <a:off x="4716889" y="3667944"/>
                <a:ext cx="23040" cy="413640"/>
              </p14:xfrm>
            </p:contentPart>
          </mc:Choice>
          <mc:Fallback xmlns=""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735D6967-5D20-4B8C-B50C-137B61E1F4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08249" y="3659304"/>
                  <a:ext cx="406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201C589F-3963-421C-9C12-18193293DFB7}"/>
                    </a:ext>
                  </a:extLst>
                </p14:cNvPr>
                <p14:cNvContentPartPr/>
                <p14:nvPr/>
              </p14:nvContentPartPr>
              <p14:xfrm>
                <a:off x="4825609" y="3677664"/>
                <a:ext cx="123840" cy="230040"/>
              </p14:xfrm>
            </p:contentPart>
          </mc:Choice>
          <mc:Fallback xmlns=""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201C589F-3963-421C-9C12-18193293DF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16609" y="3669024"/>
                  <a:ext cx="141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8" name="잉크 1097">
                  <a:extLst>
                    <a:ext uri="{FF2B5EF4-FFF2-40B4-BE49-F238E27FC236}">
                      <a16:creationId xmlns:a16="http://schemas.microsoft.com/office/drawing/2014/main" id="{1428DFF1-EE1D-42AB-9191-0CBEBCCA219D}"/>
                    </a:ext>
                  </a:extLst>
                </p14:cNvPr>
                <p14:cNvContentPartPr/>
                <p14:nvPr/>
              </p14:nvContentPartPr>
              <p14:xfrm>
                <a:off x="4791049" y="3759024"/>
                <a:ext cx="154080" cy="26280"/>
              </p14:xfrm>
            </p:contentPart>
          </mc:Choice>
          <mc:Fallback xmlns="">
            <p:pic>
              <p:nvPicPr>
                <p:cNvPr id="1098" name="잉크 1097">
                  <a:extLst>
                    <a:ext uri="{FF2B5EF4-FFF2-40B4-BE49-F238E27FC236}">
                      <a16:creationId xmlns:a16="http://schemas.microsoft.com/office/drawing/2014/main" id="{1428DFF1-EE1D-42AB-9191-0CBEBCCA21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82049" y="3750384"/>
                  <a:ext cx="171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BA22F151-8B0A-4219-B413-9BE9F8C0696F}"/>
                    </a:ext>
                  </a:extLst>
                </p14:cNvPr>
                <p14:cNvContentPartPr/>
                <p14:nvPr/>
              </p14:nvContentPartPr>
              <p14:xfrm>
                <a:off x="5036929" y="3741384"/>
                <a:ext cx="102240" cy="10800"/>
              </p14:xfrm>
            </p:contentPart>
          </mc:Choice>
          <mc:Fallback xmlns=""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BA22F151-8B0A-4219-B413-9BE9F8C069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28289" y="3732744"/>
                  <a:ext cx="119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0" name="잉크 1099">
                  <a:extLst>
                    <a:ext uri="{FF2B5EF4-FFF2-40B4-BE49-F238E27FC236}">
                      <a16:creationId xmlns:a16="http://schemas.microsoft.com/office/drawing/2014/main" id="{7CA734A9-0D5D-4C45-8525-EB305252EC6F}"/>
                    </a:ext>
                  </a:extLst>
                </p14:cNvPr>
                <p14:cNvContentPartPr/>
                <p14:nvPr/>
              </p14:nvContentPartPr>
              <p14:xfrm>
                <a:off x="5150329" y="3643824"/>
                <a:ext cx="11160" cy="419040"/>
              </p14:xfrm>
            </p:contentPart>
          </mc:Choice>
          <mc:Fallback xmlns="">
            <p:pic>
              <p:nvPicPr>
                <p:cNvPr id="1100" name="잉크 1099">
                  <a:extLst>
                    <a:ext uri="{FF2B5EF4-FFF2-40B4-BE49-F238E27FC236}">
                      <a16:creationId xmlns:a16="http://schemas.microsoft.com/office/drawing/2014/main" id="{7CA734A9-0D5D-4C45-8525-EB305252EC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41329" y="3634824"/>
                  <a:ext cx="28800" cy="43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74">
            <p14:nvContentPartPr>
              <p14:cNvPr id="1102" name="잉크 1101">
                <a:extLst>
                  <a:ext uri="{FF2B5EF4-FFF2-40B4-BE49-F238E27FC236}">
                    <a16:creationId xmlns:a16="http://schemas.microsoft.com/office/drawing/2014/main" id="{FA8AFF98-BB2B-4B82-B41E-CCFD8A304A21}"/>
                  </a:ext>
                </a:extLst>
              </p14:cNvPr>
              <p14:cNvContentPartPr/>
              <p14:nvPr/>
            </p14:nvContentPartPr>
            <p14:xfrm>
              <a:off x="2526649" y="3547959"/>
              <a:ext cx="319680" cy="798480"/>
            </p14:xfrm>
          </p:contentPart>
        </mc:Choice>
        <mc:Fallback>
          <p:pic>
            <p:nvPicPr>
              <p:cNvPr id="1102" name="잉크 1101">
                <a:extLst>
                  <a:ext uri="{FF2B5EF4-FFF2-40B4-BE49-F238E27FC236}">
                    <a16:creationId xmlns:a16="http://schemas.microsoft.com/office/drawing/2014/main" id="{FA8AFF98-BB2B-4B82-B41E-CCFD8A304A2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08649" y="3530319"/>
                <a:ext cx="355320" cy="83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F4F866B9-1A62-4F93-9B7E-CA6C02DC8F1B}"/>
              </a:ext>
            </a:extLst>
          </p:cNvPr>
          <p:cNvGrpSpPr/>
          <p:nvPr/>
        </p:nvGrpSpPr>
        <p:grpSpPr>
          <a:xfrm>
            <a:off x="4666849" y="1983759"/>
            <a:ext cx="947160" cy="200880"/>
            <a:chOff x="4666849" y="1834464"/>
            <a:chExt cx="947160" cy="200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76">
              <p14:nvContentPartPr>
                <p14:cNvPr id="1103" name="잉크 1102">
                  <a:extLst>
                    <a:ext uri="{FF2B5EF4-FFF2-40B4-BE49-F238E27FC236}">
                      <a16:creationId xmlns:a16="http://schemas.microsoft.com/office/drawing/2014/main" id="{3F29AC5D-C2E7-44E6-892A-0153DE0CC4BB}"/>
                    </a:ext>
                  </a:extLst>
                </p14:cNvPr>
                <p14:cNvContentPartPr/>
                <p14:nvPr/>
              </p14:nvContentPartPr>
              <p14:xfrm>
                <a:off x="4666849" y="1921944"/>
                <a:ext cx="866520" cy="102240"/>
              </p14:xfrm>
            </p:contentPart>
          </mc:Choice>
          <mc:Fallback>
            <p:pic>
              <p:nvPicPr>
                <p:cNvPr id="1103" name="잉크 1102">
                  <a:extLst>
                    <a:ext uri="{FF2B5EF4-FFF2-40B4-BE49-F238E27FC236}">
                      <a16:creationId xmlns:a16="http://schemas.microsoft.com/office/drawing/2014/main" id="{3F29AC5D-C2E7-44E6-892A-0153DE0CC4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48849" y="1904304"/>
                  <a:ext cx="90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78">
              <p14:nvContentPartPr>
                <p14:cNvPr id="1104" name="잉크 1103">
                  <a:extLst>
                    <a:ext uri="{FF2B5EF4-FFF2-40B4-BE49-F238E27FC236}">
                      <a16:creationId xmlns:a16="http://schemas.microsoft.com/office/drawing/2014/main" id="{D25B3A9A-77F8-469B-BC3E-A48667563CA1}"/>
                    </a:ext>
                  </a:extLst>
                </p14:cNvPr>
                <p14:cNvContentPartPr/>
                <p14:nvPr/>
              </p14:nvContentPartPr>
              <p14:xfrm>
                <a:off x="5469289" y="1834464"/>
                <a:ext cx="144720" cy="200880"/>
              </p14:xfrm>
            </p:contentPart>
          </mc:Choice>
          <mc:Fallback>
            <p:pic>
              <p:nvPicPr>
                <p:cNvPr id="1104" name="잉크 1103">
                  <a:extLst>
                    <a:ext uri="{FF2B5EF4-FFF2-40B4-BE49-F238E27FC236}">
                      <a16:creationId xmlns:a16="http://schemas.microsoft.com/office/drawing/2014/main" id="{D25B3A9A-77F8-469B-BC3E-A48667563C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51289" y="1816464"/>
                  <a:ext cx="1803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6" name="그룹 1115">
            <a:extLst>
              <a:ext uri="{FF2B5EF4-FFF2-40B4-BE49-F238E27FC236}">
                <a16:creationId xmlns:a16="http://schemas.microsoft.com/office/drawing/2014/main" id="{A98BB60C-1439-407D-BC71-19F9681EE033}"/>
              </a:ext>
            </a:extLst>
          </p:cNvPr>
          <p:cNvGrpSpPr/>
          <p:nvPr/>
        </p:nvGrpSpPr>
        <p:grpSpPr>
          <a:xfrm>
            <a:off x="6151489" y="1763079"/>
            <a:ext cx="558360" cy="286920"/>
            <a:chOff x="6151489" y="1613784"/>
            <a:chExt cx="5583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6" name="잉크 1105">
                  <a:extLst>
                    <a:ext uri="{FF2B5EF4-FFF2-40B4-BE49-F238E27FC236}">
                      <a16:creationId xmlns:a16="http://schemas.microsoft.com/office/drawing/2014/main" id="{9CE3A8C8-DA33-4FA5-9F36-5BF40EDB12E0}"/>
                    </a:ext>
                  </a:extLst>
                </p14:cNvPr>
                <p14:cNvContentPartPr/>
                <p14:nvPr/>
              </p14:nvContentPartPr>
              <p14:xfrm>
                <a:off x="6151489" y="1613784"/>
                <a:ext cx="247680" cy="286920"/>
              </p14:xfrm>
            </p:contentPart>
          </mc:Choice>
          <mc:Fallback xmlns="">
            <p:pic>
              <p:nvPicPr>
                <p:cNvPr id="1106" name="잉크 1105">
                  <a:extLst>
                    <a:ext uri="{FF2B5EF4-FFF2-40B4-BE49-F238E27FC236}">
                      <a16:creationId xmlns:a16="http://schemas.microsoft.com/office/drawing/2014/main" id="{9CE3A8C8-DA33-4FA5-9F36-5BF40EDB12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33489" y="1596144"/>
                  <a:ext cx="283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7" name="잉크 1106">
                  <a:extLst>
                    <a:ext uri="{FF2B5EF4-FFF2-40B4-BE49-F238E27FC236}">
                      <a16:creationId xmlns:a16="http://schemas.microsoft.com/office/drawing/2014/main" id="{0CDB1029-0096-4EEF-A534-58D8B57D662B}"/>
                    </a:ext>
                  </a:extLst>
                </p14:cNvPr>
                <p14:cNvContentPartPr/>
                <p14:nvPr/>
              </p14:nvContentPartPr>
              <p14:xfrm>
                <a:off x="6426529" y="1738704"/>
                <a:ext cx="144360" cy="116280"/>
              </p14:xfrm>
            </p:contentPart>
          </mc:Choice>
          <mc:Fallback xmlns="">
            <p:pic>
              <p:nvPicPr>
                <p:cNvPr id="1107" name="잉크 1106">
                  <a:extLst>
                    <a:ext uri="{FF2B5EF4-FFF2-40B4-BE49-F238E27FC236}">
                      <a16:creationId xmlns:a16="http://schemas.microsoft.com/office/drawing/2014/main" id="{0CDB1029-0096-4EEF-A534-58D8B57D66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08529" y="1720704"/>
                  <a:ext cx="180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8" name="잉크 1107">
                  <a:extLst>
                    <a:ext uri="{FF2B5EF4-FFF2-40B4-BE49-F238E27FC236}">
                      <a16:creationId xmlns:a16="http://schemas.microsoft.com/office/drawing/2014/main" id="{CE2F62E3-7E18-487A-B859-8DBA095206FC}"/>
                    </a:ext>
                  </a:extLst>
                </p14:cNvPr>
                <p14:cNvContentPartPr/>
                <p14:nvPr/>
              </p14:nvContentPartPr>
              <p14:xfrm>
                <a:off x="6667009" y="1631424"/>
                <a:ext cx="25200" cy="217800"/>
              </p14:xfrm>
            </p:contentPart>
          </mc:Choice>
          <mc:Fallback xmlns="">
            <p:pic>
              <p:nvPicPr>
                <p:cNvPr id="1108" name="잉크 1107">
                  <a:extLst>
                    <a:ext uri="{FF2B5EF4-FFF2-40B4-BE49-F238E27FC236}">
                      <a16:creationId xmlns:a16="http://schemas.microsoft.com/office/drawing/2014/main" id="{CE2F62E3-7E18-487A-B859-8DBA095206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49369" y="1613784"/>
                  <a:ext cx="60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9" name="잉크 1108">
                  <a:extLst>
                    <a:ext uri="{FF2B5EF4-FFF2-40B4-BE49-F238E27FC236}">
                      <a16:creationId xmlns:a16="http://schemas.microsoft.com/office/drawing/2014/main" id="{4B73BCF4-910A-40ED-A7D6-BC15FDB80C0E}"/>
                    </a:ext>
                  </a:extLst>
                </p14:cNvPr>
                <p14:cNvContentPartPr/>
                <p14:nvPr/>
              </p14:nvContentPartPr>
              <p14:xfrm>
                <a:off x="6617689" y="1737264"/>
                <a:ext cx="92160" cy="16920"/>
              </p14:xfrm>
            </p:contentPart>
          </mc:Choice>
          <mc:Fallback xmlns="">
            <p:pic>
              <p:nvPicPr>
                <p:cNvPr id="1109" name="잉크 1108">
                  <a:extLst>
                    <a:ext uri="{FF2B5EF4-FFF2-40B4-BE49-F238E27FC236}">
                      <a16:creationId xmlns:a16="http://schemas.microsoft.com/office/drawing/2014/main" id="{4B73BCF4-910A-40ED-A7D6-BC15FDB80C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00049" y="1719624"/>
                  <a:ext cx="127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BFDB1848-F6AB-43DF-8B50-76CA0C653B80}"/>
              </a:ext>
            </a:extLst>
          </p:cNvPr>
          <p:cNvGrpSpPr/>
          <p:nvPr/>
        </p:nvGrpSpPr>
        <p:grpSpPr>
          <a:xfrm>
            <a:off x="7245169" y="1593519"/>
            <a:ext cx="481320" cy="441360"/>
            <a:chOff x="7245169" y="1444224"/>
            <a:chExt cx="48132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0" name="잉크 1109">
                  <a:extLst>
                    <a:ext uri="{FF2B5EF4-FFF2-40B4-BE49-F238E27FC236}">
                      <a16:creationId xmlns:a16="http://schemas.microsoft.com/office/drawing/2014/main" id="{94E60F70-7454-4500-98C9-10A530B9F4F1}"/>
                    </a:ext>
                  </a:extLst>
                </p14:cNvPr>
                <p14:cNvContentPartPr/>
                <p14:nvPr/>
              </p14:nvContentPartPr>
              <p14:xfrm>
                <a:off x="7348849" y="1444224"/>
                <a:ext cx="303480" cy="230040"/>
              </p14:xfrm>
            </p:contentPart>
          </mc:Choice>
          <mc:Fallback xmlns="">
            <p:pic>
              <p:nvPicPr>
                <p:cNvPr id="1110" name="잉크 1109">
                  <a:extLst>
                    <a:ext uri="{FF2B5EF4-FFF2-40B4-BE49-F238E27FC236}">
                      <a16:creationId xmlns:a16="http://schemas.microsoft.com/office/drawing/2014/main" id="{94E60F70-7454-4500-98C9-10A530B9F4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30849" y="1426224"/>
                  <a:ext cx="33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1" name="잉크 1110">
                  <a:extLst>
                    <a:ext uri="{FF2B5EF4-FFF2-40B4-BE49-F238E27FC236}">
                      <a16:creationId xmlns:a16="http://schemas.microsoft.com/office/drawing/2014/main" id="{7D6482E0-1FC4-458F-9561-A448D2A6C84A}"/>
                    </a:ext>
                  </a:extLst>
                </p14:cNvPr>
                <p14:cNvContentPartPr/>
                <p14:nvPr/>
              </p14:nvContentPartPr>
              <p14:xfrm>
                <a:off x="7245169" y="1577064"/>
                <a:ext cx="481320" cy="308520"/>
              </p14:xfrm>
            </p:contentPart>
          </mc:Choice>
          <mc:Fallback xmlns="">
            <p:pic>
              <p:nvPicPr>
                <p:cNvPr id="1111" name="잉크 1110">
                  <a:extLst>
                    <a:ext uri="{FF2B5EF4-FFF2-40B4-BE49-F238E27FC236}">
                      <a16:creationId xmlns:a16="http://schemas.microsoft.com/office/drawing/2014/main" id="{7D6482E0-1FC4-458F-9561-A448D2A6C84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27529" y="1559064"/>
                  <a:ext cx="516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2" name="잉크 1111">
                  <a:extLst>
                    <a:ext uri="{FF2B5EF4-FFF2-40B4-BE49-F238E27FC236}">
                      <a16:creationId xmlns:a16="http://schemas.microsoft.com/office/drawing/2014/main" id="{C23A51B5-3626-466A-A705-59BAE2E705A7}"/>
                    </a:ext>
                  </a:extLst>
                </p14:cNvPr>
                <p14:cNvContentPartPr/>
                <p14:nvPr/>
              </p14:nvContentPartPr>
              <p14:xfrm>
                <a:off x="7412929" y="1718544"/>
                <a:ext cx="64080" cy="27720"/>
              </p14:xfrm>
            </p:contentPart>
          </mc:Choice>
          <mc:Fallback xmlns="">
            <p:pic>
              <p:nvPicPr>
                <p:cNvPr id="1112" name="잉크 1111">
                  <a:extLst>
                    <a:ext uri="{FF2B5EF4-FFF2-40B4-BE49-F238E27FC236}">
                      <a16:creationId xmlns:a16="http://schemas.microsoft.com/office/drawing/2014/main" id="{C23A51B5-3626-466A-A705-59BAE2E705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95289" y="1700544"/>
                  <a:ext cx="99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3" name="잉크 1112">
                  <a:extLst>
                    <a:ext uri="{FF2B5EF4-FFF2-40B4-BE49-F238E27FC236}">
                      <a16:creationId xmlns:a16="http://schemas.microsoft.com/office/drawing/2014/main" id="{CFEEA3D4-F47A-45A7-8ACC-7D39FA09BF8E}"/>
                    </a:ext>
                  </a:extLst>
                </p14:cNvPr>
                <p14:cNvContentPartPr/>
                <p14:nvPr/>
              </p14:nvContentPartPr>
              <p14:xfrm>
                <a:off x="7595089" y="1687224"/>
                <a:ext cx="3600" cy="2880"/>
              </p14:xfrm>
            </p:contentPart>
          </mc:Choice>
          <mc:Fallback xmlns="">
            <p:pic>
              <p:nvPicPr>
                <p:cNvPr id="1113" name="잉크 1112">
                  <a:extLst>
                    <a:ext uri="{FF2B5EF4-FFF2-40B4-BE49-F238E27FC236}">
                      <a16:creationId xmlns:a16="http://schemas.microsoft.com/office/drawing/2014/main" id="{CFEEA3D4-F47A-45A7-8ACC-7D39FA09BF8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77089" y="1669224"/>
                  <a:ext cx="39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35CC9889-B166-4AD9-8E99-4600D41FAD27}"/>
                    </a:ext>
                  </a:extLst>
                </p14:cNvPr>
                <p14:cNvContentPartPr/>
                <p14:nvPr/>
              </p14:nvContentPartPr>
              <p14:xfrm>
                <a:off x="7520209" y="1781184"/>
                <a:ext cx="15120" cy="5400"/>
              </p14:xfrm>
            </p:contentPart>
          </mc:Choice>
          <mc:Fallback xmlns=""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35CC9889-B166-4AD9-8E99-4600D41FAD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02209" y="1763184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34DC2994-9254-4116-A63A-7634540DE90A}"/>
              </a:ext>
            </a:extLst>
          </p:cNvPr>
          <p:cNvGrpSpPr/>
          <p:nvPr/>
        </p:nvGrpSpPr>
        <p:grpSpPr>
          <a:xfrm>
            <a:off x="6204769" y="2528799"/>
            <a:ext cx="657000" cy="410760"/>
            <a:chOff x="6204769" y="2379504"/>
            <a:chExt cx="6570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7" name="잉크 1116">
                  <a:extLst>
                    <a:ext uri="{FF2B5EF4-FFF2-40B4-BE49-F238E27FC236}">
                      <a16:creationId xmlns:a16="http://schemas.microsoft.com/office/drawing/2014/main" id="{4BA5F232-0966-49A5-88CC-92BFF455D417}"/>
                    </a:ext>
                  </a:extLst>
                </p14:cNvPr>
                <p14:cNvContentPartPr/>
                <p14:nvPr/>
              </p14:nvContentPartPr>
              <p14:xfrm>
                <a:off x="6204769" y="2379504"/>
                <a:ext cx="161280" cy="302760"/>
              </p14:xfrm>
            </p:contentPart>
          </mc:Choice>
          <mc:Fallback xmlns="">
            <p:pic>
              <p:nvPicPr>
                <p:cNvPr id="1117" name="잉크 1116">
                  <a:extLst>
                    <a:ext uri="{FF2B5EF4-FFF2-40B4-BE49-F238E27FC236}">
                      <a16:creationId xmlns:a16="http://schemas.microsoft.com/office/drawing/2014/main" id="{4BA5F232-0966-49A5-88CC-92BFF455D41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86769" y="2361864"/>
                  <a:ext cx="196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5651E909-49BD-4D65-9313-404A6C25ABED}"/>
                    </a:ext>
                  </a:extLst>
                </p14:cNvPr>
                <p14:cNvContentPartPr/>
                <p14:nvPr/>
              </p14:nvContentPartPr>
              <p14:xfrm>
                <a:off x="6438769" y="2531424"/>
                <a:ext cx="125280" cy="81720"/>
              </p14:xfrm>
            </p:contentPart>
          </mc:Choice>
          <mc:Fallback xmlns=""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5651E909-49BD-4D65-9313-404A6C25AB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21129" y="2513424"/>
                  <a:ext cx="16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9" name="잉크 1118">
                  <a:extLst>
                    <a:ext uri="{FF2B5EF4-FFF2-40B4-BE49-F238E27FC236}">
                      <a16:creationId xmlns:a16="http://schemas.microsoft.com/office/drawing/2014/main" id="{2F65339B-47BF-4A3C-ACFE-F6215F35E8D9}"/>
                    </a:ext>
                  </a:extLst>
                </p14:cNvPr>
                <p14:cNvContentPartPr/>
                <p14:nvPr/>
              </p14:nvContentPartPr>
              <p14:xfrm>
                <a:off x="6719569" y="2477424"/>
                <a:ext cx="142200" cy="312840"/>
              </p14:xfrm>
            </p:contentPart>
          </mc:Choice>
          <mc:Fallback xmlns="">
            <p:pic>
              <p:nvPicPr>
                <p:cNvPr id="1119" name="잉크 1118">
                  <a:extLst>
                    <a:ext uri="{FF2B5EF4-FFF2-40B4-BE49-F238E27FC236}">
                      <a16:creationId xmlns:a16="http://schemas.microsoft.com/office/drawing/2014/main" id="{2F65339B-47BF-4A3C-ACFE-F6215F35E8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01929" y="2459424"/>
                  <a:ext cx="1778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" name="그룹 1125">
            <a:extLst>
              <a:ext uri="{FF2B5EF4-FFF2-40B4-BE49-F238E27FC236}">
                <a16:creationId xmlns:a16="http://schemas.microsoft.com/office/drawing/2014/main" id="{917E86A6-70A1-4D88-AE6F-92E5A166FD13}"/>
              </a:ext>
            </a:extLst>
          </p:cNvPr>
          <p:cNvGrpSpPr/>
          <p:nvPr/>
        </p:nvGrpSpPr>
        <p:grpSpPr>
          <a:xfrm>
            <a:off x="7342369" y="2456799"/>
            <a:ext cx="656640" cy="244800"/>
            <a:chOff x="7342369" y="2307504"/>
            <a:chExt cx="65664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1" name="잉크 1120">
                  <a:extLst>
                    <a:ext uri="{FF2B5EF4-FFF2-40B4-BE49-F238E27FC236}">
                      <a16:creationId xmlns:a16="http://schemas.microsoft.com/office/drawing/2014/main" id="{1307BD00-906F-433D-9E9C-52E01F3D8AE3}"/>
                    </a:ext>
                  </a:extLst>
                </p14:cNvPr>
                <p14:cNvContentPartPr/>
                <p14:nvPr/>
              </p14:nvContentPartPr>
              <p14:xfrm>
                <a:off x="7555489" y="2307504"/>
                <a:ext cx="443520" cy="151920"/>
              </p14:xfrm>
            </p:contentPart>
          </mc:Choice>
          <mc:Fallback xmlns="">
            <p:pic>
              <p:nvPicPr>
                <p:cNvPr id="1121" name="잉크 1120">
                  <a:extLst>
                    <a:ext uri="{FF2B5EF4-FFF2-40B4-BE49-F238E27FC236}">
                      <a16:creationId xmlns:a16="http://schemas.microsoft.com/office/drawing/2014/main" id="{1307BD00-906F-433D-9E9C-52E01F3D8A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37489" y="2289864"/>
                  <a:ext cx="479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9ED0DCED-64EE-403D-81CE-F11EFDE294EC}"/>
                    </a:ext>
                  </a:extLst>
                </p14:cNvPr>
                <p14:cNvContentPartPr/>
                <p14:nvPr/>
              </p14:nvContentPartPr>
              <p14:xfrm>
                <a:off x="7342369" y="2338824"/>
                <a:ext cx="198000" cy="190800"/>
              </p14:xfrm>
            </p:contentPart>
          </mc:Choice>
          <mc:Fallback xmlns=""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9ED0DCED-64EE-403D-81CE-F11EFDE294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24369" y="2321184"/>
                  <a:ext cx="233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3" name="잉크 1122">
                  <a:extLst>
                    <a:ext uri="{FF2B5EF4-FFF2-40B4-BE49-F238E27FC236}">
                      <a16:creationId xmlns:a16="http://schemas.microsoft.com/office/drawing/2014/main" id="{9F041E9C-3E4D-48C1-9164-62879FEC6C7B}"/>
                    </a:ext>
                  </a:extLst>
                </p14:cNvPr>
                <p14:cNvContentPartPr/>
                <p14:nvPr/>
              </p14:nvContentPartPr>
              <p14:xfrm>
                <a:off x="7614889" y="2543304"/>
                <a:ext cx="1800" cy="3600"/>
              </p14:xfrm>
            </p:contentPart>
          </mc:Choice>
          <mc:Fallback xmlns="">
            <p:pic>
              <p:nvPicPr>
                <p:cNvPr id="1123" name="잉크 1122">
                  <a:extLst>
                    <a:ext uri="{FF2B5EF4-FFF2-40B4-BE49-F238E27FC236}">
                      <a16:creationId xmlns:a16="http://schemas.microsoft.com/office/drawing/2014/main" id="{9F041E9C-3E4D-48C1-9164-62879FEC6C7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96889" y="2525304"/>
                  <a:ext cx="37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24" name="잉크 1123">
                  <a:extLst>
                    <a:ext uri="{FF2B5EF4-FFF2-40B4-BE49-F238E27FC236}">
                      <a16:creationId xmlns:a16="http://schemas.microsoft.com/office/drawing/2014/main" id="{47154D24-F85F-4C53-8001-339FDF5C236F}"/>
                    </a:ext>
                  </a:extLst>
                </p14:cNvPr>
                <p14:cNvContentPartPr/>
                <p14:nvPr/>
              </p14:nvContentPartPr>
              <p14:xfrm>
                <a:off x="7736209" y="2550864"/>
                <a:ext cx="7560" cy="1440"/>
              </p14:xfrm>
            </p:contentPart>
          </mc:Choice>
          <mc:Fallback xmlns="">
            <p:pic>
              <p:nvPicPr>
                <p:cNvPr id="1124" name="잉크 1123">
                  <a:extLst>
                    <a:ext uri="{FF2B5EF4-FFF2-40B4-BE49-F238E27FC236}">
                      <a16:creationId xmlns:a16="http://schemas.microsoft.com/office/drawing/2014/main" id="{47154D24-F85F-4C53-8001-339FDF5C23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18209" y="2532864"/>
                  <a:ext cx="432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25" name="잉크 1124">
                <a:extLst>
                  <a:ext uri="{FF2B5EF4-FFF2-40B4-BE49-F238E27FC236}">
                    <a16:creationId xmlns:a16="http://schemas.microsoft.com/office/drawing/2014/main" id="{B84E0402-E212-4AB6-84E8-E1CE70010957}"/>
                  </a:ext>
                </a:extLst>
              </p14:cNvPr>
              <p14:cNvContentPartPr/>
              <p14:nvPr/>
            </p14:nvContentPartPr>
            <p14:xfrm>
              <a:off x="7579609" y="2839119"/>
              <a:ext cx="204840" cy="11520"/>
            </p14:xfrm>
          </p:contentPart>
        </mc:Choice>
        <mc:Fallback xmlns="">
          <p:pic>
            <p:nvPicPr>
              <p:cNvPr id="1125" name="잉크 1124">
                <a:extLst>
                  <a:ext uri="{FF2B5EF4-FFF2-40B4-BE49-F238E27FC236}">
                    <a16:creationId xmlns:a16="http://schemas.microsoft.com/office/drawing/2014/main" id="{B84E0402-E212-4AB6-84E8-E1CE7001095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561969" y="2821479"/>
                <a:ext cx="2404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4F35F95F-CD26-4D41-8AD8-F1993F08ADB9}"/>
              </a:ext>
            </a:extLst>
          </p:cNvPr>
          <p:cNvGrpSpPr/>
          <p:nvPr/>
        </p:nvGrpSpPr>
        <p:grpSpPr>
          <a:xfrm>
            <a:off x="8249569" y="2289039"/>
            <a:ext cx="791640" cy="720360"/>
            <a:chOff x="8249569" y="2139744"/>
            <a:chExt cx="791640" cy="720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212">
              <p14:nvContentPartPr>
                <p14:cNvPr id="1127" name="잉크 1126">
                  <a:extLst>
                    <a:ext uri="{FF2B5EF4-FFF2-40B4-BE49-F238E27FC236}">
                      <a16:creationId xmlns:a16="http://schemas.microsoft.com/office/drawing/2014/main" id="{FA5E26B9-36DF-40D6-A9E2-0142342D6645}"/>
                    </a:ext>
                  </a:extLst>
                </p14:cNvPr>
                <p14:cNvContentPartPr/>
                <p14:nvPr/>
              </p14:nvContentPartPr>
              <p14:xfrm>
                <a:off x="8249569" y="2139744"/>
                <a:ext cx="749880" cy="502200"/>
              </p14:xfrm>
            </p:contentPart>
          </mc:Choice>
          <mc:Fallback>
            <p:pic>
              <p:nvPicPr>
                <p:cNvPr id="1127" name="잉크 1126">
                  <a:extLst>
                    <a:ext uri="{FF2B5EF4-FFF2-40B4-BE49-F238E27FC236}">
                      <a16:creationId xmlns:a16="http://schemas.microsoft.com/office/drawing/2014/main" id="{FA5E26B9-36DF-40D6-A9E2-0142342D66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31929" y="2121744"/>
                  <a:ext cx="7855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214">
              <p14:nvContentPartPr>
                <p14:cNvPr id="1128" name="잉크 1127">
                  <a:extLst>
                    <a:ext uri="{FF2B5EF4-FFF2-40B4-BE49-F238E27FC236}">
                      <a16:creationId xmlns:a16="http://schemas.microsoft.com/office/drawing/2014/main" id="{7701CA6D-5361-4DF0-B747-2DFE6AFEA572}"/>
                    </a:ext>
                  </a:extLst>
                </p14:cNvPr>
                <p14:cNvContentPartPr/>
                <p14:nvPr/>
              </p14:nvContentPartPr>
              <p14:xfrm>
                <a:off x="8884249" y="2481024"/>
                <a:ext cx="156960" cy="379080"/>
              </p14:xfrm>
            </p:contentPart>
          </mc:Choice>
          <mc:Fallback>
            <p:pic>
              <p:nvPicPr>
                <p:cNvPr id="1128" name="잉크 1127">
                  <a:extLst>
                    <a:ext uri="{FF2B5EF4-FFF2-40B4-BE49-F238E27FC236}">
                      <a16:creationId xmlns:a16="http://schemas.microsoft.com/office/drawing/2014/main" id="{7701CA6D-5361-4DF0-B747-2DFE6AFEA5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66609" y="2463384"/>
                  <a:ext cx="19260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C34EE10F-A845-425B-9FB8-A0D07CBA381C}"/>
              </a:ext>
            </a:extLst>
          </p:cNvPr>
          <p:cNvGrpSpPr/>
          <p:nvPr/>
        </p:nvGrpSpPr>
        <p:grpSpPr>
          <a:xfrm>
            <a:off x="9270529" y="2677839"/>
            <a:ext cx="748440" cy="397800"/>
            <a:chOff x="9270529" y="2528544"/>
            <a:chExt cx="7484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0" name="잉크 1129">
                  <a:extLst>
                    <a:ext uri="{FF2B5EF4-FFF2-40B4-BE49-F238E27FC236}">
                      <a16:creationId xmlns:a16="http://schemas.microsoft.com/office/drawing/2014/main" id="{CF7DC038-B527-4458-A751-819D47DB711C}"/>
                    </a:ext>
                  </a:extLst>
                </p14:cNvPr>
                <p14:cNvContentPartPr/>
                <p14:nvPr/>
              </p14:nvContentPartPr>
              <p14:xfrm>
                <a:off x="9270529" y="2613504"/>
                <a:ext cx="328320" cy="11520"/>
              </p14:xfrm>
            </p:contentPart>
          </mc:Choice>
          <mc:Fallback xmlns="">
            <p:pic>
              <p:nvPicPr>
                <p:cNvPr id="1130" name="잉크 1129">
                  <a:extLst>
                    <a:ext uri="{FF2B5EF4-FFF2-40B4-BE49-F238E27FC236}">
                      <a16:creationId xmlns:a16="http://schemas.microsoft.com/office/drawing/2014/main" id="{CF7DC038-B527-4458-A751-819D47DB711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52529" y="2595504"/>
                  <a:ext cx="363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31" name="잉크 1130">
                  <a:extLst>
                    <a:ext uri="{FF2B5EF4-FFF2-40B4-BE49-F238E27FC236}">
                      <a16:creationId xmlns:a16="http://schemas.microsoft.com/office/drawing/2014/main" id="{B52633B4-5B20-450E-8BEE-A6026085DA3D}"/>
                    </a:ext>
                  </a:extLst>
                </p14:cNvPr>
                <p14:cNvContentPartPr/>
                <p14:nvPr/>
              </p14:nvContentPartPr>
              <p14:xfrm>
                <a:off x="9425689" y="2528544"/>
                <a:ext cx="15840" cy="296280"/>
              </p14:xfrm>
            </p:contentPart>
          </mc:Choice>
          <mc:Fallback xmlns="">
            <p:pic>
              <p:nvPicPr>
                <p:cNvPr id="1131" name="잉크 1130">
                  <a:extLst>
                    <a:ext uri="{FF2B5EF4-FFF2-40B4-BE49-F238E27FC236}">
                      <a16:creationId xmlns:a16="http://schemas.microsoft.com/office/drawing/2014/main" id="{B52633B4-5B20-450E-8BEE-A6026085DA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08049" y="2510904"/>
                  <a:ext cx="51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2" name="잉크 1131">
                  <a:extLst>
                    <a:ext uri="{FF2B5EF4-FFF2-40B4-BE49-F238E27FC236}">
                      <a16:creationId xmlns:a16="http://schemas.microsoft.com/office/drawing/2014/main" id="{DB18C459-769A-42DD-95D2-EB37A6D37A77}"/>
                    </a:ext>
                  </a:extLst>
                </p14:cNvPr>
                <p14:cNvContentPartPr/>
                <p14:nvPr/>
              </p14:nvContentPartPr>
              <p14:xfrm>
                <a:off x="9556729" y="2665704"/>
                <a:ext cx="139320" cy="234720"/>
              </p14:xfrm>
            </p:contentPart>
          </mc:Choice>
          <mc:Fallback xmlns="">
            <p:pic>
              <p:nvPicPr>
                <p:cNvPr id="1132" name="잉크 1131">
                  <a:extLst>
                    <a:ext uri="{FF2B5EF4-FFF2-40B4-BE49-F238E27FC236}">
                      <a16:creationId xmlns:a16="http://schemas.microsoft.com/office/drawing/2014/main" id="{DB18C459-769A-42DD-95D2-EB37A6D37A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39089" y="2648064"/>
                  <a:ext cx="174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3" name="잉크 1132">
                  <a:extLst>
                    <a:ext uri="{FF2B5EF4-FFF2-40B4-BE49-F238E27FC236}">
                      <a16:creationId xmlns:a16="http://schemas.microsoft.com/office/drawing/2014/main" id="{A71CF96A-6334-404E-B451-A94DE88DB4FB}"/>
                    </a:ext>
                  </a:extLst>
                </p14:cNvPr>
                <p14:cNvContentPartPr/>
                <p14:nvPr/>
              </p14:nvContentPartPr>
              <p14:xfrm>
                <a:off x="9766249" y="2713584"/>
                <a:ext cx="125640" cy="172080"/>
              </p14:xfrm>
            </p:contentPart>
          </mc:Choice>
          <mc:Fallback xmlns="">
            <p:pic>
              <p:nvPicPr>
                <p:cNvPr id="1133" name="잉크 1132">
                  <a:extLst>
                    <a:ext uri="{FF2B5EF4-FFF2-40B4-BE49-F238E27FC236}">
                      <a16:creationId xmlns:a16="http://schemas.microsoft.com/office/drawing/2014/main" id="{A71CF96A-6334-404E-B451-A94DE88DB4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48249" y="2695944"/>
                  <a:ext cx="161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34" name="잉크 1133">
                  <a:extLst>
                    <a:ext uri="{FF2B5EF4-FFF2-40B4-BE49-F238E27FC236}">
                      <a16:creationId xmlns:a16="http://schemas.microsoft.com/office/drawing/2014/main" id="{FAE1935B-27FE-42CE-B093-D954E02BE198}"/>
                    </a:ext>
                  </a:extLst>
                </p14:cNvPr>
                <p14:cNvContentPartPr/>
                <p14:nvPr/>
              </p14:nvContentPartPr>
              <p14:xfrm>
                <a:off x="9746809" y="2738424"/>
                <a:ext cx="150480" cy="153720"/>
              </p14:xfrm>
            </p:contentPart>
          </mc:Choice>
          <mc:Fallback xmlns="">
            <p:pic>
              <p:nvPicPr>
                <p:cNvPr id="1134" name="잉크 1133">
                  <a:extLst>
                    <a:ext uri="{FF2B5EF4-FFF2-40B4-BE49-F238E27FC236}">
                      <a16:creationId xmlns:a16="http://schemas.microsoft.com/office/drawing/2014/main" id="{FAE1935B-27FE-42CE-B093-D954E02BE19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28809" y="2720784"/>
                  <a:ext cx="186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35" name="잉크 1134">
                  <a:extLst>
                    <a:ext uri="{FF2B5EF4-FFF2-40B4-BE49-F238E27FC236}">
                      <a16:creationId xmlns:a16="http://schemas.microsoft.com/office/drawing/2014/main" id="{08089BCE-71EB-402D-B244-38A083093520}"/>
                    </a:ext>
                  </a:extLst>
                </p14:cNvPr>
                <p14:cNvContentPartPr/>
                <p14:nvPr/>
              </p14:nvContentPartPr>
              <p14:xfrm>
                <a:off x="9971809" y="2624664"/>
                <a:ext cx="27360" cy="301680"/>
              </p14:xfrm>
            </p:contentPart>
          </mc:Choice>
          <mc:Fallback xmlns="">
            <p:pic>
              <p:nvPicPr>
                <p:cNvPr id="1135" name="잉크 1134">
                  <a:extLst>
                    <a:ext uri="{FF2B5EF4-FFF2-40B4-BE49-F238E27FC236}">
                      <a16:creationId xmlns:a16="http://schemas.microsoft.com/office/drawing/2014/main" id="{08089BCE-71EB-402D-B244-38A0830935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53809" y="2607024"/>
                  <a:ext cx="63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36" name="잉크 1135">
                  <a:extLst>
                    <a:ext uri="{FF2B5EF4-FFF2-40B4-BE49-F238E27FC236}">
                      <a16:creationId xmlns:a16="http://schemas.microsoft.com/office/drawing/2014/main" id="{384474D9-5B7D-4C9F-976B-DF3C3B8A39A5}"/>
                    </a:ext>
                  </a:extLst>
                </p14:cNvPr>
                <p14:cNvContentPartPr/>
                <p14:nvPr/>
              </p14:nvContentPartPr>
              <p14:xfrm>
                <a:off x="9923569" y="2734824"/>
                <a:ext cx="95400" cy="12240"/>
              </p14:xfrm>
            </p:contentPart>
          </mc:Choice>
          <mc:Fallback xmlns="">
            <p:pic>
              <p:nvPicPr>
                <p:cNvPr id="1136" name="잉크 1135">
                  <a:extLst>
                    <a:ext uri="{FF2B5EF4-FFF2-40B4-BE49-F238E27FC236}">
                      <a16:creationId xmlns:a16="http://schemas.microsoft.com/office/drawing/2014/main" id="{384474D9-5B7D-4C9F-976B-DF3C3B8A39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05929" y="2716824"/>
                  <a:ext cx="13104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37" name="잉크 1136">
                <a:extLst>
                  <a:ext uri="{FF2B5EF4-FFF2-40B4-BE49-F238E27FC236}">
                    <a16:creationId xmlns:a16="http://schemas.microsoft.com/office/drawing/2014/main" id="{D32DAC87-3C68-409F-AA3D-1BA616D80D38}"/>
                  </a:ext>
                </a:extLst>
              </p14:cNvPr>
              <p14:cNvContentPartPr/>
              <p14:nvPr/>
            </p14:nvContentPartPr>
            <p14:xfrm>
              <a:off x="10331089" y="2881239"/>
              <a:ext cx="183960" cy="23400"/>
            </p14:xfrm>
          </p:contentPart>
        </mc:Choice>
        <mc:Fallback xmlns="">
          <p:pic>
            <p:nvPicPr>
              <p:cNvPr id="1137" name="잉크 1136">
                <a:extLst>
                  <a:ext uri="{FF2B5EF4-FFF2-40B4-BE49-F238E27FC236}">
                    <a16:creationId xmlns:a16="http://schemas.microsoft.com/office/drawing/2014/main" id="{D32DAC87-3C68-409F-AA3D-1BA616D80D3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313449" y="2863599"/>
                <a:ext cx="219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38" name="잉크 1137">
                <a:extLst>
                  <a:ext uri="{FF2B5EF4-FFF2-40B4-BE49-F238E27FC236}">
                    <a16:creationId xmlns:a16="http://schemas.microsoft.com/office/drawing/2014/main" id="{938F06B7-56AD-45A3-B04D-6265F2EF7C5F}"/>
                  </a:ext>
                </a:extLst>
              </p14:cNvPr>
              <p14:cNvContentPartPr/>
              <p14:nvPr/>
            </p14:nvContentPartPr>
            <p14:xfrm>
              <a:off x="10404529" y="2815719"/>
              <a:ext cx="27360" cy="207000"/>
            </p14:xfrm>
          </p:contentPart>
        </mc:Choice>
        <mc:Fallback xmlns="">
          <p:pic>
            <p:nvPicPr>
              <p:cNvPr id="1138" name="잉크 1137">
                <a:extLst>
                  <a:ext uri="{FF2B5EF4-FFF2-40B4-BE49-F238E27FC236}">
                    <a16:creationId xmlns:a16="http://schemas.microsoft.com/office/drawing/2014/main" id="{938F06B7-56AD-45A3-B04D-6265F2EF7C5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386529" y="2797719"/>
                <a:ext cx="63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139" name="잉크 1138">
                <a:extLst>
                  <a:ext uri="{FF2B5EF4-FFF2-40B4-BE49-F238E27FC236}">
                    <a16:creationId xmlns:a16="http://schemas.microsoft.com/office/drawing/2014/main" id="{6B882CBB-82AD-4CB2-99D5-2E37E4EF45F9}"/>
                  </a:ext>
                </a:extLst>
              </p14:cNvPr>
              <p14:cNvContentPartPr/>
              <p14:nvPr/>
            </p14:nvContentPartPr>
            <p14:xfrm>
              <a:off x="10545289" y="2892399"/>
              <a:ext cx="135360" cy="90000"/>
            </p14:xfrm>
          </p:contentPart>
        </mc:Choice>
        <mc:Fallback xmlns="">
          <p:pic>
            <p:nvPicPr>
              <p:cNvPr id="1139" name="잉크 1138">
                <a:extLst>
                  <a:ext uri="{FF2B5EF4-FFF2-40B4-BE49-F238E27FC236}">
                    <a16:creationId xmlns:a16="http://schemas.microsoft.com/office/drawing/2014/main" id="{6B882CBB-82AD-4CB2-99D5-2E37E4EF45F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527289" y="2874759"/>
                <a:ext cx="17100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E0B6D66C-3C42-4FEB-9717-4D42E18C8ADD}"/>
              </a:ext>
            </a:extLst>
          </p:cNvPr>
          <p:cNvGrpSpPr/>
          <p:nvPr/>
        </p:nvGrpSpPr>
        <p:grpSpPr>
          <a:xfrm>
            <a:off x="10859569" y="2793039"/>
            <a:ext cx="780120" cy="335520"/>
            <a:chOff x="10859569" y="2643744"/>
            <a:chExt cx="78012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40" name="잉크 1139">
                  <a:extLst>
                    <a:ext uri="{FF2B5EF4-FFF2-40B4-BE49-F238E27FC236}">
                      <a16:creationId xmlns:a16="http://schemas.microsoft.com/office/drawing/2014/main" id="{4956A99C-6660-4A75-A566-41580111B25D}"/>
                    </a:ext>
                  </a:extLst>
                </p14:cNvPr>
                <p14:cNvContentPartPr/>
                <p14:nvPr/>
              </p14:nvContentPartPr>
              <p14:xfrm>
                <a:off x="10859569" y="2680104"/>
                <a:ext cx="163440" cy="216000"/>
              </p14:xfrm>
            </p:contentPart>
          </mc:Choice>
          <mc:Fallback xmlns="">
            <p:pic>
              <p:nvPicPr>
                <p:cNvPr id="1140" name="잉크 1139">
                  <a:extLst>
                    <a:ext uri="{FF2B5EF4-FFF2-40B4-BE49-F238E27FC236}">
                      <a16:creationId xmlns:a16="http://schemas.microsoft.com/office/drawing/2014/main" id="{4956A99C-6660-4A75-A566-41580111B2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41929" y="2662104"/>
                  <a:ext cx="199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41" name="잉크 1140">
                  <a:extLst>
                    <a:ext uri="{FF2B5EF4-FFF2-40B4-BE49-F238E27FC236}">
                      <a16:creationId xmlns:a16="http://schemas.microsoft.com/office/drawing/2014/main" id="{055B377F-05B6-4AD1-B1D2-B0D76C78B9D3}"/>
                    </a:ext>
                  </a:extLst>
                </p14:cNvPr>
                <p14:cNvContentPartPr/>
                <p14:nvPr/>
              </p14:nvContentPartPr>
              <p14:xfrm>
                <a:off x="11012929" y="2698104"/>
                <a:ext cx="63000" cy="281160"/>
              </p14:xfrm>
            </p:contentPart>
          </mc:Choice>
          <mc:Fallback xmlns="">
            <p:pic>
              <p:nvPicPr>
                <p:cNvPr id="1141" name="잉크 1140">
                  <a:extLst>
                    <a:ext uri="{FF2B5EF4-FFF2-40B4-BE49-F238E27FC236}">
                      <a16:creationId xmlns:a16="http://schemas.microsoft.com/office/drawing/2014/main" id="{055B377F-05B6-4AD1-B1D2-B0D76C78B9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95289" y="2680104"/>
                  <a:ext cx="98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42" name="잉크 1141">
                  <a:extLst>
                    <a:ext uri="{FF2B5EF4-FFF2-40B4-BE49-F238E27FC236}">
                      <a16:creationId xmlns:a16="http://schemas.microsoft.com/office/drawing/2014/main" id="{876B16C9-84B5-4FB4-8CC2-AFC21847914C}"/>
                    </a:ext>
                  </a:extLst>
                </p14:cNvPr>
                <p14:cNvContentPartPr/>
                <p14:nvPr/>
              </p14:nvContentPartPr>
              <p14:xfrm>
                <a:off x="11015089" y="2767224"/>
                <a:ext cx="132120" cy="83880"/>
              </p14:xfrm>
            </p:contentPart>
          </mc:Choice>
          <mc:Fallback xmlns="">
            <p:pic>
              <p:nvPicPr>
                <p:cNvPr id="1142" name="잉크 1141">
                  <a:extLst>
                    <a:ext uri="{FF2B5EF4-FFF2-40B4-BE49-F238E27FC236}">
                      <a16:creationId xmlns:a16="http://schemas.microsoft.com/office/drawing/2014/main" id="{876B16C9-84B5-4FB4-8CC2-AFC2184791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97449" y="2749224"/>
                  <a:ext cx="167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43" name="잉크 1142">
                  <a:extLst>
                    <a:ext uri="{FF2B5EF4-FFF2-40B4-BE49-F238E27FC236}">
                      <a16:creationId xmlns:a16="http://schemas.microsoft.com/office/drawing/2014/main" id="{A698B1AF-43D1-41BF-887B-88B9A0E7EB22}"/>
                    </a:ext>
                  </a:extLst>
                </p14:cNvPr>
                <p14:cNvContentPartPr/>
                <p14:nvPr/>
              </p14:nvContentPartPr>
              <p14:xfrm>
                <a:off x="11171689" y="2743104"/>
                <a:ext cx="106200" cy="124920"/>
              </p14:xfrm>
            </p:contentPart>
          </mc:Choice>
          <mc:Fallback xmlns="">
            <p:pic>
              <p:nvPicPr>
                <p:cNvPr id="1143" name="잉크 1142">
                  <a:extLst>
                    <a:ext uri="{FF2B5EF4-FFF2-40B4-BE49-F238E27FC236}">
                      <a16:creationId xmlns:a16="http://schemas.microsoft.com/office/drawing/2014/main" id="{A698B1AF-43D1-41BF-887B-88B9A0E7EB2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53689" y="2725104"/>
                  <a:ext cx="141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44" name="잉크 1143">
                  <a:extLst>
                    <a:ext uri="{FF2B5EF4-FFF2-40B4-BE49-F238E27FC236}">
                      <a16:creationId xmlns:a16="http://schemas.microsoft.com/office/drawing/2014/main" id="{904F2697-3850-4709-9F02-76683A6B1F01}"/>
                    </a:ext>
                  </a:extLst>
                </p14:cNvPr>
                <p14:cNvContentPartPr/>
                <p14:nvPr/>
              </p14:nvContentPartPr>
              <p14:xfrm>
                <a:off x="11326489" y="2748504"/>
                <a:ext cx="113040" cy="103680"/>
              </p14:xfrm>
            </p:contentPart>
          </mc:Choice>
          <mc:Fallback xmlns="">
            <p:pic>
              <p:nvPicPr>
                <p:cNvPr id="1144" name="잉크 1143">
                  <a:extLst>
                    <a:ext uri="{FF2B5EF4-FFF2-40B4-BE49-F238E27FC236}">
                      <a16:creationId xmlns:a16="http://schemas.microsoft.com/office/drawing/2014/main" id="{904F2697-3850-4709-9F02-76683A6B1F0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08489" y="2730864"/>
                  <a:ext cx="148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45" name="잉크 1144">
                  <a:extLst>
                    <a:ext uri="{FF2B5EF4-FFF2-40B4-BE49-F238E27FC236}">
                      <a16:creationId xmlns:a16="http://schemas.microsoft.com/office/drawing/2014/main" id="{76014B89-30EF-4FCA-BB25-AC35E3F60402}"/>
                    </a:ext>
                  </a:extLst>
                </p14:cNvPr>
                <p14:cNvContentPartPr/>
                <p14:nvPr/>
              </p14:nvContentPartPr>
              <p14:xfrm>
                <a:off x="11492089" y="2643744"/>
                <a:ext cx="147600" cy="230400"/>
              </p14:xfrm>
            </p:contentPart>
          </mc:Choice>
          <mc:Fallback xmlns="">
            <p:pic>
              <p:nvPicPr>
                <p:cNvPr id="1145" name="잉크 1144">
                  <a:extLst>
                    <a:ext uri="{FF2B5EF4-FFF2-40B4-BE49-F238E27FC236}">
                      <a16:creationId xmlns:a16="http://schemas.microsoft.com/office/drawing/2014/main" id="{76014B89-30EF-4FCA-BB25-AC35E3F604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74089" y="2625744"/>
                  <a:ext cx="183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49" name="잉크 1148">
                  <a:extLst>
                    <a:ext uri="{FF2B5EF4-FFF2-40B4-BE49-F238E27FC236}">
                      <a16:creationId xmlns:a16="http://schemas.microsoft.com/office/drawing/2014/main" id="{2E48285C-9756-4EC0-9C66-2B363B937DBF}"/>
                    </a:ext>
                  </a:extLst>
                </p14:cNvPr>
                <p14:cNvContentPartPr/>
                <p14:nvPr/>
              </p14:nvContentPartPr>
              <p14:xfrm>
                <a:off x="11449249" y="2721864"/>
                <a:ext cx="33480" cy="101880"/>
              </p14:xfrm>
            </p:contentPart>
          </mc:Choice>
          <mc:Fallback xmlns="">
            <p:pic>
              <p:nvPicPr>
                <p:cNvPr id="1149" name="잉크 1148">
                  <a:extLst>
                    <a:ext uri="{FF2B5EF4-FFF2-40B4-BE49-F238E27FC236}">
                      <a16:creationId xmlns:a16="http://schemas.microsoft.com/office/drawing/2014/main" id="{2E48285C-9756-4EC0-9C66-2B363B937DB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31249" y="2703864"/>
                  <a:ext cx="6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50" name="잉크 1149">
                  <a:extLst>
                    <a:ext uri="{FF2B5EF4-FFF2-40B4-BE49-F238E27FC236}">
                      <a16:creationId xmlns:a16="http://schemas.microsoft.com/office/drawing/2014/main" id="{6653B436-92C5-4A76-AED2-8EBDB080D994}"/>
                    </a:ext>
                  </a:extLst>
                </p14:cNvPr>
                <p14:cNvContentPartPr/>
                <p14:nvPr/>
              </p14:nvContentPartPr>
              <p14:xfrm>
                <a:off x="11601529" y="2759664"/>
                <a:ext cx="35280" cy="132480"/>
              </p14:xfrm>
            </p:contentPart>
          </mc:Choice>
          <mc:Fallback xmlns="">
            <p:pic>
              <p:nvPicPr>
                <p:cNvPr id="1150" name="잉크 1149">
                  <a:extLst>
                    <a:ext uri="{FF2B5EF4-FFF2-40B4-BE49-F238E27FC236}">
                      <a16:creationId xmlns:a16="http://schemas.microsoft.com/office/drawing/2014/main" id="{6653B436-92C5-4A76-AED2-8EBDB080D9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583889" y="2741664"/>
                  <a:ext cx="709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6" name="그룹 1165">
            <a:extLst>
              <a:ext uri="{FF2B5EF4-FFF2-40B4-BE49-F238E27FC236}">
                <a16:creationId xmlns:a16="http://schemas.microsoft.com/office/drawing/2014/main" id="{21ADED52-7F87-474B-A52B-75355BA128BA}"/>
              </a:ext>
            </a:extLst>
          </p:cNvPr>
          <p:cNvGrpSpPr/>
          <p:nvPr/>
        </p:nvGrpSpPr>
        <p:grpSpPr>
          <a:xfrm>
            <a:off x="9356569" y="3315759"/>
            <a:ext cx="1405440" cy="511560"/>
            <a:chOff x="9356569" y="3166464"/>
            <a:chExt cx="140544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BF8822C7-DAA8-477F-A808-F430787B2AF2}"/>
                    </a:ext>
                  </a:extLst>
                </p14:cNvPr>
                <p14:cNvContentPartPr/>
                <p14:nvPr/>
              </p14:nvContentPartPr>
              <p14:xfrm>
                <a:off x="9857329" y="3166464"/>
                <a:ext cx="568800" cy="181440"/>
              </p14:xfrm>
            </p:contentPart>
          </mc:Choice>
          <mc:Fallback xmlns=""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BF8822C7-DAA8-477F-A808-F430787B2A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39689" y="3148824"/>
                  <a:ext cx="60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53" name="잉크 1152">
                  <a:extLst>
                    <a:ext uri="{FF2B5EF4-FFF2-40B4-BE49-F238E27FC236}">
                      <a16:creationId xmlns:a16="http://schemas.microsoft.com/office/drawing/2014/main" id="{26B34BBF-2A87-4E7E-AB4C-5F4E4C0126BA}"/>
                    </a:ext>
                  </a:extLst>
                </p14:cNvPr>
                <p14:cNvContentPartPr/>
                <p14:nvPr/>
              </p14:nvContentPartPr>
              <p14:xfrm>
                <a:off x="9356569" y="3366984"/>
                <a:ext cx="1405440" cy="311040"/>
              </p14:xfrm>
            </p:contentPart>
          </mc:Choice>
          <mc:Fallback xmlns="">
            <p:pic>
              <p:nvPicPr>
                <p:cNvPr id="1153" name="잉크 1152">
                  <a:extLst>
                    <a:ext uri="{FF2B5EF4-FFF2-40B4-BE49-F238E27FC236}">
                      <a16:creationId xmlns:a16="http://schemas.microsoft.com/office/drawing/2014/main" id="{26B34BBF-2A87-4E7E-AB4C-5F4E4C0126B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38569" y="3349344"/>
                  <a:ext cx="144108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154" name="잉크 1153">
                <a:extLst>
                  <a:ext uri="{FF2B5EF4-FFF2-40B4-BE49-F238E27FC236}">
                    <a16:creationId xmlns:a16="http://schemas.microsoft.com/office/drawing/2014/main" id="{4BCB305C-464B-4F89-A03F-FFDCF9B49A10}"/>
                  </a:ext>
                </a:extLst>
              </p14:cNvPr>
              <p14:cNvContentPartPr/>
              <p14:nvPr/>
            </p14:nvContentPartPr>
            <p14:xfrm>
              <a:off x="9409489" y="4006239"/>
              <a:ext cx="77400" cy="102600"/>
            </p14:xfrm>
          </p:contentPart>
        </mc:Choice>
        <mc:Fallback xmlns="">
          <p:pic>
            <p:nvPicPr>
              <p:cNvPr id="1154" name="잉크 1153">
                <a:extLst>
                  <a:ext uri="{FF2B5EF4-FFF2-40B4-BE49-F238E27FC236}">
                    <a16:creationId xmlns:a16="http://schemas.microsoft.com/office/drawing/2014/main" id="{4BCB305C-464B-4F89-A03F-FFDCF9B49A1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391849" y="3988599"/>
                <a:ext cx="113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155" name="잉크 1154">
                <a:extLst>
                  <a:ext uri="{FF2B5EF4-FFF2-40B4-BE49-F238E27FC236}">
                    <a16:creationId xmlns:a16="http://schemas.microsoft.com/office/drawing/2014/main" id="{08998A18-D5EF-4B2E-9549-9567A9AD8D37}"/>
                  </a:ext>
                </a:extLst>
              </p14:cNvPr>
              <p14:cNvContentPartPr/>
              <p14:nvPr/>
            </p14:nvContentPartPr>
            <p14:xfrm>
              <a:off x="9324889" y="4287039"/>
              <a:ext cx="13320" cy="18000"/>
            </p14:xfrm>
          </p:contentPart>
        </mc:Choice>
        <mc:Fallback xmlns="">
          <p:pic>
            <p:nvPicPr>
              <p:cNvPr id="1155" name="잉크 1154">
                <a:extLst>
                  <a:ext uri="{FF2B5EF4-FFF2-40B4-BE49-F238E27FC236}">
                    <a16:creationId xmlns:a16="http://schemas.microsoft.com/office/drawing/2014/main" id="{08998A18-D5EF-4B2E-9549-9567A9AD8D3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307249" y="4269399"/>
                <a:ext cx="48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56" name="잉크 1155">
                <a:extLst>
                  <a:ext uri="{FF2B5EF4-FFF2-40B4-BE49-F238E27FC236}">
                    <a16:creationId xmlns:a16="http://schemas.microsoft.com/office/drawing/2014/main" id="{61C38F04-81E5-4B22-A95A-A2EEC876DE51}"/>
                  </a:ext>
                </a:extLst>
              </p14:cNvPr>
              <p14:cNvContentPartPr/>
              <p14:nvPr/>
            </p14:nvContentPartPr>
            <p14:xfrm>
              <a:off x="9214369" y="4453719"/>
              <a:ext cx="60120" cy="30600"/>
            </p14:xfrm>
          </p:contentPart>
        </mc:Choice>
        <mc:Fallback xmlns="">
          <p:pic>
            <p:nvPicPr>
              <p:cNvPr id="1156" name="잉크 1155">
                <a:extLst>
                  <a:ext uri="{FF2B5EF4-FFF2-40B4-BE49-F238E27FC236}">
                    <a16:creationId xmlns:a16="http://schemas.microsoft.com/office/drawing/2014/main" id="{61C38F04-81E5-4B22-A95A-A2EEC876DE5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196369" y="4436079"/>
                <a:ext cx="95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57" name="잉크 1156">
                <a:extLst>
                  <a:ext uri="{FF2B5EF4-FFF2-40B4-BE49-F238E27FC236}">
                    <a16:creationId xmlns:a16="http://schemas.microsoft.com/office/drawing/2014/main" id="{954A44D7-AF46-4362-8ADC-4680188965FF}"/>
                  </a:ext>
                </a:extLst>
              </p14:cNvPr>
              <p14:cNvContentPartPr/>
              <p14:nvPr/>
            </p14:nvContentPartPr>
            <p14:xfrm>
              <a:off x="9746809" y="3999039"/>
              <a:ext cx="59040" cy="114840"/>
            </p14:xfrm>
          </p:contentPart>
        </mc:Choice>
        <mc:Fallback xmlns="">
          <p:pic>
            <p:nvPicPr>
              <p:cNvPr id="1157" name="잉크 1156">
                <a:extLst>
                  <a:ext uri="{FF2B5EF4-FFF2-40B4-BE49-F238E27FC236}">
                    <a16:creationId xmlns:a16="http://schemas.microsoft.com/office/drawing/2014/main" id="{954A44D7-AF46-4362-8ADC-4680188965F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728809" y="3981399"/>
                <a:ext cx="94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58" name="잉크 1157">
                <a:extLst>
                  <a:ext uri="{FF2B5EF4-FFF2-40B4-BE49-F238E27FC236}">
                    <a16:creationId xmlns:a16="http://schemas.microsoft.com/office/drawing/2014/main" id="{96454A48-3C47-4495-98F8-CB151077059B}"/>
                  </a:ext>
                </a:extLst>
              </p14:cNvPr>
              <p14:cNvContentPartPr/>
              <p14:nvPr/>
            </p14:nvContentPartPr>
            <p14:xfrm>
              <a:off x="9643849" y="4257159"/>
              <a:ext cx="64080" cy="208440"/>
            </p14:xfrm>
          </p:contentPart>
        </mc:Choice>
        <mc:Fallback xmlns="">
          <p:pic>
            <p:nvPicPr>
              <p:cNvPr id="1158" name="잉크 1157">
                <a:extLst>
                  <a:ext uri="{FF2B5EF4-FFF2-40B4-BE49-F238E27FC236}">
                    <a16:creationId xmlns:a16="http://schemas.microsoft.com/office/drawing/2014/main" id="{96454A48-3C47-4495-98F8-CB151077059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625849" y="4239159"/>
                <a:ext cx="997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59" name="잉크 1158">
                <a:extLst>
                  <a:ext uri="{FF2B5EF4-FFF2-40B4-BE49-F238E27FC236}">
                    <a16:creationId xmlns:a16="http://schemas.microsoft.com/office/drawing/2014/main" id="{D808BA8F-AB4E-498B-B2DD-4504106A5D0A}"/>
                  </a:ext>
                </a:extLst>
              </p14:cNvPr>
              <p14:cNvContentPartPr/>
              <p14:nvPr/>
            </p14:nvContentPartPr>
            <p14:xfrm>
              <a:off x="10115809" y="4000119"/>
              <a:ext cx="27720" cy="98640"/>
            </p14:xfrm>
          </p:contentPart>
        </mc:Choice>
        <mc:Fallback xmlns="">
          <p:pic>
            <p:nvPicPr>
              <p:cNvPr id="1159" name="잉크 1158">
                <a:extLst>
                  <a:ext uri="{FF2B5EF4-FFF2-40B4-BE49-F238E27FC236}">
                    <a16:creationId xmlns:a16="http://schemas.microsoft.com/office/drawing/2014/main" id="{D808BA8F-AB4E-498B-B2DD-4504106A5D0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097809" y="3982479"/>
                <a:ext cx="633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160" name="잉크 1159">
                <a:extLst>
                  <a:ext uri="{FF2B5EF4-FFF2-40B4-BE49-F238E27FC236}">
                    <a16:creationId xmlns:a16="http://schemas.microsoft.com/office/drawing/2014/main" id="{09C89740-AD97-4571-9E5E-A59321C0A944}"/>
                  </a:ext>
                </a:extLst>
              </p14:cNvPr>
              <p14:cNvContentPartPr/>
              <p14:nvPr/>
            </p14:nvContentPartPr>
            <p14:xfrm>
              <a:off x="10108609" y="4402239"/>
              <a:ext cx="6840" cy="16920"/>
            </p14:xfrm>
          </p:contentPart>
        </mc:Choice>
        <mc:Fallback xmlns="">
          <p:pic>
            <p:nvPicPr>
              <p:cNvPr id="1160" name="잉크 1159">
                <a:extLst>
                  <a:ext uri="{FF2B5EF4-FFF2-40B4-BE49-F238E27FC236}">
                    <a16:creationId xmlns:a16="http://schemas.microsoft.com/office/drawing/2014/main" id="{09C89740-AD97-4571-9E5E-A59321C0A94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090969" y="4384239"/>
                <a:ext cx="42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61" name="잉크 1160">
                <a:extLst>
                  <a:ext uri="{FF2B5EF4-FFF2-40B4-BE49-F238E27FC236}">
                    <a16:creationId xmlns:a16="http://schemas.microsoft.com/office/drawing/2014/main" id="{552683D0-951B-46EF-B18F-62F4DD2F93BA}"/>
                  </a:ext>
                </a:extLst>
              </p14:cNvPr>
              <p14:cNvContentPartPr/>
              <p14:nvPr/>
            </p14:nvContentPartPr>
            <p14:xfrm>
              <a:off x="10488409" y="3967359"/>
              <a:ext cx="14040" cy="157320"/>
            </p14:xfrm>
          </p:contentPart>
        </mc:Choice>
        <mc:Fallback xmlns="">
          <p:pic>
            <p:nvPicPr>
              <p:cNvPr id="1161" name="잉크 1160">
                <a:extLst>
                  <a:ext uri="{FF2B5EF4-FFF2-40B4-BE49-F238E27FC236}">
                    <a16:creationId xmlns:a16="http://schemas.microsoft.com/office/drawing/2014/main" id="{552683D0-951B-46EF-B18F-62F4DD2F93B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470769" y="3949359"/>
                <a:ext cx="49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62" name="잉크 1161">
                <a:extLst>
                  <a:ext uri="{FF2B5EF4-FFF2-40B4-BE49-F238E27FC236}">
                    <a16:creationId xmlns:a16="http://schemas.microsoft.com/office/drawing/2014/main" id="{E78A8A76-E8F4-4FEF-B874-555AB4EB8A80}"/>
                  </a:ext>
                </a:extLst>
              </p14:cNvPr>
              <p14:cNvContentPartPr/>
              <p14:nvPr/>
            </p14:nvContentPartPr>
            <p14:xfrm>
              <a:off x="10520449" y="4387479"/>
              <a:ext cx="8280" cy="44640"/>
            </p14:xfrm>
          </p:contentPart>
        </mc:Choice>
        <mc:Fallback xmlns="">
          <p:pic>
            <p:nvPicPr>
              <p:cNvPr id="1162" name="잉크 1161">
                <a:extLst>
                  <a:ext uri="{FF2B5EF4-FFF2-40B4-BE49-F238E27FC236}">
                    <a16:creationId xmlns:a16="http://schemas.microsoft.com/office/drawing/2014/main" id="{E78A8A76-E8F4-4FEF-B874-555AB4EB8A8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502449" y="4369839"/>
                <a:ext cx="43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163" name="잉크 1162">
                <a:extLst>
                  <a:ext uri="{FF2B5EF4-FFF2-40B4-BE49-F238E27FC236}">
                    <a16:creationId xmlns:a16="http://schemas.microsoft.com/office/drawing/2014/main" id="{EA686B82-CE01-4082-A5E9-92A32A91ECD3}"/>
                  </a:ext>
                </a:extLst>
              </p14:cNvPr>
              <p14:cNvContentPartPr/>
              <p14:nvPr/>
            </p14:nvContentPartPr>
            <p14:xfrm>
              <a:off x="10723129" y="3940719"/>
              <a:ext cx="20880" cy="86040"/>
            </p14:xfrm>
          </p:contentPart>
        </mc:Choice>
        <mc:Fallback xmlns="">
          <p:pic>
            <p:nvPicPr>
              <p:cNvPr id="1163" name="잉크 1162">
                <a:extLst>
                  <a:ext uri="{FF2B5EF4-FFF2-40B4-BE49-F238E27FC236}">
                    <a16:creationId xmlns:a16="http://schemas.microsoft.com/office/drawing/2014/main" id="{EA686B82-CE01-4082-A5E9-92A32A91ECD3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705489" y="3923079"/>
                <a:ext cx="565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164" name="잉크 1163">
                <a:extLst>
                  <a:ext uri="{FF2B5EF4-FFF2-40B4-BE49-F238E27FC236}">
                    <a16:creationId xmlns:a16="http://schemas.microsoft.com/office/drawing/2014/main" id="{031188C9-17BF-4401-B5BC-D812D2E0BC0E}"/>
                  </a:ext>
                </a:extLst>
              </p14:cNvPr>
              <p14:cNvContentPartPr/>
              <p14:nvPr/>
            </p14:nvContentPartPr>
            <p14:xfrm>
              <a:off x="10826809" y="4335639"/>
              <a:ext cx="12240" cy="67320"/>
            </p14:xfrm>
          </p:contentPart>
        </mc:Choice>
        <mc:Fallback xmlns="">
          <p:pic>
            <p:nvPicPr>
              <p:cNvPr id="1164" name="잉크 1163">
                <a:extLst>
                  <a:ext uri="{FF2B5EF4-FFF2-40B4-BE49-F238E27FC236}">
                    <a16:creationId xmlns:a16="http://schemas.microsoft.com/office/drawing/2014/main" id="{031188C9-17BF-4401-B5BC-D812D2E0BC0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809169" y="4317999"/>
                <a:ext cx="478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165" name="잉크 1164">
                <a:extLst>
                  <a:ext uri="{FF2B5EF4-FFF2-40B4-BE49-F238E27FC236}">
                    <a16:creationId xmlns:a16="http://schemas.microsoft.com/office/drawing/2014/main" id="{C6550183-EB59-4EB3-8A13-34AF42262809}"/>
                  </a:ext>
                </a:extLst>
              </p14:cNvPr>
              <p14:cNvContentPartPr/>
              <p14:nvPr/>
            </p14:nvContentPartPr>
            <p14:xfrm>
              <a:off x="10971889" y="3888519"/>
              <a:ext cx="103320" cy="175320"/>
            </p14:xfrm>
          </p:contentPart>
        </mc:Choice>
        <mc:Fallback xmlns="">
          <p:pic>
            <p:nvPicPr>
              <p:cNvPr id="1165" name="잉크 1164">
                <a:extLst>
                  <a:ext uri="{FF2B5EF4-FFF2-40B4-BE49-F238E27FC236}">
                    <a16:creationId xmlns:a16="http://schemas.microsoft.com/office/drawing/2014/main" id="{C6550183-EB59-4EB3-8A13-34AF422628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54249" y="3870879"/>
                <a:ext cx="138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167" name="잉크 1166">
                <a:extLst>
                  <a:ext uri="{FF2B5EF4-FFF2-40B4-BE49-F238E27FC236}">
                    <a16:creationId xmlns:a16="http://schemas.microsoft.com/office/drawing/2014/main" id="{6FB58AE9-9448-4844-B281-86A810F4C791}"/>
                  </a:ext>
                </a:extLst>
              </p14:cNvPr>
              <p14:cNvContentPartPr/>
              <p14:nvPr/>
            </p14:nvContentPartPr>
            <p14:xfrm>
              <a:off x="11103649" y="4245279"/>
              <a:ext cx="25200" cy="81720"/>
            </p14:xfrm>
          </p:contentPart>
        </mc:Choice>
        <mc:Fallback xmlns="">
          <p:pic>
            <p:nvPicPr>
              <p:cNvPr id="1167" name="잉크 1166">
                <a:extLst>
                  <a:ext uri="{FF2B5EF4-FFF2-40B4-BE49-F238E27FC236}">
                    <a16:creationId xmlns:a16="http://schemas.microsoft.com/office/drawing/2014/main" id="{6FB58AE9-9448-4844-B281-86A810F4C79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085649" y="4227279"/>
                <a:ext cx="608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168" name="잉크 1167">
                <a:extLst>
                  <a:ext uri="{FF2B5EF4-FFF2-40B4-BE49-F238E27FC236}">
                    <a16:creationId xmlns:a16="http://schemas.microsoft.com/office/drawing/2014/main" id="{29692E3F-D8B6-4516-8E38-00129969C7E3}"/>
                  </a:ext>
                </a:extLst>
              </p14:cNvPr>
              <p14:cNvContentPartPr/>
              <p14:nvPr/>
            </p14:nvContentPartPr>
            <p14:xfrm>
              <a:off x="11121289" y="4447959"/>
              <a:ext cx="20160" cy="11160"/>
            </p14:xfrm>
          </p:contentPart>
        </mc:Choice>
        <mc:Fallback xmlns="">
          <p:pic>
            <p:nvPicPr>
              <p:cNvPr id="1168" name="잉크 1167">
                <a:extLst>
                  <a:ext uri="{FF2B5EF4-FFF2-40B4-BE49-F238E27FC236}">
                    <a16:creationId xmlns:a16="http://schemas.microsoft.com/office/drawing/2014/main" id="{29692E3F-D8B6-4516-8E38-00129969C7E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103649" y="4429959"/>
                <a:ext cx="55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169" name="잉크 1168">
                <a:extLst>
                  <a:ext uri="{FF2B5EF4-FFF2-40B4-BE49-F238E27FC236}">
                    <a16:creationId xmlns:a16="http://schemas.microsoft.com/office/drawing/2014/main" id="{A8207B1D-9117-42E6-8093-5F496907B25F}"/>
                  </a:ext>
                </a:extLst>
              </p14:cNvPr>
              <p14:cNvContentPartPr/>
              <p14:nvPr/>
            </p14:nvContentPartPr>
            <p14:xfrm>
              <a:off x="10807009" y="4130079"/>
              <a:ext cx="29520" cy="82440"/>
            </p14:xfrm>
          </p:contentPart>
        </mc:Choice>
        <mc:Fallback xmlns="">
          <p:pic>
            <p:nvPicPr>
              <p:cNvPr id="1169" name="잉크 1168">
                <a:extLst>
                  <a:ext uri="{FF2B5EF4-FFF2-40B4-BE49-F238E27FC236}">
                    <a16:creationId xmlns:a16="http://schemas.microsoft.com/office/drawing/2014/main" id="{A8207B1D-9117-42E6-8093-5F496907B25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789009" y="4112439"/>
                <a:ext cx="65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170" name="잉크 1169">
                <a:extLst>
                  <a:ext uri="{FF2B5EF4-FFF2-40B4-BE49-F238E27FC236}">
                    <a16:creationId xmlns:a16="http://schemas.microsoft.com/office/drawing/2014/main" id="{EE8D8B26-C1FD-4443-97AB-AD664624907B}"/>
                  </a:ext>
                </a:extLst>
              </p14:cNvPr>
              <p14:cNvContentPartPr/>
              <p14:nvPr/>
            </p14:nvContentPartPr>
            <p14:xfrm>
              <a:off x="10499929" y="4177599"/>
              <a:ext cx="9360" cy="83880"/>
            </p14:xfrm>
          </p:contentPart>
        </mc:Choice>
        <mc:Fallback xmlns="">
          <p:pic>
            <p:nvPicPr>
              <p:cNvPr id="1170" name="잉크 1169">
                <a:extLst>
                  <a:ext uri="{FF2B5EF4-FFF2-40B4-BE49-F238E27FC236}">
                    <a16:creationId xmlns:a16="http://schemas.microsoft.com/office/drawing/2014/main" id="{EE8D8B26-C1FD-4443-97AB-AD664624907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481929" y="4159959"/>
                <a:ext cx="45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171" name="잉크 1170">
                <a:extLst>
                  <a:ext uri="{FF2B5EF4-FFF2-40B4-BE49-F238E27FC236}">
                    <a16:creationId xmlns:a16="http://schemas.microsoft.com/office/drawing/2014/main" id="{146AB2DB-A6FD-4216-B851-08593B747A1B}"/>
                  </a:ext>
                </a:extLst>
              </p14:cNvPr>
              <p14:cNvContentPartPr/>
              <p14:nvPr/>
            </p14:nvContentPartPr>
            <p14:xfrm>
              <a:off x="10097449" y="4210719"/>
              <a:ext cx="22320" cy="92160"/>
            </p14:xfrm>
          </p:contentPart>
        </mc:Choice>
        <mc:Fallback xmlns="">
          <p:pic>
            <p:nvPicPr>
              <p:cNvPr id="1171" name="잉크 1170">
                <a:extLst>
                  <a:ext uri="{FF2B5EF4-FFF2-40B4-BE49-F238E27FC236}">
                    <a16:creationId xmlns:a16="http://schemas.microsoft.com/office/drawing/2014/main" id="{146AB2DB-A6FD-4216-B851-08593B747A1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079809" y="4192719"/>
                <a:ext cx="5796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85019D39-852D-47C8-9B69-7FCC4FC50734}"/>
              </a:ext>
            </a:extLst>
          </p:cNvPr>
          <p:cNvGrpSpPr/>
          <p:nvPr/>
        </p:nvGrpSpPr>
        <p:grpSpPr>
          <a:xfrm>
            <a:off x="5424649" y="3505839"/>
            <a:ext cx="3924720" cy="449280"/>
            <a:chOff x="5424649" y="3356544"/>
            <a:chExt cx="392472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72" name="잉크 1171">
                  <a:extLst>
                    <a:ext uri="{FF2B5EF4-FFF2-40B4-BE49-F238E27FC236}">
                      <a16:creationId xmlns:a16="http://schemas.microsoft.com/office/drawing/2014/main" id="{1E9CAD53-45B1-4CE5-A526-4B0D49D5CAF5}"/>
                    </a:ext>
                  </a:extLst>
                </p14:cNvPr>
                <p14:cNvContentPartPr/>
                <p14:nvPr/>
              </p14:nvContentPartPr>
              <p14:xfrm>
                <a:off x="5459569" y="3424584"/>
                <a:ext cx="3874320" cy="278280"/>
              </p14:xfrm>
            </p:contentPart>
          </mc:Choice>
          <mc:Fallback xmlns="">
            <p:pic>
              <p:nvPicPr>
                <p:cNvPr id="1172" name="잉크 1171">
                  <a:extLst>
                    <a:ext uri="{FF2B5EF4-FFF2-40B4-BE49-F238E27FC236}">
                      <a16:creationId xmlns:a16="http://schemas.microsoft.com/office/drawing/2014/main" id="{1E9CAD53-45B1-4CE5-A526-4B0D49D5CA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50929" y="3415944"/>
                  <a:ext cx="3891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73" name="잉크 1172">
                  <a:extLst>
                    <a:ext uri="{FF2B5EF4-FFF2-40B4-BE49-F238E27FC236}">
                      <a16:creationId xmlns:a16="http://schemas.microsoft.com/office/drawing/2014/main" id="{47CB56A5-0838-4167-A43B-1E1E00DDECB2}"/>
                    </a:ext>
                  </a:extLst>
                </p14:cNvPr>
                <p14:cNvContentPartPr/>
                <p14:nvPr/>
              </p14:nvContentPartPr>
              <p14:xfrm>
                <a:off x="9257569" y="3356544"/>
                <a:ext cx="91800" cy="190080"/>
              </p14:xfrm>
            </p:contentPart>
          </mc:Choice>
          <mc:Fallback xmlns="">
            <p:pic>
              <p:nvPicPr>
                <p:cNvPr id="1173" name="잉크 1172">
                  <a:extLst>
                    <a:ext uri="{FF2B5EF4-FFF2-40B4-BE49-F238E27FC236}">
                      <a16:creationId xmlns:a16="http://schemas.microsoft.com/office/drawing/2014/main" id="{47CB56A5-0838-4167-A43B-1E1E00DDECB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48569" y="3347544"/>
                  <a:ext cx="109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75" name="잉크 1174">
                  <a:extLst>
                    <a:ext uri="{FF2B5EF4-FFF2-40B4-BE49-F238E27FC236}">
                      <a16:creationId xmlns:a16="http://schemas.microsoft.com/office/drawing/2014/main" id="{EC7EC3D5-15D8-4B4D-AD68-88C62C089BB0}"/>
                    </a:ext>
                  </a:extLst>
                </p14:cNvPr>
                <p14:cNvContentPartPr/>
                <p14:nvPr/>
              </p14:nvContentPartPr>
              <p14:xfrm>
                <a:off x="5424649" y="3626904"/>
                <a:ext cx="116280" cy="178920"/>
              </p14:xfrm>
            </p:contentPart>
          </mc:Choice>
          <mc:Fallback xmlns="">
            <p:pic>
              <p:nvPicPr>
                <p:cNvPr id="1175" name="잉크 1174">
                  <a:extLst>
                    <a:ext uri="{FF2B5EF4-FFF2-40B4-BE49-F238E27FC236}">
                      <a16:creationId xmlns:a16="http://schemas.microsoft.com/office/drawing/2014/main" id="{EC7EC3D5-15D8-4B4D-AD68-88C62C089BB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15649" y="3618264"/>
                  <a:ext cx="1339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3" name="그룹 1212">
            <a:extLst>
              <a:ext uri="{FF2B5EF4-FFF2-40B4-BE49-F238E27FC236}">
                <a16:creationId xmlns:a16="http://schemas.microsoft.com/office/drawing/2014/main" id="{997D8CE2-BEAC-4433-BE68-DCEF2A5EF2C0}"/>
              </a:ext>
            </a:extLst>
          </p:cNvPr>
          <p:cNvGrpSpPr/>
          <p:nvPr/>
        </p:nvGrpSpPr>
        <p:grpSpPr>
          <a:xfrm>
            <a:off x="6435169" y="5335824"/>
            <a:ext cx="1050840" cy="516240"/>
            <a:chOff x="6435169" y="5335824"/>
            <a:chExt cx="105084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80" name="잉크 1179">
                  <a:extLst>
                    <a:ext uri="{FF2B5EF4-FFF2-40B4-BE49-F238E27FC236}">
                      <a16:creationId xmlns:a16="http://schemas.microsoft.com/office/drawing/2014/main" id="{4F9EFC20-DE26-482C-9482-D4836B33940C}"/>
                    </a:ext>
                  </a:extLst>
                </p14:cNvPr>
                <p14:cNvContentPartPr/>
                <p14:nvPr/>
              </p14:nvContentPartPr>
              <p14:xfrm>
                <a:off x="6488809" y="5429784"/>
                <a:ext cx="210960" cy="230760"/>
              </p14:xfrm>
            </p:contentPart>
          </mc:Choice>
          <mc:Fallback xmlns="">
            <p:pic>
              <p:nvPicPr>
                <p:cNvPr id="1180" name="잉크 1179">
                  <a:extLst>
                    <a:ext uri="{FF2B5EF4-FFF2-40B4-BE49-F238E27FC236}">
                      <a16:creationId xmlns:a16="http://schemas.microsoft.com/office/drawing/2014/main" id="{4F9EFC20-DE26-482C-9482-D4836B3394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70809" y="5411784"/>
                  <a:ext cx="246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81" name="잉크 1180">
                  <a:extLst>
                    <a:ext uri="{FF2B5EF4-FFF2-40B4-BE49-F238E27FC236}">
                      <a16:creationId xmlns:a16="http://schemas.microsoft.com/office/drawing/2014/main" id="{EE29E713-B3E7-4FD7-AA15-D78EACE18557}"/>
                    </a:ext>
                  </a:extLst>
                </p14:cNvPr>
                <p14:cNvContentPartPr/>
                <p14:nvPr/>
              </p14:nvContentPartPr>
              <p14:xfrm>
                <a:off x="6435169" y="5670624"/>
                <a:ext cx="326160" cy="109080"/>
              </p14:xfrm>
            </p:contentPart>
          </mc:Choice>
          <mc:Fallback xmlns="">
            <p:pic>
              <p:nvPicPr>
                <p:cNvPr id="1181" name="잉크 1180">
                  <a:extLst>
                    <a:ext uri="{FF2B5EF4-FFF2-40B4-BE49-F238E27FC236}">
                      <a16:creationId xmlns:a16="http://schemas.microsoft.com/office/drawing/2014/main" id="{EE29E713-B3E7-4FD7-AA15-D78EACE185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17169" y="5652984"/>
                  <a:ext cx="36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82" name="잉크 1181">
                  <a:extLst>
                    <a:ext uri="{FF2B5EF4-FFF2-40B4-BE49-F238E27FC236}">
                      <a16:creationId xmlns:a16="http://schemas.microsoft.com/office/drawing/2014/main" id="{B1475809-69CE-48AA-9F9D-7F6F5A2F159F}"/>
                    </a:ext>
                  </a:extLst>
                </p14:cNvPr>
                <p14:cNvContentPartPr/>
                <p14:nvPr/>
              </p14:nvContentPartPr>
              <p14:xfrm>
                <a:off x="6623449" y="5730744"/>
                <a:ext cx="20880" cy="118080"/>
              </p14:xfrm>
            </p:contentPart>
          </mc:Choice>
          <mc:Fallback xmlns="">
            <p:pic>
              <p:nvPicPr>
                <p:cNvPr id="1182" name="잉크 1181">
                  <a:extLst>
                    <a:ext uri="{FF2B5EF4-FFF2-40B4-BE49-F238E27FC236}">
                      <a16:creationId xmlns:a16="http://schemas.microsoft.com/office/drawing/2014/main" id="{B1475809-69CE-48AA-9F9D-7F6F5A2F15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05449" y="5713104"/>
                  <a:ext cx="56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83" name="잉크 1182">
                  <a:extLst>
                    <a:ext uri="{FF2B5EF4-FFF2-40B4-BE49-F238E27FC236}">
                      <a16:creationId xmlns:a16="http://schemas.microsoft.com/office/drawing/2014/main" id="{7F295678-34D3-44D5-AFBD-CB1A4BFCF39E}"/>
                    </a:ext>
                  </a:extLst>
                </p14:cNvPr>
                <p14:cNvContentPartPr/>
                <p14:nvPr/>
              </p14:nvContentPartPr>
              <p14:xfrm>
                <a:off x="6737569" y="5692584"/>
                <a:ext cx="10080" cy="159480"/>
              </p14:xfrm>
            </p:contentPart>
          </mc:Choice>
          <mc:Fallback xmlns="">
            <p:pic>
              <p:nvPicPr>
                <p:cNvPr id="1183" name="잉크 1182">
                  <a:extLst>
                    <a:ext uri="{FF2B5EF4-FFF2-40B4-BE49-F238E27FC236}">
                      <a16:creationId xmlns:a16="http://schemas.microsoft.com/office/drawing/2014/main" id="{7F295678-34D3-44D5-AFBD-CB1A4BFCF3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19929" y="5674944"/>
                  <a:ext cx="45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84" name="잉크 1183">
                  <a:extLst>
                    <a:ext uri="{FF2B5EF4-FFF2-40B4-BE49-F238E27FC236}">
                      <a16:creationId xmlns:a16="http://schemas.microsoft.com/office/drawing/2014/main" id="{EDA9C353-CEF0-41F1-8F37-3157C7096CD7}"/>
                    </a:ext>
                  </a:extLst>
                </p14:cNvPr>
                <p14:cNvContentPartPr/>
                <p14:nvPr/>
              </p14:nvContentPartPr>
              <p14:xfrm>
                <a:off x="6886249" y="5526624"/>
                <a:ext cx="116280" cy="187560"/>
              </p14:xfrm>
            </p:contentPart>
          </mc:Choice>
          <mc:Fallback xmlns="">
            <p:pic>
              <p:nvPicPr>
                <p:cNvPr id="1184" name="잉크 1183">
                  <a:extLst>
                    <a:ext uri="{FF2B5EF4-FFF2-40B4-BE49-F238E27FC236}">
                      <a16:creationId xmlns:a16="http://schemas.microsoft.com/office/drawing/2014/main" id="{EDA9C353-CEF0-41F1-8F37-3157C7096C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68249" y="5508624"/>
                  <a:ext cx="151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85" name="잉크 1184">
                  <a:extLst>
                    <a:ext uri="{FF2B5EF4-FFF2-40B4-BE49-F238E27FC236}">
                      <a16:creationId xmlns:a16="http://schemas.microsoft.com/office/drawing/2014/main" id="{4B4CE1F5-0643-4E8C-9866-E6C3514275B5}"/>
                    </a:ext>
                  </a:extLst>
                </p14:cNvPr>
                <p14:cNvContentPartPr/>
                <p14:nvPr/>
              </p14:nvContentPartPr>
              <p14:xfrm>
                <a:off x="7081369" y="5384064"/>
                <a:ext cx="29160" cy="458640"/>
              </p14:xfrm>
            </p:contentPart>
          </mc:Choice>
          <mc:Fallback xmlns="">
            <p:pic>
              <p:nvPicPr>
                <p:cNvPr id="1185" name="잉크 1184">
                  <a:extLst>
                    <a:ext uri="{FF2B5EF4-FFF2-40B4-BE49-F238E27FC236}">
                      <a16:creationId xmlns:a16="http://schemas.microsoft.com/office/drawing/2014/main" id="{4B4CE1F5-0643-4E8C-9866-E6C3514275B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63729" y="5366064"/>
                  <a:ext cx="648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86" name="잉크 1185">
                  <a:extLst>
                    <a:ext uri="{FF2B5EF4-FFF2-40B4-BE49-F238E27FC236}">
                      <a16:creationId xmlns:a16="http://schemas.microsoft.com/office/drawing/2014/main" id="{734F3218-D6D1-479D-9AD7-8338C01DF047}"/>
                    </a:ext>
                  </a:extLst>
                </p14:cNvPr>
                <p14:cNvContentPartPr/>
                <p14:nvPr/>
              </p14:nvContentPartPr>
              <p14:xfrm>
                <a:off x="7116649" y="5520504"/>
                <a:ext cx="67680" cy="38520"/>
              </p14:xfrm>
            </p:contentPart>
          </mc:Choice>
          <mc:Fallback xmlns="">
            <p:pic>
              <p:nvPicPr>
                <p:cNvPr id="1186" name="잉크 1185">
                  <a:extLst>
                    <a:ext uri="{FF2B5EF4-FFF2-40B4-BE49-F238E27FC236}">
                      <a16:creationId xmlns:a16="http://schemas.microsoft.com/office/drawing/2014/main" id="{734F3218-D6D1-479D-9AD7-8338C01DF04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98649" y="5502864"/>
                  <a:ext cx="103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87" name="잉크 1186">
                  <a:extLst>
                    <a:ext uri="{FF2B5EF4-FFF2-40B4-BE49-F238E27FC236}">
                      <a16:creationId xmlns:a16="http://schemas.microsoft.com/office/drawing/2014/main" id="{22387017-1249-4810-B4F4-CC8A977B025B}"/>
                    </a:ext>
                  </a:extLst>
                </p14:cNvPr>
                <p14:cNvContentPartPr/>
                <p14:nvPr/>
              </p14:nvContentPartPr>
              <p14:xfrm>
                <a:off x="7284769" y="5335824"/>
                <a:ext cx="118080" cy="153360"/>
              </p14:xfrm>
            </p:contentPart>
          </mc:Choice>
          <mc:Fallback xmlns="">
            <p:pic>
              <p:nvPicPr>
                <p:cNvPr id="1187" name="잉크 1186">
                  <a:extLst>
                    <a:ext uri="{FF2B5EF4-FFF2-40B4-BE49-F238E27FC236}">
                      <a16:creationId xmlns:a16="http://schemas.microsoft.com/office/drawing/2014/main" id="{22387017-1249-4810-B4F4-CC8A977B025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7129" y="5318184"/>
                  <a:ext cx="153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88" name="잉크 1187">
                  <a:extLst>
                    <a:ext uri="{FF2B5EF4-FFF2-40B4-BE49-F238E27FC236}">
                      <a16:creationId xmlns:a16="http://schemas.microsoft.com/office/drawing/2014/main" id="{A948E677-1960-4622-959A-26CEFB8CA20F}"/>
                    </a:ext>
                  </a:extLst>
                </p14:cNvPr>
                <p14:cNvContentPartPr/>
                <p14:nvPr/>
              </p14:nvContentPartPr>
              <p14:xfrm>
                <a:off x="7266049" y="5488824"/>
                <a:ext cx="219960" cy="83880"/>
              </p14:xfrm>
            </p:contentPart>
          </mc:Choice>
          <mc:Fallback xmlns="">
            <p:pic>
              <p:nvPicPr>
                <p:cNvPr id="1188" name="잉크 1187">
                  <a:extLst>
                    <a:ext uri="{FF2B5EF4-FFF2-40B4-BE49-F238E27FC236}">
                      <a16:creationId xmlns:a16="http://schemas.microsoft.com/office/drawing/2014/main" id="{A948E677-1960-4622-959A-26CEFB8CA2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48049" y="5470824"/>
                  <a:ext cx="255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89" name="잉크 1188">
                  <a:extLst>
                    <a:ext uri="{FF2B5EF4-FFF2-40B4-BE49-F238E27FC236}">
                      <a16:creationId xmlns:a16="http://schemas.microsoft.com/office/drawing/2014/main" id="{18D305B1-2174-4034-AF49-AACD4AF97C24}"/>
                    </a:ext>
                  </a:extLst>
                </p14:cNvPr>
                <p14:cNvContentPartPr/>
                <p14:nvPr/>
              </p14:nvContentPartPr>
              <p14:xfrm>
                <a:off x="7391689" y="5595384"/>
                <a:ext cx="91440" cy="142560"/>
              </p14:xfrm>
            </p:contentPart>
          </mc:Choice>
          <mc:Fallback xmlns="">
            <p:pic>
              <p:nvPicPr>
                <p:cNvPr id="1189" name="잉크 1188">
                  <a:extLst>
                    <a:ext uri="{FF2B5EF4-FFF2-40B4-BE49-F238E27FC236}">
                      <a16:creationId xmlns:a16="http://schemas.microsoft.com/office/drawing/2014/main" id="{18D305B1-2174-4034-AF49-AACD4AF97C2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73689" y="5577744"/>
                  <a:ext cx="1270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1" name="그룹 1240">
            <a:extLst>
              <a:ext uri="{FF2B5EF4-FFF2-40B4-BE49-F238E27FC236}">
                <a16:creationId xmlns:a16="http://schemas.microsoft.com/office/drawing/2014/main" id="{A8200034-1338-4341-8D7E-1147E8810852}"/>
              </a:ext>
            </a:extLst>
          </p:cNvPr>
          <p:cNvGrpSpPr/>
          <p:nvPr/>
        </p:nvGrpSpPr>
        <p:grpSpPr>
          <a:xfrm>
            <a:off x="7793089" y="5150424"/>
            <a:ext cx="3623400" cy="1283760"/>
            <a:chOff x="7793089" y="5150424"/>
            <a:chExt cx="3623400" cy="12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90" name="잉크 1189">
                  <a:extLst>
                    <a:ext uri="{FF2B5EF4-FFF2-40B4-BE49-F238E27FC236}">
                      <a16:creationId xmlns:a16="http://schemas.microsoft.com/office/drawing/2014/main" id="{7D90CD3B-D4B7-4088-AE0F-DE9E8E5B3CEE}"/>
                    </a:ext>
                  </a:extLst>
                </p14:cNvPr>
                <p14:cNvContentPartPr/>
                <p14:nvPr/>
              </p14:nvContentPartPr>
              <p14:xfrm>
                <a:off x="7799569" y="5325384"/>
                <a:ext cx="164880" cy="140760"/>
              </p14:xfrm>
            </p:contentPart>
          </mc:Choice>
          <mc:Fallback xmlns="">
            <p:pic>
              <p:nvPicPr>
                <p:cNvPr id="1190" name="잉크 1189">
                  <a:extLst>
                    <a:ext uri="{FF2B5EF4-FFF2-40B4-BE49-F238E27FC236}">
                      <a16:creationId xmlns:a16="http://schemas.microsoft.com/office/drawing/2014/main" id="{7D90CD3B-D4B7-4088-AE0F-DE9E8E5B3CE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81569" y="5307384"/>
                  <a:ext cx="200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191" name="잉크 1190">
                  <a:extLst>
                    <a:ext uri="{FF2B5EF4-FFF2-40B4-BE49-F238E27FC236}">
                      <a16:creationId xmlns:a16="http://schemas.microsoft.com/office/drawing/2014/main" id="{E788A2A5-97E2-43A9-9EB9-E8792E9E42A2}"/>
                    </a:ext>
                  </a:extLst>
                </p14:cNvPr>
                <p14:cNvContentPartPr/>
                <p14:nvPr/>
              </p14:nvContentPartPr>
              <p14:xfrm>
                <a:off x="7793089" y="5492424"/>
                <a:ext cx="155880" cy="189720"/>
              </p14:xfrm>
            </p:contentPart>
          </mc:Choice>
          <mc:Fallback xmlns="">
            <p:pic>
              <p:nvPicPr>
                <p:cNvPr id="1191" name="잉크 1190">
                  <a:extLst>
                    <a:ext uri="{FF2B5EF4-FFF2-40B4-BE49-F238E27FC236}">
                      <a16:creationId xmlns:a16="http://schemas.microsoft.com/office/drawing/2014/main" id="{E788A2A5-97E2-43A9-9EB9-E8792E9E42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75089" y="5474424"/>
                  <a:ext cx="191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192" name="잉크 1191">
                  <a:extLst>
                    <a:ext uri="{FF2B5EF4-FFF2-40B4-BE49-F238E27FC236}">
                      <a16:creationId xmlns:a16="http://schemas.microsoft.com/office/drawing/2014/main" id="{B7E686E0-D24B-426D-801C-9676D5041773}"/>
                    </a:ext>
                  </a:extLst>
                </p14:cNvPr>
                <p14:cNvContentPartPr/>
                <p14:nvPr/>
              </p14:nvContentPartPr>
              <p14:xfrm>
                <a:off x="8053729" y="5276784"/>
                <a:ext cx="20160" cy="563400"/>
              </p14:xfrm>
            </p:contentPart>
          </mc:Choice>
          <mc:Fallback xmlns="">
            <p:pic>
              <p:nvPicPr>
                <p:cNvPr id="1192" name="잉크 1191">
                  <a:extLst>
                    <a:ext uri="{FF2B5EF4-FFF2-40B4-BE49-F238E27FC236}">
                      <a16:creationId xmlns:a16="http://schemas.microsoft.com/office/drawing/2014/main" id="{B7E686E0-D24B-426D-801C-9676D504177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35729" y="5258784"/>
                  <a:ext cx="5580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93" name="잉크 1192">
                  <a:extLst>
                    <a:ext uri="{FF2B5EF4-FFF2-40B4-BE49-F238E27FC236}">
                      <a16:creationId xmlns:a16="http://schemas.microsoft.com/office/drawing/2014/main" id="{D7530B6C-099A-4428-96DF-188F254B0701}"/>
                    </a:ext>
                  </a:extLst>
                </p14:cNvPr>
                <p14:cNvContentPartPr/>
                <p14:nvPr/>
              </p14:nvContentPartPr>
              <p14:xfrm>
                <a:off x="8167849" y="5279304"/>
                <a:ext cx="79920" cy="14760"/>
              </p14:xfrm>
            </p:contentPart>
          </mc:Choice>
          <mc:Fallback xmlns="">
            <p:pic>
              <p:nvPicPr>
                <p:cNvPr id="1193" name="잉크 1192">
                  <a:extLst>
                    <a:ext uri="{FF2B5EF4-FFF2-40B4-BE49-F238E27FC236}">
                      <a16:creationId xmlns:a16="http://schemas.microsoft.com/office/drawing/2014/main" id="{D7530B6C-099A-4428-96DF-188F254B07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49849" y="5261664"/>
                  <a:ext cx="115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194" name="잉크 1193">
                  <a:extLst>
                    <a:ext uri="{FF2B5EF4-FFF2-40B4-BE49-F238E27FC236}">
                      <a16:creationId xmlns:a16="http://schemas.microsoft.com/office/drawing/2014/main" id="{4260AA32-1047-4795-A148-3BE5A9F04F37}"/>
                    </a:ext>
                  </a:extLst>
                </p14:cNvPr>
                <p14:cNvContentPartPr/>
                <p14:nvPr/>
              </p14:nvContentPartPr>
              <p14:xfrm>
                <a:off x="8166769" y="5314944"/>
                <a:ext cx="109440" cy="51480"/>
              </p14:xfrm>
            </p:contentPart>
          </mc:Choice>
          <mc:Fallback xmlns="">
            <p:pic>
              <p:nvPicPr>
                <p:cNvPr id="1194" name="잉크 1193">
                  <a:extLst>
                    <a:ext uri="{FF2B5EF4-FFF2-40B4-BE49-F238E27FC236}">
                      <a16:creationId xmlns:a16="http://schemas.microsoft.com/office/drawing/2014/main" id="{4260AA32-1047-4795-A148-3BE5A9F04F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49129" y="5297304"/>
                  <a:ext cx="145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195" name="잉크 1194">
                  <a:extLst>
                    <a:ext uri="{FF2B5EF4-FFF2-40B4-BE49-F238E27FC236}">
                      <a16:creationId xmlns:a16="http://schemas.microsoft.com/office/drawing/2014/main" id="{1F9253B9-8B05-47FA-8829-91F728282C00}"/>
                    </a:ext>
                  </a:extLst>
                </p14:cNvPr>
                <p14:cNvContentPartPr/>
                <p14:nvPr/>
              </p14:nvContentPartPr>
              <p14:xfrm>
                <a:off x="8195569" y="5438424"/>
                <a:ext cx="108360" cy="117360"/>
              </p14:xfrm>
            </p:contentPart>
          </mc:Choice>
          <mc:Fallback xmlns="">
            <p:pic>
              <p:nvPicPr>
                <p:cNvPr id="1195" name="잉크 1194">
                  <a:extLst>
                    <a:ext uri="{FF2B5EF4-FFF2-40B4-BE49-F238E27FC236}">
                      <a16:creationId xmlns:a16="http://schemas.microsoft.com/office/drawing/2014/main" id="{1F9253B9-8B05-47FA-8829-91F728282C0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77569" y="5420784"/>
                  <a:ext cx="144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96" name="잉크 1195">
                  <a:extLst>
                    <a:ext uri="{FF2B5EF4-FFF2-40B4-BE49-F238E27FC236}">
                      <a16:creationId xmlns:a16="http://schemas.microsoft.com/office/drawing/2014/main" id="{9B40E61E-E463-454C-9A50-6D488BB7D570}"/>
                    </a:ext>
                  </a:extLst>
                </p14:cNvPr>
                <p14:cNvContentPartPr/>
                <p14:nvPr/>
              </p14:nvContentPartPr>
              <p14:xfrm>
                <a:off x="8343169" y="5289024"/>
                <a:ext cx="37080" cy="190800"/>
              </p14:xfrm>
            </p:contentPart>
          </mc:Choice>
          <mc:Fallback xmlns="">
            <p:pic>
              <p:nvPicPr>
                <p:cNvPr id="1196" name="잉크 1195">
                  <a:extLst>
                    <a:ext uri="{FF2B5EF4-FFF2-40B4-BE49-F238E27FC236}">
                      <a16:creationId xmlns:a16="http://schemas.microsoft.com/office/drawing/2014/main" id="{9B40E61E-E463-454C-9A50-6D488BB7D57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25529" y="5271384"/>
                  <a:ext cx="72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197" name="잉크 1196">
                  <a:extLst>
                    <a:ext uri="{FF2B5EF4-FFF2-40B4-BE49-F238E27FC236}">
                      <a16:creationId xmlns:a16="http://schemas.microsoft.com/office/drawing/2014/main" id="{93BFA481-F1FD-4912-B852-C48DFDC85D04}"/>
                    </a:ext>
                  </a:extLst>
                </p14:cNvPr>
                <p14:cNvContentPartPr/>
                <p14:nvPr/>
              </p14:nvContentPartPr>
              <p14:xfrm>
                <a:off x="8387449" y="5360304"/>
                <a:ext cx="53640" cy="35280"/>
              </p14:xfrm>
            </p:contentPart>
          </mc:Choice>
          <mc:Fallback xmlns="">
            <p:pic>
              <p:nvPicPr>
                <p:cNvPr id="1197" name="잉크 1196">
                  <a:extLst>
                    <a:ext uri="{FF2B5EF4-FFF2-40B4-BE49-F238E27FC236}">
                      <a16:creationId xmlns:a16="http://schemas.microsoft.com/office/drawing/2014/main" id="{93BFA481-F1FD-4912-B852-C48DFDC85D0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69809" y="5342664"/>
                  <a:ext cx="89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98" name="잉크 1197">
                  <a:extLst>
                    <a:ext uri="{FF2B5EF4-FFF2-40B4-BE49-F238E27FC236}">
                      <a16:creationId xmlns:a16="http://schemas.microsoft.com/office/drawing/2014/main" id="{0C3C0FCF-DD0A-4925-B5A0-B8311BBB134F}"/>
                    </a:ext>
                  </a:extLst>
                </p14:cNvPr>
                <p14:cNvContentPartPr/>
                <p14:nvPr/>
              </p14:nvContentPartPr>
              <p14:xfrm>
                <a:off x="8341009" y="5613744"/>
                <a:ext cx="94680" cy="46440"/>
              </p14:xfrm>
            </p:contentPart>
          </mc:Choice>
          <mc:Fallback xmlns="">
            <p:pic>
              <p:nvPicPr>
                <p:cNvPr id="1198" name="잉크 1197">
                  <a:extLst>
                    <a:ext uri="{FF2B5EF4-FFF2-40B4-BE49-F238E27FC236}">
                      <a16:creationId xmlns:a16="http://schemas.microsoft.com/office/drawing/2014/main" id="{0C3C0FCF-DD0A-4925-B5A0-B8311BBB13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23369" y="5596104"/>
                  <a:ext cx="130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99" name="잉크 1198">
                  <a:extLst>
                    <a:ext uri="{FF2B5EF4-FFF2-40B4-BE49-F238E27FC236}">
                      <a16:creationId xmlns:a16="http://schemas.microsoft.com/office/drawing/2014/main" id="{3F55D2E1-0652-48A5-ADD1-FC438F0D6578}"/>
                    </a:ext>
                  </a:extLst>
                </p14:cNvPr>
                <p14:cNvContentPartPr/>
                <p14:nvPr/>
              </p14:nvContentPartPr>
              <p14:xfrm>
                <a:off x="8774449" y="5204424"/>
                <a:ext cx="56880" cy="57960"/>
              </p14:xfrm>
            </p:contentPart>
          </mc:Choice>
          <mc:Fallback xmlns="">
            <p:pic>
              <p:nvPicPr>
                <p:cNvPr id="1199" name="잉크 1198">
                  <a:extLst>
                    <a:ext uri="{FF2B5EF4-FFF2-40B4-BE49-F238E27FC236}">
                      <a16:creationId xmlns:a16="http://schemas.microsoft.com/office/drawing/2014/main" id="{3F55D2E1-0652-48A5-ADD1-FC438F0D65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56449" y="5186424"/>
                  <a:ext cx="92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200" name="잉크 1199">
                  <a:extLst>
                    <a:ext uri="{FF2B5EF4-FFF2-40B4-BE49-F238E27FC236}">
                      <a16:creationId xmlns:a16="http://schemas.microsoft.com/office/drawing/2014/main" id="{FCC7AABE-5DF4-413F-97EC-FB22B250DC7C}"/>
                    </a:ext>
                  </a:extLst>
                </p14:cNvPr>
                <p14:cNvContentPartPr/>
                <p14:nvPr/>
              </p14:nvContentPartPr>
              <p14:xfrm>
                <a:off x="8708569" y="5239344"/>
                <a:ext cx="215640" cy="105120"/>
              </p14:xfrm>
            </p:contentPart>
          </mc:Choice>
          <mc:Fallback xmlns="">
            <p:pic>
              <p:nvPicPr>
                <p:cNvPr id="1200" name="잉크 1199">
                  <a:extLst>
                    <a:ext uri="{FF2B5EF4-FFF2-40B4-BE49-F238E27FC236}">
                      <a16:creationId xmlns:a16="http://schemas.microsoft.com/office/drawing/2014/main" id="{FCC7AABE-5DF4-413F-97EC-FB22B250DC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90569" y="5221704"/>
                  <a:ext cx="251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201" name="잉크 1200">
                  <a:extLst>
                    <a:ext uri="{FF2B5EF4-FFF2-40B4-BE49-F238E27FC236}">
                      <a16:creationId xmlns:a16="http://schemas.microsoft.com/office/drawing/2014/main" id="{9433D6D5-9AB8-4CA6-BDCE-31ADCB1F7A8C}"/>
                    </a:ext>
                  </a:extLst>
                </p14:cNvPr>
                <p14:cNvContentPartPr/>
                <p14:nvPr/>
              </p14:nvContentPartPr>
              <p14:xfrm>
                <a:off x="8738809" y="5321424"/>
                <a:ext cx="200520" cy="203040"/>
              </p14:xfrm>
            </p:contentPart>
          </mc:Choice>
          <mc:Fallback xmlns="">
            <p:pic>
              <p:nvPicPr>
                <p:cNvPr id="1201" name="잉크 1200">
                  <a:extLst>
                    <a:ext uri="{FF2B5EF4-FFF2-40B4-BE49-F238E27FC236}">
                      <a16:creationId xmlns:a16="http://schemas.microsoft.com/office/drawing/2014/main" id="{9433D6D5-9AB8-4CA6-BDCE-31ADCB1F7A8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21169" y="5303784"/>
                  <a:ext cx="236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202" name="잉크 1201">
                  <a:extLst>
                    <a:ext uri="{FF2B5EF4-FFF2-40B4-BE49-F238E27FC236}">
                      <a16:creationId xmlns:a16="http://schemas.microsoft.com/office/drawing/2014/main" id="{1D877351-3700-4FCD-8B48-10110902626A}"/>
                    </a:ext>
                  </a:extLst>
                </p14:cNvPr>
                <p14:cNvContentPartPr/>
                <p14:nvPr/>
              </p14:nvContentPartPr>
              <p14:xfrm>
                <a:off x="9059209" y="5162304"/>
                <a:ext cx="11880" cy="246960"/>
              </p14:xfrm>
            </p:contentPart>
          </mc:Choice>
          <mc:Fallback xmlns="">
            <p:pic>
              <p:nvPicPr>
                <p:cNvPr id="1202" name="잉크 1201">
                  <a:extLst>
                    <a:ext uri="{FF2B5EF4-FFF2-40B4-BE49-F238E27FC236}">
                      <a16:creationId xmlns:a16="http://schemas.microsoft.com/office/drawing/2014/main" id="{1D877351-3700-4FCD-8B48-1011090262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041209" y="5144664"/>
                  <a:ext cx="47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203" name="잉크 1202">
                  <a:extLst>
                    <a:ext uri="{FF2B5EF4-FFF2-40B4-BE49-F238E27FC236}">
                      <a16:creationId xmlns:a16="http://schemas.microsoft.com/office/drawing/2014/main" id="{6CAFCE48-630B-4315-91E5-77D9AE860B6C}"/>
                    </a:ext>
                  </a:extLst>
                </p14:cNvPr>
                <p14:cNvContentPartPr/>
                <p14:nvPr/>
              </p14:nvContentPartPr>
              <p14:xfrm>
                <a:off x="9088369" y="5282184"/>
                <a:ext cx="46080" cy="15120"/>
              </p14:xfrm>
            </p:contentPart>
          </mc:Choice>
          <mc:Fallback xmlns="">
            <p:pic>
              <p:nvPicPr>
                <p:cNvPr id="1203" name="잉크 1202">
                  <a:extLst>
                    <a:ext uri="{FF2B5EF4-FFF2-40B4-BE49-F238E27FC236}">
                      <a16:creationId xmlns:a16="http://schemas.microsoft.com/office/drawing/2014/main" id="{6CAFCE48-630B-4315-91E5-77D9AE860B6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070369" y="5264184"/>
                  <a:ext cx="81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204" name="잉크 1203">
                  <a:extLst>
                    <a:ext uri="{FF2B5EF4-FFF2-40B4-BE49-F238E27FC236}">
                      <a16:creationId xmlns:a16="http://schemas.microsoft.com/office/drawing/2014/main" id="{880F1D6C-D9AB-4B16-9052-34310C79EACE}"/>
                    </a:ext>
                  </a:extLst>
                </p14:cNvPr>
                <p14:cNvContentPartPr/>
                <p14:nvPr/>
              </p14:nvContentPartPr>
              <p14:xfrm>
                <a:off x="9055969" y="5540664"/>
                <a:ext cx="81360" cy="41040"/>
              </p14:xfrm>
            </p:contentPart>
          </mc:Choice>
          <mc:Fallback xmlns="">
            <p:pic>
              <p:nvPicPr>
                <p:cNvPr id="1204" name="잉크 1203">
                  <a:extLst>
                    <a:ext uri="{FF2B5EF4-FFF2-40B4-BE49-F238E27FC236}">
                      <a16:creationId xmlns:a16="http://schemas.microsoft.com/office/drawing/2014/main" id="{880F1D6C-D9AB-4B16-9052-34310C79EA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37969" y="5522664"/>
                  <a:ext cx="117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205" name="잉크 1204">
                  <a:extLst>
                    <a:ext uri="{FF2B5EF4-FFF2-40B4-BE49-F238E27FC236}">
                      <a16:creationId xmlns:a16="http://schemas.microsoft.com/office/drawing/2014/main" id="{2D5378F5-A9FB-4B73-ADB6-86277F98F31D}"/>
                    </a:ext>
                  </a:extLst>
                </p14:cNvPr>
                <p14:cNvContentPartPr/>
                <p14:nvPr/>
              </p14:nvContentPartPr>
              <p14:xfrm>
                <a:off x="9191689" y="5167344"/>
                <a:ext cx="230760" cy="162000"/>
              </p14:xfrm>
            </p:contentPart>
          </mc:Choice>
          <mc:Fallback xmlns="">
            <p:pic>
              <p:nvPicPr>
                <p:cNvPr id="1205" name="잉크 1204">
                  <a:extLst>
                    <a:ext uri="{FF2B5EF4-FFF2-40B4-BE49-F238E27FC236}">
                      <a16:creationId xmlns:a16="http://schemas.microsoft.com/office/drawing/2014/main" id="{2D5378F5-A9FB-4B73-ADB6-86277F98F31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73689" y="5149344"/>
                  <a:ext cx="266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206" name="잉크 1205">
                  <a:extLst>
                    <a:ext uri="{FF2B5EF4-FFF2-40B4-BE49-F238E27FC236}">
                      <a16:creationId xmlns:a16="http://schemas.microsoft.com/office/drawing/2014/main" id="{4F28517D-6B31-455C-801F-5EE2267D7A0D}"/>
                    </a:ext>
                  </a:extLst>
                </p14:cNvPr>
                <p14:cNvContentPartPr/>
                <p14:nvPr/>
              </p14:nvContentPartPr>
              <p14:xfrm>
                <a:off x="9252169" y="5363904"/>
                <a:ext cx="176400" cy="150480"/>
              </p14:xfrm>
            </p:contentPart>
          </mc:Choice>
          <mc:Fallback xmlns="">
            <p:pic>
              <p:nvPicPr>
                <p:cNvPr id="1206" name="잉크 1205">
                  <a:extLst>
                    <a:ext uri="{FF2B5EF4-FFF2-40B4-BE49-F238E27FC236}">
                      <a16:creationId xmlns:a16="http://schemas.microsoft.com/office/drawing/2014/main" id="{4F28517D-6B31-455C-801F-5EE2267D7A0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34529" y="5346264"/>
                  <a:ext cx="212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207" name="잉크 1206">
                  <a:extLst>
                    <a:ext uri="{FF2B5EF4-FFF2-40B4-BE49-F238E27FC236}">
                      <a16:creationId xmlns:a16="http://schemas.microsoft.com/office/drawing/2014/main" id="{C585FF00-3A27-46A5-97B1-31AFB13D6FE0}"/>
                    </a:ext>
                  </a:extLst>
                </p14:cNvPr>
                <p14:cNvContentPartPr/>
                <p14:nvPr/>
              </p14:nvContentPartPr>
              <p14:xfrm>
                <a:off x="9379609" y="5150424"/>
                <a:ext cx="272160" cy="633240"/>
              </p14:xfrm>
            </p:contentPart>
          </mc:Choice>
          <mc:Fallback xmlns="">
            <p:pic>
              <p:nvPicPr>
                <p:cNvPr id="1207" name="잉크 1206">
                  <a:extLst>
                    <a:ext uri="{FF2B5EF4-FFF2-40B4-BE49-F238E27FC236}">
                      <a16:creationId xmlns:a16="http://schemas.microsoft.com/office/drawing/2014/main" id="{C585FF00-3A27-46A5-97B1-31AFB13D6FE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61969" y="5132784"/>
                  <a:ext cx="30780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208" name="잉크 1207">
                  <a:extLst>
                    <a:ext uri="{FF2B5EF4-FFF2-40B4-BE49-F238E27FC236}">
                      <a16:creationId xmlns:a16="http://schemas.microsoft.com/office/drawing/2014/main" id="{18742A1C-D9DF-4B47-A15C-93C3A90534DB}"/>
                    </a:ext>
                  </a:extLst>
                </p14:cNvPr>
                <p14:cNvContentPartPr/>
                <p14:nvPr/>
              </p14:nvContentPartPr>
              <p14:xfrm>
                <a:off x="9628729" y="5298384"/>
                <a:ext cx="208800" cy="261360"/>
              </p14:xfrm>
            </p:contentPart>
          </mc:Choice>
          <mc:Fallback xmlns="">
            <p:pic>
              <p:nvPicPr>
                <p:cNvPr id="1208" name="잉크 1207">
                  <a:extLst>
                    <a:ext uri="{FF2B5EF4-FFF2-40B4-BE49-F238E27FC236}">
                      <a16:creationId xmlns:a16="http://schemas.microsoft.com/office/drawing/2014/main" id="{18742A1C-D9DF-4B47-A15C-93C3A90534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11089" y="5280744"/>
                  <a:ext cx="244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09" name="잉크 1208">
                  <a:extLst>
                    <a:ext uri="{FF2B5EF4-FFF2-40B4-BE49-F238E27FC236}">
                      <a16:creationId xmlns:a16="http://schemas.microsoft.com/office/drawing/2014/main" id="{E6FE4DC2-EB32-4745-AFAF-629B091625DE}"/>
                    </a:ext>
                  </a:extLst>
                </p14:cNvPr>
                <p14:cNvContentPartPr/>
                <p14:nvPr/>
              </p14:nvContentPartPr>
              <p14:xfrm>
                <a:off x="9819169" y="5250864"/>
                <a:ext cx="153000" cy="422640"/>
              </p14:xfrm>
            </p:contentPart>
          </mc:Choice>
          <mc:Fallback xmlns="">
            <p:pic>
              <p:nvPicPr>
                <p:cNvPr id="1209" name="잉크 1208">
                  <a:extLst>
                    <a:ext uri="{FF2B5EF4-FFF2-40B4-BE49-F238E27FC236}">
                      <a16:creationId xmlns:a16="http://schemas.microsoft.com/office/drawing/2014/main" id="{E6FE4DC2-EB32-4745-AFAF-629B091625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801529" y="5233224"/>
                  <a:ext cx="1886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10" name="잉크 1209">
                  <a:extLst>
                    <a:ext uri="{FF2B5EF4-FFF2-40B4-BE49-F238E27FC236}">
                      <a16:creationId xmlns:a16="http://schemas.microsoft.com/office/drawing/2014/main" id="{6E9604FD-988D-430C-B343-ED1E34D9A7C2}"/>
                    </a:ext>
                  </a:extLst>
                </p14:cNvPr>
                <p14:cNvContentPartPr/>
                <p14:nvPr/>
              </p14:nvContentPartPr>
              <p14:xfrm>
                <a:off x="10004929" y="5283264"/>
                <a:ext cx="243720" cy="406800"/>
              </p14:xfrm>
            </p:contentPart>
          </mc:Choice>
          <mc:Fallback xmlns="">
            <p:pic>
              <p:nvPicPr>
                <p:cNvPr id="1210" name="잉크 1209">
                  <a:extLst>
                    <a:ext uri="{FF2B5EF4-FFF2-40B4-BE49-F238E27FC236}">
                      <a16:creationId xmlns:a16="http://schemas.microsoft.com/office/drawing/2014/main" id="{6E9604FD-988D-430C-B343-ED1E34D9A7C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87289" y="5265264"/>
                  <a:ext cx="279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214" name="잉크 1213">
                  <a:extLst>
                    <a:ext uri="{FF2B5EF4-FFF2-40B4-BE49-F238E27FC236}">
                      <a16:creationId xmlns:a16="http://schemas.microsoft.com/office/drawing/2014/main" id="{51AFF91A-A12F-46F5-8253-D1ACEDC594F6}"/>
                    </a:ext>
                  </a:extLst>
                </p14:cNvPr>
                <p14:cNvContentPartPr/>
                <p14:nvPr/>
              </p14:nvContentPartPr>
              <p14:xfrm>
                <a:off x="8593009" y="6189024"/>
                <a:ext cx="65160" cy="222120"/>
              </p14:xfrm>
            </p:contentPart>
          </mc:Choice>
          <mc:Fallback xmlns="">
            <p:pic>
              <p:nvPicPr>
                <p:cNvPr id="1214" name="잉크 1213">
                  <a:extLst>
                    <a:ext uri="{FF2B5EF4-FFF2-40B4-BE49-F238E27FC236}">
                      <a16:creationId xmlns:a16="http://schemas.microsoft.com/office/drawing/2014/main" id="{51AFF91A-A12F-46F5-8253-D1ACEDC594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75369" y="6171024"/>
                  <a:ext cx="100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215" name="잉크 1214">
                  <a:extLst>
                    <a:ext uri="{FF2B5EF4-FFF2-40B4-BE49-F238E27FC236}">
                      <a16:creationId xmlns:a16="http://schemas.microsoft.com/office/drawing/2014/main" id="{99A96161-7EB6-4C17-B5DA-71542ABA037C}"/>
                    </a:ext>
                  </a:extLst>
                </p14:cNvPr>
                <p14:cNvContentPartPr/>
                <p14:nvPr/>
              </p14:nvContentPartPr>
              <p14:xfrm>
                <a:off x="8572489" y="5911464"/>
                <a:ext cx="393840" cy="345240"/>
              </p14:xfrm>
            </p:contentPart>
          </mc:Choice>
          <mc:Fallback xmlns="">
            <p:pic>
              <p:nvPicPr>
                <p:cNvPr id="1215" name="잉크 1214">
                  <a:extLst>
                    <a:ext uri="{FF2B5EF4-FFF2-40B4-BE49-F238E27FC236}">
                      <a16:creationId xmlns:a16="http://schemas.microsoft.com/office/drawing/2014/main" id="{99A96161-7EB6-4C17-B5DA-71542ABA037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54849" y="5893824"/>
                  <a:ext cx="429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216" name="잉크 1215">
                  <a:extLst>
                    <a:ext uri="{FF2B5EF4-FFF2-40B4-BE49-F238E27FC236}">
                      <a16:creationId xmlns:a16="http://schemas.microsoft.com/office/drawing/2014/main" id="{DFE42B90-21D2-41B3-A44A-D5785AD837FB}"/>
                    </a:ext>
                  </a:extLst>
                </p14:cNvPr>
                <p14:cNvContentPartPr/>
                <p14:nvPr/>
              </p14:nvContentPartPr>
              <p14:xfrm>
                <a:off x="8731249" y="6182904"/>
                <a:ext cx="265680" cy="197640"/>
              </p14:xfrm>
            </p:contentPart>
          </mc:Choice>
          <mc:Fallback xmlns="">
            <p:pic>
              <p:nvPicPr>
                <p:cNvPr id="1216" name="잉크 1215">
                  <a:extLst>
                    <a:ext uri="{FF2B5EF4-FFF2-40B4-BE49-F238E27FC236}">
                      <a16:creationId xmlns:a16="http://schemas.microsoft.com/office/drawing/2014/main" id="{DFE42B90-21D2-41B3-A44A-D5785AD837F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13249" y="6165264"/>
                  <a:ext cx="30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217" name="잉크 1216">
                  <a:extLst>
                    <a:ext uri="{FF2B5EF4-FFF2-40B4-BE49-F238E27FC236}">
                      <a16:creationId xmlns:a16="http://schemas.microsoft.com/office/drawing/2014/main" id="{5A5447BD-056C-4719-99B5-AE69F43D57A0}"/>
                    </a:ext>
                  </a:extLst>
                </p14:cNvPr>
                <p14:cNvContentPartPr/>
                <p14:nvPr/>
              </p14:nvContentPartPr>
              <p14:xfrm>
                <a:off x="9162889" y="5931624"/>
                <a:ext cx="21960" cy="228600"/>
              </p14:xfrm>
            </p:contentPart>
          </mc:Choice>
          <mc:Fallback xmlns="">
            <p:pic>
              <p:nvPicPr>
                <p:cNvPr id="1217" name="잉크 1216">
                  <a:extLst>
                    <a:ext uri="{FF2B5EF4-FFF2-40B4-BE49-F238E27FC236}">
                      <a16:creationId xmlns:a16="http://schemas.microsoft.com/office/drawing/2014/main" id="{5A5447BD-056C-4719-99B5-AE69F43D57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44889" y="5913624"/>
                  <a:ext cx="57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218" name="잉크 1217">
                  <a:extLst>
                    <a:ext uri="{FF2B5EF4-FFF2-40B4-BE49-F238E27FC236}">
                      <a16:creationId xmlns:a16="http://schemas.microsoft.com/office/drawing/2014/main" id="{8707D138-354E-41EE-9E23-1A7306DE205F}"/>
                    </a:ext>
                  </a:extLst>
                </p14:cNvPr>
                <p14:cNvContentPartPr/>
                <p14:nvPr/>
              </p14:nvContentPartPr>
              <p14:xfrm>
                <a:off x="9172609" y="6009384"/>
                <a:ext cx="53640" cy="25920"/>
              </p14:xfrm>
            </p:contentPart>
          </mc:Choice>
          <mc:Fallback xmlns="">
            <p:pic>
              <p:nvPicPr>
                <p:cNvPr id="1218" name="잉크 1217">
                  <a:extLst>
                    <a:ext uri="{FF2B5EF4-FFF2-40B4-BE49-F238E27FC236}">
                      <a16:creationId xmlns:a16="http://schemas.microsoft.com/office/drawing/2014/main" id="{8707D138-354E-41EE-9E23-1A7306DE205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54609" y="5991744"/>
                  <a:ext cx="89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219" name="잉크 1218">
                  <a:extLst>
                    <a:ext uri="{FF2B5EF4-FFF2-40B4-BE49-F238E27FC236}">
                      <a16:creationId xmlns:a16="http://schemas.microsoft.com/office/drawing/2014/main" id="{F12EEDBE-B500-43D8-A4A0-63B601CAE61C}"/>
                    </a:ext>
                  </a:extLst>
                </p14:cNvPr>
                <p14:cNvContentPartPr/>
                <p14:nvPr/>
              </p14:nvContentPartPr>
              <p14:xfrm>
                <a:off x="9075769" y="6212064"/>
                <a:ext cx="131040" cy="155880"/>
              </p14:xfrm>
            </p:contentPart>
          </mc:Choice>
          <mc:Fallback xmlns="">
            <p:pic>
              <p:nvPicPr>
                <p:cNvPr id="1219" name="잉크 1218">
                  <a:extLst>
                    <a:ext uri="{FF2B5EF4-FFF2-40B4-BE49-F238E27FC236}">
                      <a16:creationId xmlns:a16="http://schemas.microsoft.com/office/drawing/2014/main" id="{F12EEDBE-B500-43D8-A4A0-63B601CAE61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58129" y="6194064"/>
                  <a:ext cx="166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220" name="잉크 1219">
                  <a:extLst>
                    <a:ext uri="{FF2B5EF4-FFF2-40B4-BE49-F238E27FC236}">
                      <a16:creationId xmlns:a16="http://schemas.microsoft.com/office/drawing/2014/main" id="{4A00ACE2-3F0C-4BB5-9B9E-D81846445E6C}"/>
                    </a:ext>
                  </a:extLst>
                </p14:cNvPr>
                <p14:cNvContentPartPr/>
                <p14:nvPr/>
              </p14:nvContentPartPr>
              <p14:xfrm>
                <a:off x="9322369" y="6047184"/>
                <a:ext cx="28800" cy="46080"/>
              </p14:xfrm>
            </p:contentPart>
          </mc:Choice>
          <mc:Fallback xmlns="">
            <p:pic>
              <p:nvPicPr>
                <p:cNvPr id="1220" name="잉크 1219">
                  <a:extLst>
                    <a:ext uri="{FF2B5EF4-FFF2-40B4-BE49-F238E27FC236}">
                      <a16:creationId xmlns:a16="http://schemas.microsoft.com/office/drawing/2014/main" id="{4A00ACE2-3F0C-4BB5-9B9E-D81846445E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04729" y="6029184"/>
                  <a:ext cx="6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221" name="잉크 1220">
                  <a:extLst>
                    <a:ext uri="{FF2B5EF4-FFF2-40B4-BE49-F238E27FC236}">
                      <a16:creationId xmlns:a16="http://schemas.microsoft.com/office/drawing/2014/main" id="{94A454D0-5FAA-4C47-8D4F-0ED03F4C967A}"/>
                    </a:ext>
                  </a:extLst>
                </p14:cNvPr>
                <p14:cNvContentPartPr/>
                <p14:nvPr/>
              </p14:nvContentPartPr>
              <p14:xfrm>
                <a:off x="9280249" y="6066624"/>
                <a:ext cx="135720" cy="113760"/>
              </p14:xfrm>
            </p:contentPart>
          </mc:Choice>
          <mc:Fallback xmlns="">
            <p:pic>
              <p:nvPicPr>
                <p:cNvPr id="1221" name="잉크 1220">
                  <a:extLst>
                    <a:ext uri="{FF2B5EF4-FFF2-40B4-BE49-F238E27FC236}">
                      <a16:creationId xmlns:a16="http://schemas.microsoft.com/office/drawing/2014/main" id="{94A454D0-5FAA-4C47-8D4F-0ED03F4C967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62609" y="6048624"/>
                  <a:ext cx="171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222" name="잉크 1221">
                  <a:extLst>
                    <a:ext uri="{FF2B5EF4-FFF2-40B4-BE49-F238E27FC236}">
                      <a16:creationId xmlns:a16="http://schemas.microsoft.com/office/drawing/2014/main" id="{D93E2935-AC40-4960-89CE-59469AF030F0}"/>
                    </a:ext>
                  </a:extLst>
                </p14:cNvPr>
                <p14:cNvContentPartPr/>
                <p14:nvPr/>
              </p14:nvContentPartPr>
              <p14:xfrm>
                <a:off x="9324529" y="6150864"/>
                <a:ext cx="185400" cy="178560"/>
              </p14:xfrm>
            </p:contentPart>
          </mc:Choice>
          <mc:Fallback xmlns="">
            <p:pic>
              <p:nvPicPr>
                <p:cNvPr id="1222" name="잉크 1221">
                  <a:extLst>
                    <a:ext uri="{FF2B5EF4-FFF2-40B4-BE49-F238E27FC236}">
                      <a16:creationId xmlns:a16="http://schemas.microsoft.com/office/drawing/2014/main" id="{D93E2935-AC40-4960-89CE-59469AF030F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06529" y="6132864"/>
                  <a:ext cx="221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23" name="잉크 1222">
                  <a:extLst>
                    <a:ext uri="{FF2B5EF4-FFF2-40B4-BE49-F238E27FC236}">
                      <a16:creationId xmlns:a16="http://schemas.microsoft.com/office/drawing/2014/main" id="{910C3E5E-F8F0-4F06-939F-C03E31F93E96}"/>
                    </a:ext>
                  </a:extLst>
                </p14:cNvPr>
                <p14:cNvContentPartPr/>
                <p14:nvPr/>
              </p14:nvContentPartPr>
              <p14:xfrm>
                <a:off x="9550249" y="6030984"/>
                <a:ext cx="80280" cy="299160"/>
              </p14:xfrm>
            </p:contentPart>
          </mc:Choice>
          <mc:Fallback xmlns="">
            <p:pic>
              <p:nvPicPr>
                <p:cNvPr id="1223" name="잉크 1222">
                  <a:extLst>
                    <a:ext uri="{FF2B5EF4-FFF2-40B4-BE49-F238E27FC236}">
                      <a16:creationId xmlns:a16="http://schemas.microsoft.com/office/drawing/2014/main" id="{910C3E5E-F8F0-4F06-939F-C03E31F93E9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32249" y="6012984"/>
                  <a:ext cx="1159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24" name="잉크 1223">
                  <a:extLst>
                    <a:ext uri="{FF2B5EF4-FFF2-40B4-BE49-F238E27FC236}">
                      <a16:creationId xmlns:a16="http://schemas.microsoft.com/office/drawing/2014/main" id="{6B3EAAF4-9FBD-427A-9E1A-5880CF973F15}"/>
                    </a:ext>
                  </a:extLst>
                </p14:cNvPr>
                <p14:cNvContentPartPr/>
                <p14:nvPr/>
              </p14:nvContentPartPr>
              <p14:xfrm>
                <a:off x="9628369" y="6146184"/>
                <a:ext cx="74880" cy="46080"/>
              </p14:xfrm>
            </p:contentPart>
          </mc:Choice>
          <mc:Fallback xmlns="">
            <p:pic>
              <p:nvPicPr>
                <p:cNvPr id="1224" name="잉크 1223">
                  <a:extLst>
                    <a:ext uri="{FF2B5EF4-FFF2-40B4-BE49-F238E27FC236}">
                      <a16:creationId xmlns:a16="http://schemas.microsoft.com/office/drawing/2014/main" id="{6B3EAAF4-9FBD-427A-9E1A-5880CF973F1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10369" y="6128544"/>
                  <a:ext cx="110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6" name="잉크 1225">
                  <a:extLst>
                    <a:ext uri="{FF2B5EF4-FFF2-40B4-BE49-F238E27FC236}">
                      <a16:creationId xmlns:a16="http://schemas.microsoft.com/office/drawing/2014/main" id="{D10EA157-6748-43F0-9DD2-450D6462DF6E}"/>
                    </a:ext>
                  </a:extLst>
                </p14:cNvPr>
                <p14:cNvContentPartPr/>
                <p14:nvPr/>
              </p14:nvContentPartPr>
              <p14:xfrm>
                <a:off x="9734569" y="5973744"/>
                <a:ext cx="138600" cy="139680"/>
              </p14:xfrm>
            </p:contentPart>
          </mc:Choice>
          <mc:Fallback xmlns="">
            <p:pic>
              <p:nvPicPr>
                <p:cNvPr id="1226" name="잉크 1225">
                  <a:extLst>
                    <a:ext uri="{FF2B5EF4-FFF2-40B4-BE49-F238E27FC236}">
                      <a16:creationId xmlns:a16="http://schemas.microsoft.com/office/drawing/2014/main" id="{D10EA157-6748-43F0-9DD2-450D6462DF6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16569" y="5955744"/>
                  <a:ext cx="174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27" name="잉크 1226">
                  <a:extLst>
                    <a:ext uri="{FF2B5EF4-FFF2-40B4-BE49-F238E27FC236}">
                      <a16:creationId xmlns:a16="http://schemas.microsoft.com/office/drawing/2014/main" id="{BA557112-F4CE-4854-82A4-B400849FA8F1}"/>
                    </a:ext>
                  </a:extLst>
                </p14:cNvPr>
                <p14:cNvContentPartPr/>
                <p14:nvPr/>
              </p14:nvContentPartPr>
              <p14:xfrm>
                <a:off x="9815929" y="6082464"/>
                <a:ext cx="87840" cy="70920"/>
              </p14:xfrm>
            </p:contentPart>
          </mc:Choice>
          <mc:Fallback xmlns="">
            <p:pic>
              <p:nvPicPr>
                <p:cNvPr id="1227" name="잉크 1226">
                  <a:extLst>
                    <a:ext uri="{FF2B5EF4-FFF2-40B4-BE49-F238E27FC236}">
                      <a16:creationId xmlns:a16="http://schemas.microsoft.com/office/drawing/2014/main" id="{BA557112-F4CE-4854-82A4-B400849FA8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798289" y="6064824"/>
                  <a:ext cx="123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28" name="잉크 1227">
                  <a:extLst>
                    <a:ext uri="{FF2B5EF4-FFF2-40B4-BE49-F238E27FC236}">
                      <a16:creationId xmlns:a16="http://schemas.microsoft.com/office/drawing/2014/main" id="{2AF9F510-B940-41B7-970C-CED39CF8A90C}"/>
                    </a:ext>
                  </a:extLst>
                </p14:cNvPr>
                <p14:cNvContentPartPr/>
                <p14:nvPr/>
              </p14:nvContentPartPr>
              <p14:xfrm>
                <a:off x="9859489" y="6162024"/>
                <a:ext cx="140400" cy="83880"/>
              </p14:xfrm>
            </p:contentPart>
          </mc:Choice>
          <mc:Fallback xmlns="">
            <p:pic>
              <p:nvPicPr>
                <p:cNvPr id="1228" name="잉크 1227">
                  <a:extLst>
                    <a:ext uri="{FF2B5EF4-FFF2-40B4-BE49-F238E27FC236}">
                      <a16:creationId xmlns:a16="http://schemas.microsoft.com/office/drawing/2014/main" id="{2AF9F510-B940-41B7-970C-CED39CF8A90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41849" y="6144024"/>
                  <a:ext cx="176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30" name="잉크 1229">
                  <a:extLst>
                    <a:ext uri="{FF2B5EF4-FFF2-40B4-BE49-F238E27FC236}">
                      <a16:creationId xmlns:a16="http://schemas.microsoft.com/office/drawing/2014/main" id="{C5C28DE7-5E92-444C-8327-AC8DF1395715}"/>
                    </a:ext>
                  </a:extLst>
                </p14:cNvPr>
                <p14:cNvContentPartPr/>
                <p14:nvPr/>
              </p14:nvContentPartPr>
              <p14:xfrm>
                <a:off x="10124449" y="5867544"/>
                <a:ext cx="259200" cy="566640"/>
              </p14:xfrm>
            </p:contentPart>
          </mc:Choice>
          <mc:Fallback xmlns="">
            <p:pic>
              <p:nvPicPr>
                <p:cNvPr id="1230" name="잉크 1229">
                  <a:extLst>
                    <a:ext uri="{FF2B5EF4-FFF2-40B4-BE49-F238E27FC236}">
                      <a16:creationId xmlns:a16="http://schemas.microsoft.com/office/drawing/2014/main" id="{C5C28DE7-5E92-444C-8327-AC8DF139571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06809" y="5849544"/>
                  <a:ext cx="2948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1" name="잉크 1230">
                  <a:extLst>
                    <a:ext uri="{FF2B5EF4-FFF2-40B4-BE49-F238E27FC236}">
                      <a16:creationId xmlns:a16="http://schemas.microsoft.com/office/drawing/2014/main" id="{9B872032-8D4C-4327-96F0-E5D69FF2EFD3}"/>
                    </a:ext>
                  </a:extLst>
                </p14:cNvPr>
                <p14:cNvContentPartPr/>
                <p14:nvPr/>
              </p14:nvContentPartPr>
              <p14:xfrm>
                <a:off x="10195729" y="6082104"/>
                <a:ext cx="183600" cy="121320"/>
              </p14:xfrm>
            </p:contentPart>
          </mc:Choice>
          <mc:Fallback xmlns="">
            <p:pic>
              <p:nvPicPr>
                <p:cNvPr id="1231" name="잉크 1230">
                  <a:extLst>
                    <a:ext uri="{FF2B5EF4-FFF2-40B4-BE49-F238E27FC236}">
                      <a16:creationId xmlns:a16="http://schemas.microsoft.com/office/drawing/2014/main" id="{9B872032-8D4C-4327-96F0-E5D69FF2EFD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178089" y="6064104"/>
                  <a:ext cx="219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2" name="잉크 1231">
                  <a:extLst>
                    <a:ext uri="{FF2B5EF4-FFF2-40B4-BE49-F238E27FC236}">
                      <a16:creationId xmlns:a16="http://schemas.microsoft.com/office/drawing/2014/main" id="{93517ABB-8B6A-4994-B5EC-5BCAD2699D0D}"/>
                    </a:ext>
                  </a:extLst>
                </p14:cNvPr>
                <p14:cNvContentPartPr/>
                <p14:nvPr/>
              </p14:nvContentPartPr>
              <p14:xfrm>
                <a:off x="10525849" y="5850264"/>
                <a:ext cx="82440" cy="444240"/>
              </p14:xfrm>
            </p:contentPart>
          </mc:Choice>
          <mc:Fallback xmlns="">
            <p:pic>
              <p:nvPicPr>
                <p:cNvPr id="1232" name="잉크 1231">
                  <a:extLst>
                    <a:ext uri="{FF2B5EF4-FFF2-40B4-BE49-F238E27FC236}">
                      <a16:creationId xmlns:a16="http://schemas.microsoft.com/office/drawing/2014/main" id="{93517ABB-8B6A-4994-B5EC-5BCAD2699D0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08209" y="5832264"/>
                  <a:ext cx="1180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3" name="잉크 1232">
                  <a:extLst>
                    <a:ext uri="{FF2B5EF4-FFF2-40B4-BE49-F238E27FC236}">
                      <a16:creationId xmlns:a16="http://schemas.microsoft.com/office/drawing/2014/main" id="{194FE9CB-CAA2-4000-941D-A46A9307F341}"/>
                    </a:ext>
                  </a:extLst>
                </p14:cNvPr>
                <p14:cNvContentPartPr/>
                <p14:nvPr/>
              </p14:nvContentPartPr>
              <p14:xfrm>
                <a:off x="10565809" y="6021264"/>
                <a:ext cx="57960" cy="59760"/>
              </p14:xfrm>
            </p:contentPart>
          </mc:Choice>
          <mc:Fallback xmlns="">
            <p:pic>
              <p:nvPicPr>
                <p:cNvPr id="1233" name="잉크 1232">
                  <a:extLst>
                    <a:ext uri="{FF2B5EF4-FFF2-40B4-BE49-F238E27FC236}">
                      <a16:creationId xmlns:a16="http://schemas.microsoft.com/office/drawing/2014/main" id="{194FE9CB-CAA2-4000-941D-A46A9307F34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48169" y="6003264"/>
                  <a:ext cx="93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34" name="잉크 1233">
                  <a:extLst>
                    <a:ext uri="{FF2B5EF4-FFF2-40B4-BE49-F238E27FC236}">
                      <a16:creationId xmlns:a16="http://schemas.microsoft.com/office/drawing/2014/main" id="{D1EC9C73-C3A8-4EAB-BB1C-EE4321A0ECA6}"/>
                    </a:ext>
                  </a:extLst>
                </p14:cNvPr>
                <p14:cNvContentPartPr/>
                <p14:nvPr/>
              </p14:nvContentPartPr>
              <p14:xfrm>
                <a:off x="10708369" y="5941704"/>
                <a:ext cx="8640" cy="149400"/>
              </p14:xfrm>
            </p:contentPart>
          </mc:Choice>
          <mc:Fallback xmlns="">
            <p:pic>
              <p:nvPicPr>
                <p:cNvPr id="1234" name="잉크 1233">
                  <a:extLst>
                    <a:ext uri="{FF2B5EF4-FFF2-40B4-BE49-F238E27FC236}">
                      <a16:creationId xmlns:a16="http://schemas.microsoft.com/office/drawing/2014/main" id="{D1EC9C73-C3A8-4EAB-BB1C-EE4321A0ECA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90369" y="5924064"/>
                  <a:ext cx="4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35" name="잉크 1234">
                  <a:extLst>
                    <a:ext uri="{FF2B5EF4-FFF2-40B4-BE49-F238E27FC236}">
                      <a16:creationId xmlns:a16="http://schemas.microsoft.com/office/drawing/2014/main" id="{529733E9-27DF-42C5-8968-54A94DBAC599}"/>
                    </a:ext>
                  </a:extLst>
                </p14:cNvPr>
                <p14:cNvContentPartPr/>
                <p14:nvPr/>
              </p14:nvContentPartPr>
              <p14:xfrm>
                <a:off x="10681729" y="5878704"/>
                <a:ext cx="170640" cy="187560"/>
              </p14:xfrm>
            </p:contentPart>
          </mc:Choice>
          <mc:Fallback xmlns="">
            <p:pic>
              <p:nvPicPr>
                <p:cNvPr id="1235" name="잉크 1234">
                  <a:extLst>
                    <a:ext uri="{FF2B5EF4-FFF2-40B4-BE49-F238E27FC236}">
                      <a16:creationId xmlns:a16="http://schemas.microsoft.com/office/drawing/2014/main" id="{529733E9-27DF-42C5-8968-54A94DBAC59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64089" y="5860704"/>
                  <a:ext cx="206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36" name="잉크 1235">
                  <a:extLst>
                    <a:ext uri="{FF2B5EF4-FFF2-40B4-BE49-F238E27FC236}">
                      <a16:creationId xmlns:a16="http://schemas.microsoft.com/office/drawing/2014/main" id="{E367178F-54FE-4BCA-9205-24446B6ED406}"/>
                    </a:ext>
                  </a:extLst>
                </p14:cNvPr>
                <p14:cNvContentPartPr/>
                <p14:nvPr/>
              </p14:nvContentPartPr>
              <p14:xfrm>
                <a:off x="10825009" y="5879064"/>
                <a:ext cx="131400" cy="121680"/>
              </p14:xfrm>
            </p:contentPart>
          </mc:Choice>
          <mc:Fallback xmlns="">
            <p:pic>
              <p:nvPicPr>
                <p:cNvPr id="1236" name="잉크 1235">
                  <a:extLst>
                    <a:ext uri="{FF2B5EF4-FFF2-40B4-BE49-F238E27FC236}">
                      <a16:creationId xmlns:a16="http://schemas.microsoft.com/office/drawing/2014/main" id="{E367178F-54FE-4BCA-9205-24446B6ED4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07009" y="5861424"/>
                  <a:ext cx="167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37" name="잉크 1236">
                  <a:extLst>
                    <a:ext uri="{FF2B5EF4-FFF2-40B4-BE49-F238E27FC236}">
                      <a16:creationId xmlns:a16="http://schemas.microsoft.com/office/drawing/2014/main" id="{FDF480F3-4251-4CB5-8BD3-64E1C7A0B26B}"/>
                    </a:ext>
                  </a:extLst>
                </p14:cNvPr>
                <p14:cNvContentPartPr/>
                <p14:nvPr/>
              </p14:nvContentPartPr>
              <p14:xfrm>
                <a:off x="10987369" y="5810664"/>
                <a:ext cx="51120" cy="405360"/>
              </p14:xfrm>
            </p:contentPart>
          </mc:Choice>
          <mc:Fallback xmlns="">
            <p:pic>
              <p:nvPicPr>
                <p:cNvPr id="1237" name="잉크 1236">
                  <a:extLst>
                    <a:ext uri="{FF2B5EF4-FFF2-40B4-BE49-F238E27FC236}">
                      <a16:creationId xmlns:a16="http://schemas.microsoft.com/office/drawing/2014/main" id="{FDF480F3-4251-4CB5-8BD3-64E1C7A0B26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69369" y="5793024"/>
                  <a:ext cx="867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8" name="잉크 1237">
                  <a:extLst>
                    <a:ext uri="{FF2B5EF4-FFF2-40B4-BE49-F238E27FC236}">
                      <a16:creationId xmlns:a16="http://schemas.microsoft.com/office/drawing/2014/main" id="{5FFC385A-00A4-4DCF-B4D4-AE347815ED6B}"/>
                    </a:ext>
                  </a:extLst>
                </p14:cNvPr>
                <p14:cNvContentPartPr/>
                <p14:nvPr/>
              </p14:nvContentPartPr>
              <p14:xfrm>
                <a:off x="11104369" y="5833704"/>
                <a:ext cx="124920" cy="230040"/>
              </p14:xfrm>
            </p:contentPart>
          </mc:Choice>
          <mc:Fallback xmlns="">
            <p:pic>
              <p:nvPicPr>
                <p:cNvPr id="1238" name="잉크 1237">
                  <a:extLst>
                    <a:ext uri="{FF2B5EF4-FFF2-40B4-BE49-F238E27FC236}">
                      <a16:creationId xmlns:a16="http://schemas.microsoft.com/office/drawing/2014/main" id="{5FFC385A-00A4-4DCF-B4D4-AE347815ED6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86729" y="5815704"/>
                  <a:ext cx="160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39" name="잉크 1238">
                  <a:extLst>
                    <a:ext uri="{FF2B5EF4-FFF2-40B4-BE49-F238E27FC236}">
                      <a16:creationId xmlns:a16="http://schemas.microsoft.com/office/drawing/2014/main" id="{A3060E73-9242-4868-BBEA-A18B7314739A}"/>
                    </a:ext>
                  </a:extLst>
                </p14:cNvPr>
                <p14:cNvContentPartPr/>
                <p14:nvPr/>
              </p14:nvContentPartPr>
              <p14:xfrm>
                <a:off x="11226769" y="5661984"/>
                <a:ext cx="136800" cy="549360"/>
              </p14:xfrm>
            </p:contentPart>
          </mc:Choice>
          <mc:Fallback xmlns="">
            <p:pic>
              <p:nvPicPr>
                <p:cNvPr id="1239" name="잉크 1238">
                  <a:extLst>
                    <a:ext uri="{FF2B5EF4-FFF2-40B4-BE49-F238E27FC236}">
                      <a16:creationId xmlns:a16="http://schemas.microsoft.com/office/drawing/2014/main" id="{A3060E73-9242-4868-BBEA-A18B7314739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208769" y="5643984"/>
                  <a:ext cx="1724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40" name="잉크 1239">
                  <a:extLst>
                    <a:ext uri="{FF2B5EF4-FFF2-40B4-BE49-F238E27FC236}">
                      <a16:creationId xmlns:a16="http://schemas.microsoft.com/office/drawing/2014/main" id="{97B1C703-4DF3-40A2-9351-1975DA114BD4}"/>
                    </a:ext>
                  </a:extLst>
                </p14:cNvPr>
                <p14:cNvContentPartPr/>
                <p14:nvPr/>
              </p14:nvContentPartPr>
              <p14:xfrm>
                <a:off x="11267809" y="5773944"/>
                <a:ext cx="148680" cy="87840"/>
              </p14:xfrm>
            </p:contentPart>
          </mc:Choice>
          <mc:Fallback xmlns="">
            <p:pic>
              <p:nvPicPr>
                <p:cNvPr id="1240" name="잉크 1239">
                  <a:extLst>
                    <a:ext uri="{FF2B5EF4-FFF2-40B4-BE49-F238E27FC236}">
                      <a16:creationId xmlns:a16="http://schemas.microsoft.com/office/drawing/2014/main" id="{97B1C703-4DF3-40A2-9351-1975DA114BD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49809" y="5756304"/>
                  <a:ext cx="18432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242" name="잉크 1241">
                <a:extLst>
                  <a:ext uri="{FF2B5EF4-FFF2-40B4-BE49-F238E27FC236}">
                    <a16:creationId xmlns:a16="http://schemas.microsoft.com/office/drawing/2014/main" id="{B3E98C69-2634-475F-ADE1-B546320C94BD}"/>
                  </a:ext>
                </a:extLst>
              </p14:cNvPr>
              <p14:cNvContentPartPr/>
              <p14:nvPr/>
            </p14:nvContentPartPr>
            <p14:xfrm>
              <a:off x="11644729" y="5131344"/>
              <a:ext cx="200880" cy="581040"/>
            </p14:xfrm>
          </p:contentPart>
        </mc:Choice>
        <mc:Fallback xmlns="">
          <p:pic>
            <p:nvPicPr>
              <p:cNvPr id="1242" name="잉크 1241">
                <a:extLst>
                  <a:ext uri="{FF2B5EF4-FFF2-40B4-BE49-F238E27FC236}">
                    <a16:creationId xmlns:a16="http://schemas.microsoft.com/office/drawing/2014/main" id="{B3E98C69-2634-475F-ADE1-B546320C94B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1626729" y="5113704"/>
                <a:ext cx="236520" cy="61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5" name="그룹 1244">
            <a:extLst>
              <a:ext uri="{FF2B5EF4-FFF2-40B4-BE49-F238E27FC236}">
                <a16:creationId xmlns:a16="http://schemas.microsoft.com/office/drawing/2014/main" id="{58F6BE63-32B1-4C51-85DB-CE5AF20D408B}"/>
              </a:ext>
            </a:extLst>
          </p:cNvPr>
          <p:cNvGrpSpPr/>
          <p:nvPr/>
        </p:nvGrpSpPr>
        <p:grpSpPr>
          <a:xfrm>
            <a:off x="11689369" y="5864304"/>
            <a:ext cx="247680" cy="150840"/>
            <a:chOff x="11689369" y="5864304"/>
            <a:chExt cx="2476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43" name="잉크 1242">
                  <a:extLst>
                    <a:ext uri="{FF2B5EF4-FFF2-40B4-BE49-F238E27FC236}">
                      <a16:creationId xmlns:a16="http://schemas.microsoft.com/office/drawing/2014/main" id="{7DB81C35-C454-4E42-A8DA-A3A476679100}"/>
                    </a:ext>
                  </a:extLst>
                </p14:cNvPr>
                <p14:cNvContentPartPr/>
                <p14:nvPr/>
              </p14:nvContentPartPr>
              <p14:xfrm>
                <a:off x="11689369" y="5864304"/>
                <a:ext cx="63720" cy="89280"/>
              </p14:xfrm>
            </p:contentPart>
          </mc:Choice>
          <mc:Fallback xmlns="">
            <p:pic>
              <p:nvPicPr>
                <p:cNvPr id="1243" name="잉크 1242">
                  <a:extLst>
                    <a:ext uri="{FF2B5EF4-FFF2-40B4-BE49-F238E27FC236}">
                      <a16:creationId xmlns:a16="http://schemas.microsoft.com/office/drawing/2014/main" id="{7DB81C35-C454-4E42-A8DA-A3A47667910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671729" y="5846304"/>
                  <a:ext cx="9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44" name="잉크 1243">
                  <a:extLst>
                    <a:ext uri="{FF2B5EF4-FFF2-40B4-BE49-F238E27FC236}">
                      <a16:creationId xmlns:a16="http://schemas.microsoft.com/office/drawing/2014/main" id="{62E5AD63-EC41-4326-882E-D7A1587CB02A}"/>
                    </a:ext>
                  </a:extLst>
                </p14:cNvPr>
                <p14:cNvContentPartPr/>
                <p14:nvPr/>
              </p14:nvContentPartPr>
              <p14:xfrm>
                <a:off x="11925889" y="6009384"/>
                <a:ext cx="11160" cy="5760"/>
              </p14:xfrm>
            </p:contentPart>
          </mc:Choice>
          <mc:Fallback xmlns="">
            <p:pic>
              <p:nvPicPr>
                <p:cNvPr id="1244" name="잉크 1243">
                  <a:extLst>
                    <a:ext uri="{FF2B5EF4-FFF2-40B4-BE49-F238E27FC236}">
                      <a16:creationId xmlns:a16="http://schemas.microsoft.com/office/drawing/2014/main" id="{62E5AD63-EC41-4326-882E-D7A1587CB0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908249" y="5991384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2" name="그림 231"/>
          <p:cNvPicPr>
            <a:picLocks noChangeAspect="1"/>
          </p:cNvPicPr>
          <p:nvPr/>
        </p:nvPicPr>
        <p:blipFill rotWithShape="1">
          <a:blip r:embed="rId4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82" r="36596" b="92012"/>
          <a:stretch/>
        </p:blipFill>
        <p:spPr>
          <a:xfrm>
            <a:off x="7500304" y="214988"/>
            <a:ext cx="2773786" cy="744622"/>
          </a:xfrm>
          <a:prstGeom prst="rect">
            <a:avLst/>
          </a:prstGeom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D004ADBA-BE8E-4D47-9008-34AF31040BC0}"/>
              </a:ext>
            </a:extLst>
          </p:cNvPr>
          <p:cNvSpPr/>
          <p:nvPr/>
        </p:nvSpPr>
        <p:spPr>
          <a:xfrm>
            <a:off x="10045960" y="125634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즐기기</a:t>
            </a:r>
            <a:endParaRPr lang="ko-KR" alt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08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78229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패러다임의 변화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2B461A-EEEB-4BD1-ACD3-D0FED115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26" y="1539798"/>
            <a:ext cx="8413347" cy="42961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4F2CCE-0174-460E-B269-76E0F59FD22C}"/>
              </a:ext>
            </a:extLst>
          </p:cNvPr>
          <p:cNvSpPr/>
          <p:nvPr/>
        </p:nvSpPr>
        <p:spPr>
          <a:xfrm>
            <a:off x="286902" y="6363928"/>
            <a:ext cx="1064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3"/>
              </a:rPr>
              <a:t>자습해도 모르겠던 딥러닝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3"/>
              </a:rPr>
              <a:t>, </a:t>
            </a:r>
            <a:r>
              <a:rPr lang="ko-KR" altLang="en-US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3"/>
              </a:rPr>
              <a:t>머리속에 인스톨 시켜드립니다</a:t>
            </a:r>
            <a:r>
              <a:rPr lang="en-US" altLang="ko-KR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3"/>
              </a:rPr>
              <a:t>. https://www.slideshare.net/yongho/ss-79607172</a:t>
            </a:r>
            <a:endParaRPr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56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5960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9FDCC0-1AB4-4A94-8900-1CFB495ED4D2}"/>
              </a:ext>
            </a:extLst>
          </p:cNvPr>
          <p:cNvSpPr/>
          <p:nvPr/>
        </p:nvSpPr>
        <p:spPr>
          <a:xfrm>
            <a:off x="571718" y="2064161"/>
            <a:ext cx="8840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2"/>
              </a:rPr>
              <a:t>https://github.com/djmv/MobilNet_SSD_opencv</a:t>
            </a:r>
            <a:endParaRPr lang="ko-KR" altLang="en-US" sz="32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11863E3-23F6-4C9F-AAAB-6598460AA647}"/>
                  </a:ext>
                </a:extLst>
              </p14:cNvPr>
              <p14:cNvContentPartPr/>
              <p14:nvPr/>
            </p14:nvContentPartPr>
            <p14:xfrm>
              <a:off x="1144366" y="4654619"/>
              <a:ext cx="65160" cy="4755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11863E3-23F6-4C9F-AAAB-6598460AA6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486" y="4643099"/>
                <a:ext cx="84240" cy="49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A11D8FE3-FFEF-4289-A567-3FBE7BC74F81}"/>
              </a:ext>
            </a:extLst>
          </p:cNvPr>
          <p:cNvGrpSpPr/>
          <p:nvPr/>
        </p:nvGrpSpPr>
        <p:grpSpPr>
          <a:xfrm>
            <a:off x="851686" y="3907979"/>
            <a:ext cx="4269600" cy="1108080"/>
            <a:chOff x="1256800" y="3653336"/>
            <a:chExt cx="426960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F1354DC-D0D7-43FF-823B-BE84FDDBEF50}"/>
                    </a:ext>
                  </a:extLst>
                </p14:cNvPr>
                <p14:cNvContentPartPr/>
                <p14:nvPr/>
              </p14:nvContentPartPr>
              <p14:xfrm>
                <a:off x="1256800" y="3713096"/>
                <a:ext cx="152640" cy="317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F1354DC-D0D7-43FF-823B-BE84FDDBEF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8800" y="3695456"/>
                  <a:ext cx="188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55E3B65-1CB3-4874-9D01-6598B07DF289}"/>
                    </a:ext>
                  </a:extLst>
                </p14:cNvPr>
                <p14:cNvContentPartPr/>
                <p14:nvPr/>
              </p14:nvContentPartPr>
              <p14:xfrm>
                <a:off x="1343920" y="3870056"/>
                <a:ext cx="33480" cy="1018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55E3B65-1CB3-4874-9D01-6598B07DF2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6280" y="3852056"/>
                  <a:ext cx="69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46632DA-46A2-4B1C-90B9-3B25F2C4D706}"/>
                    </a:ext>
                  </a:extLst>
                </p14:cNvPr>
                <p14:cNvContentPartPr/>
                <p14:nvPr/>
              </p14:nvContentPartPr>
              <p14:xfrm>
                <a:off x="1492960" y="3681776"/>
                <a:ext cx="46440" cy="380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46632DA-46A2-4B1C-90B9-3B25F2C4D7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4960" y="3663776"/>
                  <a:ext cx="82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404F31-56FB-43DA-8058-738CE7058E9C}"/>
                    </a:ext>
                  </a:extLst>
                </p14:cNvPr>
                <p14:cNvContentPartPr/>
                <p14:nvPr/>
              </p14:nvContentPartPr>
              <p14:xfrm>
                <a:off x="1521040" y="3852416"/>
                <a:ext cx="83160" cy="18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404F31-56FB-43DA-8058-738CE7058E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3040" y="3834776"/>
                  <a:ext cx="118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5A86D2-5D28-4750-86ED-DEA6D922678C}"/>
                    </a:ext>
                  </a:extLst>
                </p14:cNvPr>
                <p14:cNvContentPartPr/>
                <p14:nvPr/>
              </p14:nvContentPartPr>
              <p14:xfrm>
                <a:off x="1666480" y="3721736"/>
                <a:ext cx="130680" cy="1335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5A86D2-5D28-4750-86ED-DEA6D92267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8480" y="3703736"/>
                  <a:ext cx="166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179BC62-A392-4281-9C11-ADCCD608453E}"/>
                    </a:ext>
                  </a:extLst>
                </p14:cNvPr>
                <p14:cNvContentPartPr/>
                <p14:nvPr/>
              </p14:nvContentPartPr>
              <p14:xfrm>
                <a:off x="1830640" y="3711656"/>
                <a:ext cx="111600" cy="49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179BC62-A392-4281-9C11-ADCCD60845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12640" y="3694016"/>
                  <a:ext cx="147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E7B024E-FA45-45DA-B90F-FB3204740E4F}"/>
                    </a:ext>
                  </a:extLst>
                </p14:cNvPr>
                <p14:cNvContentPartPr/>
                <p14:nvPr/>
              </p14:nvContentPartPr>
              <p14:xfrm>
                <a:off x="1909120" y="3660536"/>
                <a:ext cx="15480" cy="172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E7B024E-FA45-45DA-B90F-FB3204740E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1120" y="3642536"/>
                  <a:ext cx="51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8A77A40-10E2-4FAF-B1C9-21061E394849}"/>
                    </a:ext>
                  </a:extLst>
                </p14:cNvPr>
                <p14:cNvContentPartPr/>
                <p14:nvPr/>
              </p14:nvContentPartPr>
              <p14:xfrm>
                <a:off x="1810480" y="3964016"/>
                <a:ext cx="11160" cy="91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8A77A40-10E2-4FAF-B1C9-21061E3948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92840" y="3946016"/>
                  <a:ext cx="46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A63E0B9-F285-422B-B3EC-0F1A0A24BF59}"/>
                    </a:ext>
                  </a:extLst>
                </p14:cNvPr>
                <p14:cNvContentPartPr/>
                <p14:nvPr/>
              </p14:nvContentPartPr>
              <p14:xfrm>
                <a:off x="1870240" y="3862136"/>
                <a:ext cx="74160" cy="180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A63E0B9-F285-422B-B3EC-0F1A0A24BF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52600" y="3844136"/>
                  <a:ext cx="109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22F1C6A-0D39-489E-A99D-09781EA53862}"/>
                    </a:ext>
                  </a:extLst>
                </p14:cNvPr>
                <p14:cNvContentPartPr/>
                <p14:nvPr/>
              </p14:nvContentPartPr>
              <p14:xfrm>
                <a:off x="2166160" y="3653336"/>
                <a:ext cx="86760" cy="196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22F1C6A-0D39-489E-A99D-09781EA538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48160" y="3635336"/>
                  <a:ext cx="12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B9736AE-0810-4BEB-8A02-1AB28D115E16}"/>
                    </a:ext>
                  </a:extLst>
                </p14:cNvPr>
                <p14:cNvContentPartPr/>
                <p14:nvPr/>
              </p14:nvContentPartPr>
              <p14:xfrm>
                <a:off x="2167600" y="3928376"/>
                <a:ext cx="124560" cy="111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B9736AE-0810-4BEB-8A02-1AB28D115E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49600" y="3910376"/>
                  <a:ext cx="160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1D1013E-9225-46ED-BDCF-5E2008E4D79B}"/>
                    </a:ext>
                  </a:extLst>
                </p14:cNvPr>
                <p14:cNvContentPartPr/>
                <p14:nvPr/>
              </p14:nvContentPartPr>
              <p14:xfrm>
                <a:off x="2487640" y="3970136"/>
                <a:ext cx="12600" cy="7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1D1013E-9225-46ED-BDCF-5E2008E4D79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70000" y="3952496"/>
                  <a:ext cx="48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70057A9-37B0-459D-94B0-41E428BBE5ED}"/>
                    </a:ext>
                  </a:extLst>
                </p14:cNvPr>
                <p14:cNvContentPartPr/>
                <p14:nvPr/>
              </p14:nvContentPartPr>
              <p14:xfrm>
                <a:off x="1336720" y="4488896"/>
                <a:ext cx="118800" cy="2347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70057A9-37B0-459D-94B0-41E428BBE5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18720" y="4470896"/>
                  <a:ext cx="154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B3AE338-CC6F-41FF-81F7-B643B5C65077}"/>
                    </a:ext>
                  </a:extLst>
                </p14:cNvPr>
                <p14:cNvContentPartPr/>
                <p14:nvPr/>
              </p14:nvContentPartPr>
              <p14:xfrm>
                <a:off x="1431760" y="4575656"/>
                <a:ext cx="30960" cy="60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B3AE338-CC6F-41FF-81F7-B643B5C650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4120" y="4557656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5E85E3-D21D-40BF-9555-BB78BE0B206C}"/>
                    </a:ext>
                  </a:extLst>
                </p14:cNvPr>
                <p14:cNvContentPartPr/>
                <p14:nvPr/>
              </p14:nvContentPartPr>
              <p14:xfrm>
                <a:off x="1612120" y="4675376"/>
                <a:ext cx="7200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5E85E3-D21D-40BF-9555-BB78BE0B20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94480" y="4657736"/>
                  <a:ext cx="107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4C4938F-CC44-4B5A-A814-359E96D78760}"/>
                    </a:ext>
                  </a:extLst>
                </p14:cNvPr>
                <p14:cNvContentPartPr/>
                <p14:nvPr/>
              </p14:nvContentPartPr>
              <p14:xfrm>
                <a:off x="1700320" y="4381256"/>
                <a:ext cx="253440" cy="255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4C4938F-CC44-4B5A-A814-359E96D787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82680" y="4363616"/>
                  <a:ext cx="289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55FA736-815A-4AF5-A523-466E27A70FB2}"/>
                    </a:ext>
                  </a:extLst>
                </p14:cNvPr>
                <p14:cNvContentPartPr/>
                <p14:nvPr/>
              </p14:nvContentPartPr>
              <p14:xfrm>
                <a:off x="1948720" y="4422296"/>
                <a:ext cx="110880" cy="55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55FA736-815A-4AF5-A523-466E27A70F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31080" y="4404656"/>
                  <a:ext cx="146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4C79A57-9913-4BC0-9E7D-07B90F189D44}"/>
                    </a:ext>
                  </a:extLst>
                </p14:cNvPr>
                <p14:cNvContentPartPr/>
                <p14:nvPr/>
              </p14:nvContentPartPr>
              <p14:xfrm>
                <a:off x="1893280" y="4642256"/>
                <a:ext cx="235800" cy="119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4C79A57-9913-4BC0-9E7D-07B90F189D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75280" y="4624616"/>
                  <a:ext cx="271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63B3287-F9BB-4E65-B3A6-27441499C831}"/>
                    </a:ext>
                  </a:extLst>
                </p14:cNvPr>
                <p14:cNvContentPartPr/>
                <p14:nvPr/>
              </p14:nvContentPartPr>
              <p14:xfrm>
                <a:off x="2238520" y="4423376"/>
                <a:ext cx="160200" cy="178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63B3287-F9BB-4E65-B3A6-27441499C8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20520" y="4405376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374BBF7-8087-468A-B0FB-691367574887}"/>
                    </a:ext>
                  </a:extLst>
                </p14:cNvPr>
                <p14:cNvContentPartPr/>
                <p14:nvPr/>
              </p14:nvContentPartPr>
              <p14:xfrm>
                <a:off x="2444440" y="4401056"/>
                <a:ext cx="33840" cy="181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374BBF7-8087-468A-B0FB-69136757488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26800" y="4383056"/>
                  <a:ext cx="69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72B90A4-7A3D-4836-BA58-1655DA79D9F4}"/>
                    </a:ext>
                  </a:extLst>
                </p14:cNvPr>
                <p14:cNvContentPartPr/>
                <p14:nvPr/>
              </p14:nvContentPartPr>
              <p14:xfrm>
                <a:off x="2412400" y="4666736"/>
                <a:ext cx="73080" cy="550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72B90A4-7A3D-4836-BA58-1655DA79D9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94760" y="4649096"/>
                  <a:ext cx="108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252AF41-C635-4932-BD67-7E13809E1F6D}"/>
                    </a:ext>
                  </a:extLst>
                </p14:cNvPr>
                <p14:cNvContentPartPr/>
                <p14:nvPr/>
              </p14:nvContentPartPr>
              <p14:xfrm>
                <a:off x="2523280" y="4424096"/>
                <a:ext cx="57960" cy="181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252AF41-C635-4932-BD67-7E13809E1F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05280" y="4406456"/>
                  <a:ext cx="93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71CB94C-E32D-468C-B281-1FCC1058ECF2}"/>
                    </a:ext>
                  </a:extLst>
                </p14:cNvPr>
                <p14:cNvContentPartPr/>
                <p14:nvPr/>
              </p14:nvContentPartPr>
              <p14:xfrm>
                <a:off x="2557840" y="4518776"/>
                <a:ext cx="46080" cy="525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71CB94C-E32D-468C-B281-1FCC1058EC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40200" y="4501136"/>
                  <a:ext cx="81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91DE1CB-A113-4F47-AF39-D8ECC92E7F4F}"/>
                    </a:ext>
                  </a:extLst>
                </p14:cNvPr>
                <p14:cNvContentPartPr/>
                <p14:nvPr/>
              </p14:nvContentPartPr>
              <p14:xfrm>
                <a:off x="2664760" y="4335896"/>
                <a:ext cx="133200" cy="420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91DE1CB-A113-4F47-AF39-D8ECC92E7F4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46760" y="4318256"/>
                  <a:ext cx="1688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8EEC2E-BB72-4A08-AE67-70CEAB48AAD5}"/>
                    </a:ext>
                  </a:extLst>
                </p14:cNvPr>
                <p14:cNvContentPartPr/>
                <p14:nvPr/>
              </p14:nvContentPartPr>
              <p14:xfrm>
                <a:off x="3063280" y="4369376"/>
                <a:ext cx="151560" cy="655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8EEC2E-BB72-4A08-AE67-70CEAB48AA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45640" y="4351736"/>
                  <a:ext cx="187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871EA2C-9934-4E72-BE71-901433886849}"/>
                    </a:ext>
                  </a:extLst>
                </p14:cNvPr>
                <p14:cNvContentPartPr/>
                <p14:nvPr/>
              </p14:nvContentPartPr>
              <p14:xfrm>
                <a:off x="3093160" y="4419776"/>
                <a:ext cx="162720" cy="119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871EA2C-9934-4E72-BE71-9014338868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75160" y="4402136"/>
                  <a:ext cx="198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3F3BCA-ABB2-40D2-BBC4-F0BB9A84328B}"/>
                    </a:ext>
                  </a:extLst>
                </p14:cNvPr>
                <p14:cNvContentPartPr/>
                <p14:nvPr/>
              </p14:nvContentPartPr>
              <p14:xfrm>
                <a:off x="3284680" y="4334096"/>
                <a:ext cx="24840" cy="162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3F3BCA-ABB2-40D2-BBC4-F0BB9A8432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66680" y="4316096"/>
                  <a:ext cx="60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6BC1F25-37A0-4471-8671-CDCEE1D26BBE}"/>
                    </a:ext>
                  </a:extLst>
                </p14:cNvPr>
                <p14:cNvContentPartPr/>
                <p14:nvPr/>
              </p14:nvContentPartPr>
              <p14:xfrm>
                <a:off x="3169120" y="4640096"/>
                <a:ext cx="24120" cy="87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6BC1F25-37A0-4471-8671-CDCEE1D26B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51480" y="4622456"/>
                  <a:ext cx="59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13ED9EB-AD4C-435C-B84D-B5933F4DA7F2}"/>
                    </a:ext>
                  </a:extLst>
                </p14:cNvPr>
                <p14:cNvContentPartPr/>
                <p14:nvPr/>
              </p14:nvContentPartPr>
              <p14:xfrm>
                <a:off x="3259480" y="4513376"/>
                <a:ext cx="93240" cy="185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13ED9EB-AD4C-435C-B84D-B5933F4DA7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1480" y="4495736"/>
                  <a:ext cx="128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FF20A4D-E7CD-429F-943D-1D22D7E0B07D}"/>
                    </a:ext>
                  </a:extLst>
                </p14:cNvPr>
                <p14:cNvContentPartPr/>
                <p14:nvPr/>
              </p14:nvContentPartPr>
              <p14:xfrm>
                <a:off x="3429040" y="4401776"/>
                <a:ext cx="123120" cy="22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FF20A4D-E7CD-429F-943D-1D22D7E0B0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11040" y="4384136"/>
                  <a:ext cx="1587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CA2BB26-5B98-45B4-98A6-79308F021309}"/>
                    </a:ext>
                  </a:extLst>
                </p14:cNvPr>
                <p14:cNvContentPartPr/>
                <p14:nvPr/>
              </p14:nvContentPartPr>
              <p14:xfrm>
                <a:off x="3496000" y="4384136"/>
                <a:ext cx="155160" cy="249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CA2BB26-5B98-45B4-98A6-79308F0213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78360" y="4366136"/>
                  <a:ext cx="190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EFBC4BD-413A-495A-9BC8-AC6A32C39291}"/>
                    </a:ext>
                  </a:extLst>
                </p14:cNvPr>
                <p14:cNvContentPartPr/>
                <p14:nvPr/>
              </p14:nvContentPartPr>
              <p14:xfrm>
                <a:off x="3699400" y="4277216"/>
                <a:ext cx="180000" cy="217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EFBC4BD-413A-495A-9BC8-AC6A32C392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81400" y="4259216"/>
                  <a:ext cx="215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C5C30E1-5E2B-4445-89D5-0CDB6461FEEF}"/>
                    </a:ext>
                  </a:extLst>
                </p14:cNvPr>
                <p14:cNvContentPartPr/>
                <p14:nvPr/>
              </p14:nvContentPartPr>
              <p14:xfrm>
                <a:off x="3795160" y="4515896"/>
                <a:ext cx="121320" cy="134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C5C30E1-5E2B-4445-89D5-0CDB6461FE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77160" y="4498256"/>
                  <a:ext cx="156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F8D37F8-41FA-4017-BF38-638EA1FD629A}"/>
                    </a:ext>
                  </a:extLst>
                </p14:cNvPr>
                <p14:cNvContentPartPr/>
                <p14:nvPr/>
              </p14:nvContentPartPr>
              <p14:xfrm>
                <a:off x="4127080" y="4302776"/>
                <a:ext cx="189360" cy="308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F8D37F8-41FA-4017-BF38-638EA1FD629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109440" y="4285136"/>
                  <a:ext cx="225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671F365-6949-40CB-A138-7868F0B7C8C4}"/>
                    </a:ext>
                  </a:extLst>
                </p14:cNvPr>
                <p14:cNvContentPartPr/>
                <p14:nvPr/>
              </p14:nvContentPartPr>
              <p14:xfrm>
                <a:off x="4368280" y="4320416"/>
                <a:ext cx="232560" cy="209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671F365-6949-40CB-A138-7868F0B7C8C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0280" y="4302776"/>
                  <a:ext cx="268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7E9ED9D-7ACB-44C1-99FE-0899017FA089}"/>
                    </a:ext>
                  </a:extLst>
                </p14:cNvPr>
                <p14:cNvContentPartPr/>
                <p14:nvPr/>
              </p14:nvContentPartPr>
              <p14:xfrm>
                <a:off x="4725400" y="4245896"/>
                <a:ext cx="112320" cy="122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7E9ED9D-7ACB-44C1-99FE-0899017FA0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07400" y="4227896"/>
                  <a:ext cx="14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DEC6916-C055-4FB0-911D-5BFDA351DCC6}"/>
                    </a:ext>
                  </a:extLst>
                </p14:cNvPr>
                <p14:cNvContentPartPr/>
                <p14:nvPr/>
              </p14:nvContentPartPr>
              <p14:xfrm>
                <a:off x="4888120" y="4339856"/>
                <a:ext cx="12960" cy="98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DEC6916-C055-4FB0-911D-5BFDA351DC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0120" y="4322216"/>
                  <a:ext cx="48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CE364F9-D057-4A46-AB8E-9AE57151EE8F}"/>
                    </a:ext>
                  </a:extLst>
                </p14:cNvPr>
                <p14:cNvContentPartPr/>
                <p14:nvPr/>
              </p14:nvContentPartPr>
              <p14:xfrm>
                <a:off x="4775080" y="4434536"/>
                <a:ext cx="126360" cy="154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CE364F9-D057-4A46-AB8E-9AE57151EE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57080" y="4416536"/>
                  <a:ext cx="162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B868379-F24E-4BE4-B0BE-29498865FE06}"/>
                    </a:ext>
                  </a:extLst>
                </p14:cNvPr>
                <p14:cNvContentPartPr/>
                <p14:nvPr/>
              </p14:nvContentPartPr>
              <p14:xfrm>
                <a:off x="4896400" y="4475576"/>
                <a:ext cx="59040" cy="105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B868379-F24E-4BE4-B0BE-29498865FE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78400" y="4457936"/>
                  <a:ext cx="9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9AEE0A9-E17E-426A-8809-7BC295323632}"/>
                    </a:ext>
                  </a:extLst>
                </p14:cNvPr>
                <p14:cNvContentPartPr/>
                <p14:nvPr/>
              </p14:nvContentPartPr>
              <p14:xfrm>
                <a:off x="4963720" y="4525616"/>
                <a:ext cx="33480" cy="32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9AEE0A9-E17E-426A-8809-7BC29532363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46080" y="4507976"/>
                  <a:ext cx="69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A52E2F1-8E67-4E45-A7D2-BB91807B9D5E}"/>
                    </a:ext>
                  </a:extLst>
                </p14:cNvPr>
                <p14:cNvContentPartPr/>
                <p14:nvPr/>
              </p14:nvContentPartPr>
              <p14:xfrm>
                <a:off x="5069200" y="4307456"/>
                <a:ext cx="87480" cy="75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A52E2F1-8E67-4E45-A7D2-BB91807B9D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1560" y="4289456"/>
                  <a:ext cx="123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A437A18-86F4-4CB4-9953-E1C134BA1CA2}"/>
                    </a:ext>
                  </a:extLst>
                </p14:cNvPr>
                <p14:cNvContentPartPr/>
                <p14:nvPr/>
              </p14:nvContentPartPr>
              <p14:xfrm>
                <a:off x="4998640" y="4447856"/>
                <a:ext cx="235440" cy="72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A437A18-86F4-4CB4-9953-E1C134BA1CA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81000" y="4430216"/>
                  <a:ext cx="271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80BE4B4-E658-477B-B1A1-3B21451067F3}"/>
                    </a:ext>
                  </a:extLst>
                </p14:cNvPr>
                <p14:cNvContentPartPr/>
                <p14:nvPr/>
              </p14:nvContentPartPr>
              <p14:xfrm>
                <a:off x="5224360" y="4280096"/>
                <a:ext cx="34920" cy="139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80BE4B4-E658-477B-B1A1-3B21451067F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06720" y="4262456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2EDF4C1-5405-4478-B1D9-5919D14E9FF3}"/>
                    </a:ext>
                  </a:extLst>
                </p14:cNvPr>
                <p14:cNvContentPartPr/>
                <p14:nvPr/>
              </p14:nvContentPartPr>
              <p14:xfrm>
                <a:off x="5240200" y="4258496"/>
                <a:ext cx="186840" cy="157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2EDF4C1-5405-4478-B1D9-5919D14E9F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22200" y="4240856"/>
                  <a:ext cx="222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134A003-230C-4D34-A4B3-316929F714C0}"/>
                    </a:ext>
                  </a:extLst>
                </p14:cNvPr>
                <p14:cNvContentPartPr/>
                <p14:nvPr/>
              </p14:nvContentPartPr>
              <p14:xfrm>
                <a:off x="5389600" y="4255616"/>
                <a:ext cx="95040" cy="137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134A003-230C-4D34-A4B3-316929F714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71960" y="4237616"/>
                  <a:ext cx="130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1F0D734-D43C-48B4-9D36-72A31126267A}"/>
                    </a:ext>
                  </a:extLst>
                </p14:cNvPr>
                <p14:cNvContentPartPr/>
                <p14:nvPr/>
              </p14:nvContentPartPr>
              <p14:xfrm>
                <a:off x="5389960" y="4479896"/>
                <a:ext cx="136440" cy="40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1F0D734-D43C-48B4-9D36-72A31126267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72320" y="4462256"/>
                  <a:ext cx="1720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ABEB684-3C2E-435E-8DE7-899A58B55D33}"/>
              </a:ext>
            </a:extLst>
          </p:cNvPr>
          <p:cNvGrpSpPr/>
          <p:nvPr/>
        </p:nvGrpSpPr>
        <p:grpSpPr>
          <a:xfrm>
            <a:off x="7765846" y="2961539"/>
            <a:ext cx="3908520" cy="1186200"/>
            <a:chOff x="8170960" y="2706896"/>
            <a:chExt cx="3908520" cy="118620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DADAA17-0D2A-4177-83DF-C8C0A3351090}"/>
                </a:ext>
              </a:extLst>
            </p:cNvPr>
            <p:cNvGrpSpPr/>
            <p:nvPr/>
          </p:nvGrpSpPr>
          <p:grpSpPr>
            <a:xfrm>
              <a:off x="8170960" y="2706896"/>
              <a:ext cx="3908520" cy="1186200"/>
              <a:chOff x="8170960" y="2706896"/>
              <a:chExt cx="3908520" cy="118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1EE6A0B8-5A87-4A94-AA6D-EDED5C320F8B}"/>
                      </a:ext>
                    </a:extLst>
                  </p14:cNvPr>
                  <p14:cNvContentPartPr/>
                  <p14:nvPr/>
                </p14:nvContentPartPr>
                <p14:xfrm>
                  <a:off x="8170960" y="3391616"/>
                  <a:ext cx="286200" cy="42120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1EE6A0B8-5A87-4A94-AA6D-EDED5C320F8B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8152960" y="3373976"/>
                    <a:ext cx="321840" cy="45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D94D7BD2-CE24-4BBC-8FE6-2E6B6CF15797}"/>
                      </a:ext>
                    </a:extLst>
                  </p14:cNvPr>
                  <p14:cNvContentPartPr/>
                  <p14:nvPr/>
                </p14:nvContentPartPr>
                <p14:xfrm>
                  <a:off x="8427280" y="3341216"/>
                  <a:ext cx="66240" cy="11376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D94D7BD2-CE24-4BBC-8FE6-2E6B6CF15797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8409640" y="3323576"/>
                    <a:ext cx="101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65680224-7E06-4CC4-80F4-DCB44373EACB}"/>
                      </a:ext>
                    </a:extLst>
                  </p14:cNvPr>
                  <p14:cNvContentPartPr/>
                  <p14:nvPr/>
                </p14:nvContentPartPr>
                <p14:xfrm>
                  <a:off x="8622040" y="3013256"/>
                  <a:ext cx="10800" cy="61596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65680224-7E06-4CC4-80F4-DCB44373EACB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8604040" y="2995616"/>
                    <a:ext cx="46440" cy="65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4" name="잉크 113">
                    <a:extLst>
                      <a:ext uri="{FF2B5EF4-FFF2-40B4-BE49-F238E27FC236}">
                        <a16:creationId xmlns:a16="http://schemas.microsoft.com/office/drawing/2014/main" id="{0877117C-E8A6-4A10-814A-0F91F68F222F}"/>
                      </a:ext>
                    </a:extLst>
                  </p14:cNvPr>
                  <p14:cNvContentPartPr/>
                  <p14:nvPr/>
                </p14:nvContentPartPr>
                <p14:xfrm>
                  <a:off x="8623840" y="3004976"/>
                  <a:ext cx="730440" cy="689040"/>
                </p14:xfrm>
              </p:contentPart>
            </mc:Choice>
            <mc:Fallback xmlns=""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0877117C-E8A6-4A10-814A-0F91F68F222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8605840" y="2987336"/>
                    <a:ext cx="766080" cy="72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5" name="잉크 114">
                    <a:extLst>
                      <a:ext uri="{FF2B5EF4-FFF2-40B4-BE49-F238E27FC236}">
                        <a16:creationId xmlns:a16="http://schemas.microsoft.com/office/drawing/2014/main" id="{172BD629-6E49-41F4-99C4-91A1CBC75F41}"/>
                      </a:ext>
                    </a:extLst>
                  </p14:cNvPr>
                  <p14:cNvContentPartPr/>
                  <p14:nvPr/>
                </p14:nvContentPartPr>
                <p14:xfrm>
                  <a:off x="8599000" y="3637496"/>
                  <a:ext cx="789120" cy="24120"/>
                </p14:xfrm>
              </p:contentPart>
            </mc:Choice>
            <mc:Fallback xmlns=""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172BD629-6E49-41F4-99C4-91A1CBC75F41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8581360" y="3619856"/>
                    <a:ext cx="82476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6" name="잉크 115">
                    <a:extLst>
                      <a:ext uri="{FF2B5EF4-FFF2-40B4-BE49-F238E27FC236}">
                        <a16:creationId xmlns:a16="http://schemas.microsoft.com/office/drawing/2014/main" id="{C2EF2FFB-A555-44BE-AAF9-44F4CA167D02}"/>
                      </a:ext>
                    </a:extLst>
                  </p14:cNvPr>
                  <p14:cNvContentPartPr/>
                  <p14:nvPr/>
                </p14:nvContentPartPr>
                <p14:xfrm>
                  <a:off x="8838400" y="3259136"/>
                  <a:ext cx="78840" cy="85320"/>
                </p14:xfrm>
              </p:contentPart>
            </mc:Choice>
            <mc:Fallback xmlns=""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C2EF2FFB-A555-44BE-AAF9-44F4CA167D0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820400" y="3241136"/>
                    <a:ext cx="1144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7" name="잉크 116">
                    <a:extLst>
                      <a:ext uri="{FF2B5EF4-FFF2-40B4-BE49-F238E27FC236}">
                        <a16:creationId xmlns:a16="http://schemas.microsoft.com/office/drawing/2014/main" id="{333C515B-7F08-4E91-9724-BDD31D1643EF}"/>
                      </a:ext>
                    </a:extLst>
                  </p14:cNvPr>
                  <p14:cNvContentPartPr/>
                  <p14:nvPr/>
                </p14:nvContentPartPr>
                <p14:xfrm>
                  <a:off x="8769640" y="3377576"/>
                  <a:ext cx="60120" cy="72000"/>
                </p14:xfrm>
              </p:contentPart>
            </mc:Choice>
            <mc:Fallback xmlns="">
              <p:pic>
                <p:nvPicPr>
                  <p:cNvPr id="117" name="잉크 116">
                    <a:extLst>
                      <a:ext uri="{FF2B5EF4-FFF2-40B4-BE49-F238E27FC236}">
                        <a16:creationId xmlns:a16="http://schemas.microsoft.com/office/drawing/2014/main" id="{333C515B-7F08-4E91-9724-BDD31D1643EF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8752000" y="3359936"/>
                    <a:ext cx="957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18" name="잉크 117">
                    <a:extLst>
                      <a:ext uri="{FF2B5EF4-FFF2-40B4-BE49-F238E27FC236}">
                        <a16:creationId xmlns:a16="http://schemas.microsoft.com/office/drawing/2014/main" id="{2C5CF9F0-0632-4F1F-B306-ABF7DEAFD2CF}"/>
                      </a:ext>
                    </a:extLst>
                  </p14:cNvPr>
                  <p14:cNvContentPartPr/>
                  <p14:nvPr/>
                </p14:nvContentPartPr>
                <p14:xfrm>
                  <a:off x="8872600" y="3362456"/>
                  <a:ext cx="94320" cy="47880"/>
                </p14:xfrm>
              </p:contentPart>
            </mc:Choice>
            <mc:Fallback xmlns="">
              <p:pic>
                <p:nvPicPr>
                  <p:cNvPr id="118" name="잉크 117">
                    <a:extLst>
                      <a:ext uri="{FF2B5EF4-FFF2-40B4-BE49-F238E27FC236}">
                        <a16:creationId xmlns:a16="http://schemas.microsoft.com/office/drawing/2014/main" id="{2C5CF9F0-0632-4F1F-B306-ABF7DEAFD2CF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854960" y="3344816"/>
                    <a:ext cx="129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19" name="잉크 118">
                    <a:extLst>
                      <a:ext uri="{FF2B5EF4-FFF2-40B4-BE49-F238E27FC236}">
                        <a16:creationId xmlns:a16="http://schemas.microsoft.com/office/drawing/2014/main" id="{8DB16F7E-7C76-4E9B-B5D5-16EBBC293769}"/>
                      </a:ext>
                    </a:extLst>
                  </p14:cNvPr>
                  <p14:cNvContentPartPr/>
                  <p14:nvPr/>
                </p14:nvContentPartPr>
                <p14:xfrm>
                  <a:off x="8874400" y="3386936"/>
                  <a:ext cx="8280" cy="106920"/>
                </p14:xfrm>
              </p:contentPart>
            </mc:Choice>
            <mc:Fallback xmlns="">
              <p:pic>
                <p:nvPicPr>
                  <p:cNvPr id="119" name="잉크 118">
                    <a:extLst>
                      <a:ext uri="{FF2B5EF4-FFF2-40B4-BE49-F238E27FC236}">
                        <a16:creationId xmlns:a16="http://schemas.microsoft.com/office/drawing/2014/main" id="{8DB16F7E-7C76-4E9B-B5D5-16EBBC293769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856760" y="3368936"/>
                    <a:ext cx="439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20" name="잉크 119">
                    <a:extLst>
                      <a:ext uri="{FF2B5EF4-FFF2-40B4-BE49-F238E27FC236}">
                        <a16:creationId xmlns:a16="http://schemas.microsoft.com/office/drawing/2014/main" id="{9E1133E9-8D38-4B45-9671-DB53A255BE8B}"/>
                      </a:ext>
                    </a:extLst>
                  </p14:cNvPr>
                  <p14:cNvContentPartPr/>
                  <p14:nvPr/>
                </p14:nvContentPartPr>
                <p14:xfrm>
                  <a:off x="8830480" y="3505016"/>
                  <a:ext cx="38520" cy="77760"/>
                </p14:xfrm>
              </p:contentPart>
            </mc:Choice>
            <mc:Fallback xmlns="">
              <p:pic>
                <p:nvPicPr>
                  <p:cNvPr id="120" name="잉크 119">
                    <a:extLst>
                      <a:ext uri="{FF2B5EF4-FFF2-40B4-BE49-F238E27FC236}">
                        <a16:creationId xmlns:a16="http://schemas.microsoft.com/office/drawing/2014/main" id="{9E1133E9-8D38-4B45-9671-DB53A255BE8B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812840" y="3487376"/>
                    <a:ext cx="741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21" name="잉크 120">
                    <a:extLst>
                      <a:ext uri="{FF2B5EF4-FFF2-40B4-BE49-F238E27FC236}">
                        <a16:creationId xmlns:a16="http://schemas.microsoft.com/office/drawing/2014/main" id="{B1DAA1AB-6C40-4531-A2C0-B3B7AACF7B46}"/>
                      </a:ext>
                    </a:extLst>
                  </p14:cNvPr>
                  <p14:cNvContentPartPr/>
                  <p14:nvPr/>
                </p14:nvContentPartPr>
                <p14:xfrm>
                  <a:off x="8865760" y="3507896"/>
                  <a:ext cx="86040" cy="65520"/>
                </p14:xfrm>
              </p:contentPart>
            </mc:Choice>
            <mc:Fallback xmlns="">
              <p:pic>
                <p:nvPicPr>
                  <p:cNvPr id="121" name="잉크 120">
                    <a:extLst>
                      <a:ext uri="{FF2B5EF4-FFF2-40B4-BE49-F238E27FC236}">
                        <a16:creationId xmlns:a16="http://schemas.microsoft.com/office/drawing/2014/main" id="{B1DAA1AB-6C40-4531-A2C0-B3B7AACF7B46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8848120" y="3490256"/>
                    <a:ext cx="12168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23" name="잉크 122">
                    <a:extLst>
                      <a:ext uri="{FF2B5EF4-FFF2-40B4-BE49-F238E27FC236}">
                        <a16:creationId xmlns:a16="http://schemas.microsoft.com/office/drawing/2014/main" id="{9453E320-358A-45D2-966B-75FE4DF0AA31}"/>
                      </a:ext>
                    </a:extLst>
                  </p14:cNvPr>
                  <p14:cNvContentPartPr/>
                  <p14:nvPr/>
                </p14:nvContentPartPr>
                <p14:xfrm>
                  <a:off x="9412600" y="3052136"/>
                  <a:ext cx="348120" cy="21240"/>
                </p14:xfrm>
              </p:contentPart>
            </mc:Choice>
            <mc:Fallback xmlns="">
              <p:pic>
                <p:nvPicPr>
                  <p:cNvPr id="123" name="잉크 122">
                    <a:extLst>
                      <a:ext uri="{FF2B5EF4-FFF2-40B4-BE49-F238E27FC236}">
                        <a16:creationId xmlns:a16="http://schemas.microsoft.com/office/drawing/2014/main" id="{9453E320-358A-45D2-966B-75FE4DF0AA3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394600" y="3034136"/>
                    <a:ext cx="38376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24" name="잉크 123">
                    <a:extLst>
                      <a:ext uri="{FF2B5EF4-FFF2-40B4-BE49-F238E27FC236}">
                        <a16:creationId xmlns:a16="http://schemas.microsoft.com/office/drawing/2014/main" id="{3ED5F1E4-B36D-4F5B-9706-5F5A83205D0C}"/>
                      </a:ext>
                    </a:extLst>
                  </p14:cNvPr>
                  <p14:cNvContentPartPr/>
                  <p14:nvPr/>
                </p14:nvContentPartPr>
                <p14:xfrm>
                  <a:off x="9689800" y="3038456"/>
                  <a:ext cx="59400" cy="78480"/>
                </p14:xfrm>
              </p:contentPart>
            </mc:Choice>
            <mc:Fallback xmlns="">
              <p:pic>
                <p:nvPicPr>
                  <p:cNvPr id="124" name="잉크 123">
                    <a:extLst>
                      <a:ext uri="{FF2B5EF4-FFF2-40B4-BE49-F238E27FC236}">
                        <a16:creationId xmlns:a16="http://schemas.microsoft.com/office/drawing/2014/main" id="{3ED5F1E4-B36D-4F5B-9706-5F5A83205D0C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672160" y="3020816"/>
                    <a:ext cx="9504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25" name="잉크 124">
                    <a:extLst>
                      <a:ext uri="{FF2B5EF4-FFF2-40B4-BE49-F238E27FC236}">
                        <a16:creationId xmlns:a16="http://schemas.microsoft.com/office/drawing/2014/main" id="{0F51CFB8-B14C-45A7-A284-3912A3E0204A}"/>
                      </a:ext>
                    </a:extLst>
                  </p14:cNvPr>
                  <p14:cNvContentPartPr/>
                  <p14:nvPr/>
                </p14:nvContentPartPr>
                <p14:xfrm>
                  <a:off x="9513760" y="2706896"/>
                  <a:ext cx="91080" cy="152280"/>
                </p14:xfrm>
              </p:contentPart>
            </mc:Choice>
            <mc:Fallback xmlns="">
              <p:pic>
                <p:nvPicPr>
                  <p:cNvPr id="125" name="잉크 124">
                    <a:extLst>
                      <a:ext uri="{FF2B5EF4-FFF2-40B4-BE49-F238E27FC236}">
                        <a16:creationId xmlns:a16="http://schemas.microsoft.com/office/drawing/2014/main" id="{0F51CFB8-B14C-45A7-A284-3912A3E0204A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495760" y="2689256"/>
                    <a:ext cx="1267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26" name="잉크 125">
                    <a:extLst>
                      <a:ext uri="{FF2B5EF4-FFF2-40B4-BE49-F238E27FC236}">
                        <a16:creationId xmlns:a16="http://schemas.microsoft.com/office/drawing/2014/main" id="{3BDFC7A5-89A1-41AE-B36B-27AB8BC12F44}"/>
                      </a:ext>
                    </a:extLst>
                  </p14:cNvPr>
                  <p14:cNvContentPartPr/>
                  <p14:nvPr/>
                </p14:nvContentPartPr>
                <p14:xfrm>
                  <a:off x="9676120" y="2707976"/>
                  <a:ext cx="184680" cy="156240"/>
                </p14:xfrm>
              </p:contentPart>
            </mc:Choice>
            <mc:Fallback xmlns="">
              <p:pic>
                <p:nvPicPr>
                  <p:cNvPr id="126" name="잉크 125">
                    <a:extLst>
                      <a:ext uri="{FF2B5EF4-FFF2-40B4-BE49-F238E27FC236}">
                        <a16:creationId xmlns:a16="http://schemas.microsoft.com/office/drawing/2014/main" id="{3BDFC7A5-89A1-41AE-B36B-27AB8BC12F4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9658480" y="2690336"/>
                    <a:ext cx="22032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27" name="잉크 126">
                    <a:extLst>
                      <a:ext uri="{FF2B5EF4-FFF2-40B4-BE49-F238E27FC236}">
                        <a16:creationId xmlns:a16="http://schemas.microsoft.com/office/drawing/2014/main" id="{159C4CD3-F57D-48AA-AC87-68C56ECC2ADA}"/>
                      </a:ext>
                    </a:extLst>
                  </p14:cNvPr>
                  <p14:cNvContentPartPr/>
                  <p14:nvPr/>
                </p14:nvContentPartPr>
                <p14:xfrm>
                  <a:off x="9885280" y="2760896"/>
                  <a:ext cx="89280" cy="123120"/>
                </p14:xfrm>
              </p:contentPart>
            </mc:Choice>
            <mc:Fallback xmlns="">
              <p:pic>
                <p:nvPicPr>
                  <p:cNvPr id="127" name="잉크 126">
                    <a:extLst>
                      <a:ext uri="{FF2B5EF4-FFF2-40B4-BE49-F238E27FC236}">
                        <a16:creationId xmlns:a16="http://schemas.microsoft.com/office/drawing/2014/main" id="{159C4CD3-F57D-48AA-AC87-68C56ECC2ADA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9867280" y="2742896"/>
                    <a:ext cx="1249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30" name="잉크 129">
                    <a:extLst>
                      <a:ext uri="{FF2B5EF4-FFF2-40B4-BE49-F238E27FC236}">
                        <a16:creationId xmlns:a16="http://schemas.microsoft.com/office/drawing/2014/main" id="{D8CF1C24-0371-44B3-81E7-43A169B0B5F2}"/>
                      </a:ext>
                    </a:extLst>
                  </p14:cNvPr>
                  <p14:cNvContentPartPr/>
                  <p14:nvPr/>
                </p14:nvContentPartPr>
                <p14:xfrm>
                  <a:off x="10125400" y="2973296"/>
                  <a:ext cx="95400" cy="81000"/>
                </p14:xfrm>
              </p:contentPart>
            </mc:Choice>
            <mc:Fallback xmlns="">
              <p:pic>
                <p:nvPicPr>
                  <p:cNvPr id="130" name="잉크 129">
                    <a:extLst>
                      <a:ext uri="{FF2B5EF4-FFF2-40B4-BE49-F238E27FC236}">
                        <a16:creationId xmlns:a16="http://schemas.microsoft.com/office/drawing/2014/main" id="{D8CF1C24-0371-44B3-81E7-43A169B0B5F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107760" y="2955296"/>
                    <a:ext cx="13104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31" name="잉크 130">
                    <a:extLst>
                      <a:ext uri="{FF2B5EF4-FFF2-40B4-BE49-F238E27FC236}">
                        <a16:creationId xmlns:a16="http://schemas.microsoft.com/office/drawing/2014/main" id="{854E827C-4E34-40D5-8995-84C0C1DE3C57}"/>
                      </a:ext>
                    </a:extLst>
                  </p14:cNvPr>
                  <p14:cNvContentPartPr/>
                  <p14:nvPr/>
                </p14:nvContentPartPr>
                <p14:xfrm>
                  <a:off x="10284880" y="2943416"/>
                  <a:ext cx="69480" cy="215280"/>
                </p14:xfrm>
              </p:contentPart>
            </mc:Choice>
            <mc:Fallback xmlns="">
              <p:pic>
                <p:nvPicPr>
                  <p:cNvPr id="131" name="잉크 130">
                    <a:extLst>
                      <a:ext uri="{FF2B5EF4-FFF2-40B4-BE49-F238E27FC236}">
                        <a16:creationId xmlns:a16="http://schemas.microsoft.com/office/drawing/2014/main" id="{854E827C-4E34-40D5-8995-84C0C1DE3C57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0267240" y="2925776"/>
                    <a:ext cx="10512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32" name="잉크 131">
                    <a:extLst>
                      <a:ext uri="{FF2B5EF4-FFF2-40B4-BE49-F238E27FC236}">
                        <a16:creationId xmlns:a16="http://schemas.microsoft.com/office/drawing/2014/main" id="{9BB3BF23-352C-4024-A775-C60B3EA11E0C}"/>
                      </a:ext>
                    </a:extLst>
                  </p14:cNvPr>
                  <p14:cNvContentPartPr/>
                  <p14:nvPr/>
                </p14:nvContentPartPr>
                <p14:xfrm>
                  <a:off x="10379200" y="2981216"/>
                  <a:ext cx="68760" cy="66240"/>
                </p14:xfrm>
              </p:contentPart>
            </mc:Choice>
            <mc:Fallback xmlns="">
              <p:pic>
                <p:nvPicPr>
                  <p:cNvPr id="132" name="잉크 131">
                    <a:extLst>
                      <a:ext uri="{FF2B5EF4-FFF2-40B4-BE49-F238E27FC236}">
                        <a16:creationId xmlns:a16="http://schemas.microsoft.com/office/drawing/2014/main" id="{9BB3BF23-352C-4024-A775-C60B3EA11E0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361200" y="2963576"/>
                    <a:ext cx="10440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33" name="잉크 132">
                    <a:extLst>
                      <a:ext uri="{FF2B5EF4-FFF2-40B4-BE49-F238E27FC236}">
                        <a16:creationId xmlns:a16="http://schemas.microsoft.com/office/drawing/2014/main" id="{4E6CCD54-3F24-40C9-97DA-22D8895E75DE}"/>
                      </a:ext>
                    </a:extLst>
                  </p14:cNvPr>
                  <p14:cNvContentPartPr/>
                  <p14:nvPr/>
                </p14:nvContentPartPr>
                <p14:xfrm>
                  <a:off x="10418440" y="3005696"/>
                  <a:ext cx="11880" cy="30960"/>
                </p14:xfrm>
              </p:contentPart>
            </mc:Choice>
            <mc:Fallback xmlns="">
              <p:pic>
                <p:nvPicPr>
                  <p:cNvPr id="133" name="잉크 132">
                    <a:extLst>
                      <a:ext uri="{FF2B5EF4-FFF2-40B4-BE49-F238E27FC236}">
                        <a16:creationId xmlns:a16="http://schemas.microsoft.com/office/drawing/2014/main" id="{4E6CCD54-3F24-40C9-97DA-22D8895E75DE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0400800" y="2987696"/>
                    <a:ext cx="4752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34" name="잉크 133">
                    <a:extLst>
                      <a:ext uri="{FF2B5EF4-FFF2-40B4-BE49-F238E27FC236}">
                        <a16:creationId xmlns:a16="http://schemas.microsoft.com/office/drawing/2014/main" id="{8720F6A6-1E70-4587-864E-AAD52DE4924C}"/>
                      </a:ext>
                    </a:extLst>
                  </p14:cNvPr>
                  <p14:cNvContentPartPr/>
                  <p14:nvPr/>
                </p14:nvContentPartPr>
                <p14:xfrm>
                  <a:off x="10506280" y="2972216"/>
                  <a:ext cx="48960" cy="80280"/>
                </p14:xfrm>
              </p:contentPart>
            </mc:Choice>
            <mc:Fallback xmlns="">
              <p:pic>
                <p:nvPicPr>
                  <p:cNvPr id="134" name="잉크 133">
                    <a:extLst>
                      <a:ext uri="{FF2B5EF4-FFF2-40B4-BE49-F238E27FC236}">
                        <a16:creationId xmlns:a16="http://schemas.microsoft.com/office/drawing/2014/main" id="{8720F6A6-1E70-4587-864E-AAD52DE4924C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0488280" y="2954216"/>
                    <a:ext cx="8460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35" name="잉크 134">
                    <a:extLst>
                      <a:ext uri="{FF2B5EF4-FFF2-40B4-BE49-F238E27FC236}">
                        <a16:creationId xmlns:a16="http://schemas.microsoft.com/office/drawing/2014/main" id="{41E60CA4-6E77-4012-8EDF-381E8C39D5D4}"/>
                      </a:ext>
                    </a:extLst>
                  </p14:cNvPr>
                  <p14:cNvContentPartPr/>
                  <p14:nvPr/>
                </p14:nvContentPartPr>
                <p14:xfrm>
                  <a:off x="10399360" y="3106496"/>
                  <a:ext cx="83880" cy="65880"/>
                </p14:xfrm>
              </p:contentPart>
            </mc:Choice>
            <mc:Fallback xmlns="">
              <p:pic>
                <p:nvPicPr>
                  <p:cNvPr id="135" name="잉크 134">
                    <a:extLst>
                      <a:ext uri="{FF2B5EF4-FFF2-40B4-BE49-F238E27FC236}">
                        <a16:creationId xmlns:a16="http://schemas.microsoft.com/office/drawing/2014/main" id="{41E60CA4-6E77-4012-8EDF-381E8C39D5D4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0381360" y="3088496"/>
                    <a:ext cx="1195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36" name="잉크 135">
                    <a:extLst>
                      <a:ext uri="{FF2B5EF4-FFF2-40B4-BE49-F238E27FC236}">
                        <a16:creationId xmlns:a16="http://schemas.microsoft.com/office/drawing/2014/main" id="{3C223B68-2329-4A09-8932-C4E0DE503ACD}"/>
                      </a:ext>
                    </a:extLst>
                  </p14:cNvPr>
                  <p14:cNvContentPartPr/>
                  <p14:nvPr/>
                </p14:nvContentPartPr>
                <p14:xfrm>
                  <a:off x="10653520" y="2926856"/>
                  <a:ext cx="34560" cy="42120"/>
                </p14:xfrm>
              </p:contentPart>
            </mc:Choice>
            <mc:Fallback xmlns="">
              <p:pic>
                <p:nvPicPr>
                  <p:cNvPr id="136" name="잉크 135">
                    <a:extLst>
                      <a:ext uri="{FF2B5EF4-FFF2-40B4-BE49-F238E27FC236}">
                        <a16:creationId xmlns:a16="http://schemas.microsoft.com/office/drawing/2014/main" id="{3C223B68-2329-4A09-8932-C4E0DE503ACD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0635880" y="2909216"/>
                    <a:ext cx="702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37" name="잉크 136">
                    <a:extLst>
                      <a:ext uri="{FF2B5EF4-FFF2-40B4-BE49-F238E27FC236}">
                        <a16:creationId xmlns:a16="http://schemas.microsoft.com/office/drawing/2014/main" id="{FCCFC4D2-0DBC-4D5D-988E-449815930BDA}"/>
                      </a:ext>
                    </a:extLst>
                  </p14:cNvPr>
                  <p14:cNvContentPartPr/>
                  <p14:nvPr/>
                </p14:nvContentPartPr>
                <p14:xfrm>
                  <a:off x="10632280" y="2995976"/>
                  <a:ext cx="66960" cy="9000"/>
                </p14:xfrm>
              </p:contentPart>
            </mc:Choice>
            <mc:Fallback xmlns="">
              <p:pic>
                <p:nvPicPr>
                  <p:cNvPr id="137" name="잉크 136">
                    <a:extLst>
                      <a:ext uri="{FF2B5EF4-FFF2-40B4-BE49-F238E27FC236}">
                        <a16:creationId xmlns:a16="http://schemas.microsoft.com/office/drawing/2014/main" id="{FCCFC4D2-0DBC-4D5D-988E-449815930BDA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0614640" y="2977976"/>
                    <a:ext cx="1026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3187F03E-48CD-4598-9BC0-163EFFCC82DE}"/>
                      </a:ext>
                    </a:extLst>
                  </p14:cNvPr>
                  <p14:cNvContentPartPr/>
                  <p14:nvPr/>
                </p14:nvContentPartPr>
                <p14:xfrm>
                  <a:off x="10625080" y="3047456"/>
                  <a:ext cx="50760" cy="74880"/>
                </p14:xfrm>
              </p:contentPart>
            </mc:Choice>
            <mc:Fallback xmlns=""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3187F03E-48CD-4598-9BC0-163EFFCC82DE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0607440" y="3029456"/>
                    <a:ext cx="8640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39" name="잉크 138">
                    <a:extLst>
                      <a:ext uri="{FF2B5EF4-FFF2-40B4-BE49-F238E27FC236}">
                        <a16:creationId xmlns:a16="http://schemas.microsoft.com/office/drawing/2014/main" id="{08EE26E5-8190-4BF1-9468-2E3E46907DB4}"/>
                      </a:ext>
                    </a:extLst>
                  </p14:cNvPr>
                  <p14:cNvContentPartPr/>
                  <p14:nvPr/>
                </p14:nvContentPartPr>
                <p14:xfrm>
                  <a:off x="10756480" y="3028376"/>
                  <a:ext cx="24120" cy="75600"/>
                </p14:xfrm>
              </p:contentPart>
            </mc:Choice>
            <mc:Fallback xmlns="">
              <p:pic>
                <p:nvPicPr>
                  <p:cNvPr id="139" name="잉크 138">
                    <a:extLst>
                      <a:ext uri="{FF2B5EF4-FFF2-40B4-BE49-F238E27FC236}">
                        <a16:creationId xmlns:a16="http://schemas.microsoft.com/office/drawing/2014/main" id="{08EE26E5-8190-4BF1-9468-2E3E46907DB4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0738480" y="3010736"/>
                    <a:ext cx="597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40" name="잉크 139">
                    <a:extLst>
                      <a:ext uri="{FF2B5EF4-FFF2-40B4-BE49-F238E27FC236}">
                        <a16:creationId xmlns:a16="http://schemas.microsoft.com/office/drawing/2014/main" id="{4A20D6B6-F412-48ED-8A44-6D43E2CF9605}"/>
                      </a:ext>
                    </a:extLst>
                  </p14:cNvPr>
                  <p14:cNvContentPartPr/>
                  <p14:nvPr/>
                </p14:nvContentPartPr>
                <p14:xfrm>
                  <a:off x="10788520" y="3077336"/>
                  <a:ext cx="40680" cy="8280"/>
                </p14:xfrm>
              </p:contentPart>
            </mc:Choice>
            <mc:Fallback xmlns="">
              <p:pic>
                <p:nvPicPr>
                  <p:cNvPr id="140" name="잉크 139">
                    <a:extLst>
                      <a:ext uri="{FF2B5EF4-FFF2-40B4-BE49-F238E27FC236}">
                        <a16:creationId xmlns:a16="http://schemas.microsoft.com/office/drawing/2014/main" id="{4A20D6B6-F412-48ED-8A44-6D43E2CF9605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0770520" y="3059696"/>
                    <a:ext cx="7632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41" name="잉크 140">
                    <a:extLst>
                      <a:ext uri="{FF2B5EF4-FFF2-40B4-BE49-F238E27FC236}">
                        <a16:creationId xmlns:a16="http://schemas.microsoft.com/office/drawing/2014/main" id="{73698844-BCCF-44A7-B0D0-E8287696F7B0}"/>
                      </a:ext>
                    </a:extLst>
                  </p14:cNvPr>
                  <p14:cNvContentPartPr/>
                  <p14:nvPr/>
                </p14:nvContentPartPr>
                <p14:xfrm>
                  <a:off x="10697080" y="3144656"/>
                  <a:ext cx="70560" cy="48240"/>
                </p14:xfrm>
              </p:contentPart>
            </mc:Choice>
            <mc:Fallback xmlns="">
              <p:pic>
                <p:nvPicPr>
                  <p:cNvPr id="141" name="잉크 140">
                    <a:extLst>
                      <a:ext uri="{FF2B5EF4-FFF2-40B4-BE49-F238E27FC236}">
                        <a16:creationId xmlns:a16="http://schemas.microsoft.com/office/drawing/2014/main" id="{73698844-BCCF-44A7-B0D0-E8287696F7B0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0679440" y="3127016"/>
                    <a:ext cx="10620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42" name="잉크 141">
                    <a:extLst>
                      <a:ext uri="{FF2B5EF4-FFF2-40B4-BE49-F238E27FC236}">
                        <a16:creationId xmlns:a16="http://schemas.microsoft.com/office/drawing/2014/main" id="{568C509A-2727-407D-A722-E900004C22B1}"/>
                      </a:ext>
                    </a:extLst>
                  </p14:cNvPr>
                  <p14:cNvContentPartPr/>
                  <p14:nvPr/>
                </p14:nvContentPartPr>
                <p14:xfrm>
                  <a:off x="10903360" y="3069056"/>
                  <a:ext cx="107640" cy="94680"/>
                </p14:xfrm>
              </p:contentPart>
            </mc:Choice>
            <mc:Fallback xmlns="">
              <p:pic>
                <p:nvPicPr>
                  <p:cNvPr id="142" name="잉크 141">
                    <a:extLst>
                      <a:ext uri="{FF2B5EF4-FFF2-40B4-BE49-F238E27FC236}">
                        <a16:creationId xmlns:a16="http://schemas.microsoft.com/office/drawing/2014/main" id="{568C509A-2727-407D-A722-E900004C22B1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885720" y="3051416"/>
                    <a:ext cx="1432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3" name="잉크 142">
                    <a:extLst>
                      <a:ext uri="{FF2B5EF4-FFF2-40B4-BE49-F238E27FC236}">
                        <a16:creationId xmlns:a16="http://schemas.microsoft.com/office/drawing/2014/main" id="{990BB1D6-4B66-4EEA-BE1B-3131AB803EFF}"/>
                      </a:ext>
                    </a:extLst>
                  </p14:cNvPr>
                  <p14:cNvContentPartPr/>
                  <p14:nvPr/>
                </p14:nvContentPartPr>
                <p14:xfrm>
                  <a:off x="11064280" y="3013976"/>
                  <a:ext cx="42480" cy="254880"/>
                </p14:xfrm>
              </p:contentPart>
            </mc:Choice>
            <mc:Fallback xmlns="">
              <p:pic>
                <p:nvPicPr>
                  <p:cNvPr id="143" name="잉크 142">
                    <a:extLst>
                      <a:ext uri="{FF2B5EF4-FFF2-40B4-BE49-F238E27FC236}">
                        <a16:creationId xmlns:a16="http://schemas.microsoft.com/office/drawing/2014/main" id="{990BB1D6-4B66-4EEA-BE1B-3131AB803EFF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46280" y="2995976"/>
                    <a:ext cx="7812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4" name="잉크 143">
                    <a:extLst>
                      <a:ext uri="{FF2B5EF4-FFF2-40B4-BE49-F238E27FC236}">
                        <a16:creationId xmlns:a16="http://schemas.microsoft.com/office/drawing/2014/main" id="{20A851A8-C764-4384-A524-C9D75B0DA5DC}"/>
                      </a:ext>
                    </a:extLst>
                  </p14:cNvPr>
                  <p14:cNvContentPartPr/>
                  <p14:nvPr/>
                </p14:nvContentPartPr>
                <p14:xfrm>
                  <a:off x="11079040" y="3151496"/>
                  <a:ext cx="56520" cy="20160"/>
                </p14:xfrm>
              </p:contentPart>
            </mc:Choice>
            <mc:Fallback xmlns="">
              <p:pic>
                <p:nvPicPr>
                  <p:cNvPr id="144" name="잉크 143">
                    <a:extLst>
                      <a:ext uri="{FF2B5EF4-FFF2-40B4-BE49-F238E27FC236}">
                        <a16:creationId xmlns:a16="http://schemas.microsoft.com/office/drawing/2014/main" id="{20A851A8-C764-4384-A524-C9D75B0DA5DC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1061040" y="3133856"/>
                    <a:ext cx="9216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5" name="잉크 144">
                    <a:extLst>
                      <a:ext uri="{FF2B5EF4-FFF2-40B4-BE49-F238E27FC236}">
                        <a16:creationId xmlns:a16="http://schemas.microsoft.com/office/drawing/2014/main" id="{BC50848F-69ED-47A2-B94E-0CFA8D950B30}"/>
                      </a:ext>
                    </a:extLst>
                  </p14:cNvPr>
                  <p14:cNvContentPartPr/>
                  <p14:nvPr/>
                </p14:nvContentPartPr>
                <p14:xfrm>
                  <a:off x="11162560" y="3055376"/>
                  <a:ext cx="160200" cy="125640"/>
                </p14:xfrm>
              </p:contentPart>
            </mc:Choice>
            <mc:Fallback xmlns="">
              <p:pic>
                <p:nvPicPr>
                  <p:cNvPr id="145" name="잉크 144">
                    <a:extLst>
                      <a:ext uri="{FF2B5EF4-FFF2-40B4-BE49-F238E27FC236}">
                        <a16:creationId xmlns:a16="http://schemas.microsoft.com/office/drawing/2014/main" id="{BC50848F-69ED-47A2-B94E-0CFA8D950B30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1144920" y="3037736"/>
                    <a:ext cx="1958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46" name="잉크 145">
                    <a:extLst>
                      <a:ext uri="{FF2B5EF4-FFF2-40B4-BE49-F238E27FC236}">
                        <a16:creationId xmlns:a16="http://schemas.microsoft.com/office/drawing/2014/main" id="{BA63C67D-9AC6-404E-8132-219CD97ECEA3}"/>
                      </a:ext>
                    </a:extLst>
                  </p14:cNvPr>
                  <p14:cNvContentPartPr/>
                  <p14:nvPr/>
                </p14:nvContentPartPr>
                <p14:xfrm>
                  <a:off x="11349760" y="3157256"/>
                  <a:ext cx="24840" cy="9720"/>
                </p14:xfrm>
              </p:contentPart>
            </mc:Choice>
            <mc:Fallback xmlns="">
              <p:pic>
                <p:nvPicPr>
                  <p:cNvPr id="146" name="잉크 145">
                    <a:extLst>
                      <a:ext uri="{FF2B5EF4-FFF2-40B4-BE49-F238E27FC236}">
                        <a16:creationId xmlns:a16="http://schemas.microsoft.com/office/drawing/2014/main" id="{BA63C67D-9AC6-404E-8132-219CD97ECEA3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1331760" y="3139616"/>
                    <a:ext cx="604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47" name="잉크 146">
                    <a:extLst>
                      <a:ext uri="{FF2B5EF4-FFF2-40B4-BE49-F238E27FC236}">
                        <a16:creationId xmlns:a16="http://schemas.microsoft.com/office/drawing/2014/main" id="{DF57B9C5-0F1F-40A3-8A2F-071634A71404}"/>
                      </a:ext>
                    </a:extLst>
                  </p14:cNvPr>
                  <p14:cNvContentPartPr/>
                  <p14:nvPr/>
                </p14:nvContentPartPr>
                <p14:xfrm>
                  <a:off x="11175880" y="3222416"/>
                  <a:ext cx="159480" cy="99360"/>
                </p14:xfrm>
              </p:contentPart>
            </mc:Choice>
            <mc:Fallback xmlns="">
              <p:pic>
                <p:nvPicPr>
                  <p:cNvPr id="147" name="잉크 146">
                    <a:extLst>
                      <a:ext uri="{FF2B5EF4-FFF2-40B4-BE49-F238E27FC236}">
                        <a16:creationId xmlns:a16="http://schemas.microsoft.com/office/drawing/2014/main" id="{DF57B9C5-0F1F-40A3-8A2F-071634A7140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1158240" y="3204416"/>
                    <a:ext cx="1951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007EAED7-1C8F-4E4C-92FE-AFA124D3C7EC}"/>
                      </a:ext>
                    </a:extLst>
                  </p14:cNvPr>
                  <p14:cNvContentPartPr/>
                  <p14:nvPr/>
                </p14:nvContentPartPr>
                <p14:xfrm>
                  <a:off x="11410240" y="3183176"/>
                  <a:ext cx="38520" cy="84960"/>
                </p14:xfrm>
              </p:contentPart>
            </mc:Choice>
            <mc:Fallback xmlns=""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007EAED7-1C8F-4E4C-92FE-AFA124D3C7EC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1392600" y="3165176"/>
                    <a:ext cx="741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49" name="잉크 148">
                    <a:extLst>
                      <a:ext uri="{FF2B5EF4-FFF2-40B4-BE49-F238E27FC236}">
                        <a16:creationId xmlns:a16="http://schemas.microsoft.com/office/drawing/2014/main" id="{61203612-D52C-4C38-9416-F0C4FDDDA672}"/>
                      </a:ext>
                    </a:extLst>
                  </p14:cNvPr>
                  <p14:cNvContentPartPr/>
                  <p14:nvPr/>
                </p14:nvContentPartPr>
                <p14:xfrm>
                  <a:off x="11505640" y="3184256"/>
                  <a:ext cx="18000" cy="247320"/>
                </p14:xfrm>
              </p:contentPart>
            </mc:Choice>
            <mc:Fallback xmlns="">
              <p:pic>
                <p:nvPicPr>
                  <p:cNvPr id="149" name="잉크 148">
                    <a:extLst>
                      <a:ext uri="{FF2B5EF4-FFF2-40B4-BE49-F238E27FC236}">
                        <a16:creationId xmlns:a16="http://schemas.microsoft.com/office/drawing/2014/main" id="{61203612-D52C-4C38-9416-F0C4FDDDA67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1487640" y="3166256"/>
                    <a:ext cx="5364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26884E14-F34C-4B1C-A9BC-D5A30A77779C}"/>
                      </a:ext>
                    </a:extLst>
                  </p14:cNvPr>
                  <p14:cNvContentPartPr/>
                  <p14:nvPr/>
                </p14:nvContentPartPr>
                <p14:xfrm>
                  <a:off x="10106680" y="3343376"/>
                  <a:ext cx="126000" cy="119520"/>
                </p14:xfrm>
              </p:contentPart>
            </mc:Choice>
            <mc:Fallback xmlns=""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26884E14-F34C-4B1C-A9BC-D5A30A77779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0088680" y="3325736"/>
                    <a:ext cx="1616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14F14221-5620-4DF5-81FE-851EDD6743B4}"/>
                      </a:ext>
                    </a:extLst>
                  </p14:cNvPr>
                  <p14:cNvContentPartPr/>
                  <p14:nvPr/>
                </p14:nvContentPartPr>
                <p14:xfrm>
                  <a:off x="10210000" y="3423656"/>
                  <a:ext cx="32040" cy="42840"/>
                </p14:xfrm>
              </p:contentPart>
            </mc:Choice>
            <mc:Fallback xmlns=""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14F14221-5620-4DF5-81FE-851EDD6743B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0192000" y="3406016"/>
                    <a:ext cx="6768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37551B53-3780-466C-82F3-E508451551BB}"/>
                      </a:ext>
                    </a:extLst>
                  </p14:cNvPr>
                  <p14:cNvContentPartPr/>
                  <p14:nvPr/>
                </p14:nvContentPartPr>
                <p14:xfrm>
                  <a:off x="10313680" y="3375776"/>
                  <a:ext cx="7560" cy="124200"/>
                </p14:xfrm>
              </p:contentPart>
            </mc:Choice>
            <mc:Fallback xmlns=""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37551B53-3780-466C-82F3-E508451551BB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0295680" y="3357776"/>
                    <a:ext cx="4320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53" name="잉크 152">
                    <a:extLst>
                      <a:ext uri="{FF2B5EF4-FFF2-40B4-BE49-F238E27FC236}">
                        <a16:creationId xmlns:a16="http://schemas.microsoft.com/office/drawing/2014/main" id="{78382CC5-7902-4304-B0F1-19A0C72D21F8}"/>
                      </a:ext>
                    </a:extLst>
                  </p14:cNvPr>
                  <p14:cNvContentPartPr/>
                  <p14:nvPr/>
                </p14:nvContentPartPr>
                <p14:xfrm>
                  <a:off x="10167880" y="3563696"/>
                  <a:ext cx="12240" cy="66240"/>
                </p14:xfrm>
              </p:contentPart>
            </mc:Choice>
            <mc:Fallback xmlns="">
              <p:pic>
                <p:nvPicPr>
                  <p:cNvPr id="153" name="잉크 152">
                    <a:extLst>
                      <a:ext uri="{FF2B5EF4-FFF2-40B4-BE49-F238E27FC236}">
                        <a16:creationId xmlns:a16="http://schemas.microsoft.com/office/drawing/2014/main" id="{78382CC5-7902-4304-B0F1-19A0C72D21F8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0149880" y="3546056"/>
                    <a:ext cx="4788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54" name="잉크 153">
                    <a:extLst>
                      <a:ext uri="{FF2B5EF4-FFF2-40B4-BE49-F238E27FC236}">
                        <a16:creationId xmlns:a16="http://schemas.microsoft.com/office/drawing/2014/main" id="{E445A217-CE29-441E-9376-F94F2B6AAF7C}"/>
                      </a:ext>
                    </a:extLst>
                  </p14:cNvPr>
                  <p14:cNvContentPartPr/>
                  <p14:nvPr/>
                </p14:nvContentPartPr>
                <p14:xfrm>
                  <a:off x="10206040" y="3514016"/>
                  <a:ext cx="73080" cy="163440"/>
                </p14:xfrm>
              </p:contentPart>
            </mc:Choice>
            <mc:Fallback xmlns="">
              <p:pic>
                <p:nvPicPr>
                  <p:cNvPr id="154" name="잉크 153">
                    <a:extLst>
                      <a:ext uri="{FF2B5EF4-FFF2-40B4-BE49-F238E27FC236}">
                        <a16:creationId xmlns:a16="http://schemas.microsoft.com/office/drawing/2014/main" id="{E445A217-CE29-441E-9376-F94F2B6AAF7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0188400" y="3496016"/>
                    <a:ext cx="10872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55" name="잉크 154">
                    <a:extLst>
                      <a:ext uri="{FF2B5EF4-FFF2-40B4-BE49-F238E27FC236}">
                        <a16:creationId xmlns:a16="http://schemas.microsoft.com/office/drawing/2014/main" id="{E550FA76-6909-47E5-B48D-EEEBA6D9FFDD}"/>
                      </a:ext>
                    </a:extLst>
                  </p14:cNvPr>
                  <p14:cNvContentPartPr/>
                  <p14:nvPr/>
                </p14:nvContentPartPr>
                <p14:xfrm>
                  <a:off x="10344640" y="3431936"/>
                  <a:ext cx="100080" cy="127440"/>
                </p14:xfrm>
              </p:contentPart>
            </mc:Choice>
            <mc:Fallback xmlns="">
              <p:pic>
                <p:nvPicPr>
                  <p:cNvPr id="155" name="잉크 154">
                    <a:extLst>
                      <a:ext uri="{FF2B5EF4-FFF2-40B4-BE49-F238E27FC236}">
                        <a16:creationId xmlns:a16="http://schemas.microsoft.com/office/drawing/2014/main" id="{E550FA76-6909-47E5-B48D-EEEBA6D9FFDD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0327000" y="3413936"/>
                    <a:ext cx="13572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56" name="잉크 155">
                    <a:extLst>
                      <a:ext uri="{FF2B5EF4-FFF2-40B4-BE49-F238E27FC236}">
                        <a16:creationId xmlns:a16="http://schemas.microsoft.com/office/drawing/2014/main" id="{BE0DA548-FBD5-4F91-87DA-C6D5647479C0}"/>
                      </a:ext>
                    </a:extLst>
                  </p14:cNvPr>
                  <p14:cNvContentPartPr/>
                  <p14:nvPr/>
                </p14:nvContentPartPr>
                <p14:xfrm>
                  <a:off x="10517440" y="3424016"/>
                  <a:ext cx="43920" cy="127800"/>
                </p14:xfrm>
              </p:contentPart>
            </mc:Choice>
            <mc:Fallback xmlns="">
              <p:pic>
                <p:nvPicPr>
                  <p:cNvPr id="156" name="잉크 155">
                    <a:extLst>
                      <a:ext uri="{FF2B5EF4-FFF2-40B4-BE49-F238E27FC236}">
                        <a16:creationId xmlns:a16="http://schemas.microsoft.com/office/drawing/2014/main" id="{BE0DA548-FBD5-4F91-87DA-C6D5647479C0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0499440" y="3406376"/>
                    <a:ext cx="795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57" name="잉크 156">
                    <a:extLst>
                      <a:ext uri="{FF2B5EF4-FFF2-40B4-BE49-F238E27FC236}">
                        <a16:creationId xmlns:a16="http://schemas.microsoft.com/office/drawing/2014/main" id="{F2974EAD-4BA7-46F3-AD91-117FB047CC30}"/>
                      </a:ext>
                    </a:extLst>
                  </p14:cNvPr>
                  <p14:cNvContentPartPr/>
                  <p14:nvPr/>
                </p14:nvContentPartPr>
                <p14:xfrm>
                  <a:off x="10394680" y="3583856"/>
                  <a:ext cx="119520" cy="15120"/>
                </p14:xfrm>
              </p:contentPart>
            </mc:Choice>
            <mc:Fallback xmlns="">
              <p:pic>
                <p:nvPicPr>
                  <p:cNvPr id="157" name="잉크 156">
                    <a:extLst>
                      <a:ext uri="{FF2B5EF4-FFF2-40B4-BE49-F238E27FC236}">
                        <a16:creationId xmlns:a16="http://schemas.microsoft.com/office/drawing/2014/main" id="{F2974EAD-4BA7-46F3-AD91-117FB047CC30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0376680" y="3565856"/>
                    <a:ext cx="1551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58" name="잉크 157">
                    <a:extLst>
                      <a:ext uri="{FF2B5EF4-FFF2-40B4-BE49-F238E27FC236}">
                        <a16:creationId xmlns:a16="http://schemas.microsoft.com/office/drawing/2014/main" id="{19AA65E9-0476-4955-86D2-77238FABDDC6}"/>
                      </a:ext>
                    </a:extLst>
                  </p14:cNvPr>
                  <p14:cNvContentPartPr/>
                  <p14:nvPr/>
                </p14:nvContentPartPr>
                <p14:xfrm>
                  <a:off x="10428520" y="3602576"/>
                  <a:ext cx="14040" cy="81360"/>
                </p14:xfrm>
              </p:contentPart>
            </mc:Choice>
            <mc:Fallback xmlns="">
              <p:pic>
                <p:nvPicPr>
                  <p:cNvPr id="158" name="잉크 157">
                    <a:extLst>
                      <a:ext uri="{FF2B5EF4-FFF2-40B4-BE49-F238E27FC236}">
                        <a16:creationId xmlns:a16="http://schemas.microsoft.com/office/drawing/2014/main" id="{19AA65E9-0476-4955-86D2-77238FABDDC6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0410520" y="3584936"/>
                    <a:ext cx="4968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59" name="잉크 158">
                    <a:extLst>
                      <a:ext uri="{FF2B5EF4-FFF2-40B4-BE49-F238E27FC236}">
                        <a16:creationId xmlns:a16="http://schemas.microsoft.com/office/drawing/2014/main" id="{ECD3A8C6-AA5D-4D89-886B-1A98ABB47C36}"/>
                      </a:ext>
                    </a:extLst>
                  </p14:cNvPr>
                  <p14:cNvContentPartPr/>
                  <p14:nvPr/>
                </p14:nvContentPartPr>
                <p14:xfrm>
                  <a:off x="10486120" y="3612656"/>
                  <a:ext cx="67680" cy="66600"/>
                </p14:xfrm>
              </p:contentPart>
            </mc:Choice>
            <mc:Fallback xmlns="">
              <p:pic>
                <p:nvPicPr>
                  <p:cNvPr id="159" name="잉크 158">
                    <a:extLst>
                      <a:ext uri="{FF2B5EF4-FFF2-40B4-BE49-F238E27FC236}">
                        <a16:creationId xmlns:a16="http://schemas.microsoft.com/office/drawing/2014/main" id="{ECD3A8C6-AA5D-4D89-886B-1A98ABB47C36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0468120" y="3595016"/>
                    <a:ext cx="10332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83416F3F-B38C-4CBA-BAD2-3298A9C22D95}"/>
                      </a:ext>
                    </a:extLst>
                  </p14:cNvPr>
                  <p14:cNvContentPartPr/>
                  <p14:nvPr/>
                </p14:nvContentPartPr>
                <p14:xfrm>
                  <a:off x="10581160" y="3553976"/>
                  <a:ext cx="77040" cy="90000"/>
                </p14:xfrm>
              </p:contentPart>
            </mc:Choice>
            <mc:Fallback xmlns=""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83416F3F-B38C-4CBA-BAD2-3298A9C22D95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0563520" y="3536336"/>
                    <a:ext cx="11268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61" name="잉크 160">
                    <a:extLst>
                      <a:ext uri="{FF2B5EF4-FFF2-40B4-BE49-F238E27FC236}">
                        <a16:creationId xmlns:a16="http://schemas.microsoft.com/office/drawing/2014/main" id="{DAA5965C-9DCC-455F-8C48-52E716C9E689}"/>
                      </a:ext>
                    </a:extLst>
                  </p14:cNvPr>
                  <p14:cNvContentPartPr/>
                  <p14:nvPr/>
                </p14:nvContentPartPr>
                <p14:xfrm>
                  <a:off x="10633360" y="3547136"/>
                  <a:ext cx="131400" cy="118800"/>
                </p14:xfrm>
              </p:contentPart>
            </mc:Choice>
            <mc:Fallback xmlns="">
              <p:pic>
                <p:nvPicPr>
                  <p:cNvPr id="161" name="잉크 160">
                    <a:extLst>
                      <a:ext uri="{FF2B5EF4-FFF2-40B4-BE49-F238E27FC236}">
                        <a16:creationId xmlns:a16="http://schemas.microsoft.com/office/drawing/2014/main" id="{DAA5965C-9DCC-455F-8C48-52E716C9E68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0615360" y="3529496"/>
                    <a:ext cx="1670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953E86AC-3BBE-4180-B657-5DCCEB522A16}"/>
                      </a:ext>
                    </a:extLst>
                  </p14:cNvPr>
                  <p14:cNvContentPartPr/>
                  <p14:nvPr/>
                </p14:nvContentPartPr>
                <p14:xfrm>
                  <a:off x="10806520" y="3566936"/>
                  <a:ext cx="13320" cy="126360"/>
                </p14:xfrm>
              </p:contentPart>
            </mc:Choice>
            <mc:Fallback xmlns=""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953E86AC-3BBE-4180-B657-5DCCEB522A16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788520" y="3548936"/>
                    <a:ext cx="48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63" name="잉크 162">
                    <a:extLst>
                      <a:ext uri="{FF2B5EF4-FFF2-40B4-BE49-F238E27FC236}">
                        <a16:creationId xmlns:a16="http://schemas.microsoft.com/office/drawing/2014/main" id="{200AFFA1-1581-4FDE-AB60-B2461B2D5E64}"/>
                      </a:ext>
                    </a:extLst>
                  </p14:cNvPr>
                  <p14:cNvContentPartPr/>
                  <p14:nvPr/>
                </p14:nvContentPartPr>
                <p14:xfrm>
                  <a:off x="10841800" y="3542816"/>
                  <a:ext cx="99360" cy="120240"/>
                </p14:xfrm>
              </p:contentPart>
            </mc:Choice>
            <mc:Fallback xmlns="">
              <p:pic>
                <p:nvPicPr>
                  <p:cNvPr id="163" name="잉크 162">
                    <a:extLst>
                      <a:ext uri="{FF2B5EF4-FFF2-40B4-BE49-F238E27FC236}">
                        <a16:creationId xmlns:a16="http://schemas.microsoft.com/office/drawing/2014/main" id="{200AFFA1-1581-4FDE-AB60-B2461B2D5E64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0824160" y="3525176"/>
                    <a:ext cx="1350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75CF83BC-8D5A-4C93-8808-AC25A51C6061}"/>
                      </a:ext>
                    </a:extLst>
                  </p14:cNvPr>
                  <p14:cNvContentPartPr/>
                  <p14:nvPr/>
                </p14:nvContentPartPr>
                <p14:xfrm>
                  <a:off x="10937560" y="3588536"/>
                  <a:ext cx="78840" cy="35280"/>
                </p14:xfrm>
              </p:contentPart>
            </mc:Choice>
            <mc:Fallback xmlns=""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75CF83BC-8D5A-4C93-8808-AC25A51C606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0919560" y="3570896"/>
                    <a:ext cx="11448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65" name="잉크 164">
                    <a:extLst>
                      <a:ext uri="{FF2B5EF4-FFF2-40B4-BE49-F238E27FC236}">
                        <a16:creationId xmlns:a16="http://schemas.microsoft.com/office/drawing/2014/main" id="{FA622023-1265-4426-A1E7-39C91786C824}"/>
                      </a:ext>
                    </a:extLst>
                  </p14:cNvPr>
                  <p14:cNvContentPartPr/>
                  <p14:nvPr/>
                </p14:nvContentPartPr>
                <p14:xfrm>
                  <a:off x="11007400" y="3571256"/>
                  <a:ext cx="22320" cy="238680"/>
                </p14:xfrm>
              </p:contentPart>
            </mc:Choice>
            <mc:Fallback xmlns="">
              <p:pic>
                <p:nvPicPr>
                  <p:cNvPr id="165" name="잉크 164">
                    <a:extLst>
                      <a:ext uri="{FF2B5EF4-FFF2-40B4-BE49-F238E27FC236}">
                        <a16:creationId xmlns:a16="http://schemas.microsoft.com/office/drawing/2014/main" id="{FA622023-1265-4426-A1E7-39C91786C824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0989400" y="3553256"/>
                    <a:ext cx="5796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5BE93555-959E-4F1A-AAC5-8B0B3576D6FA}"/>
                      </a:ext>
                    </a:extLst>
                  </p14:cNvPr>
                  <p14:cNvContentPartPr/>
                  <p14:nvPr/>
                </p14:nvContentPartPr>
                <p14:xfrm>
                  <a:off x="11160400" y="3544976"/>
                  <a:ext cx="107640" cy="118800"/>
                </p14:xfrm>
              </p:contentPart>
            </mc:Choice>
            <mc:Fallback xmlns="">
              <p:pic>
                <p:nvPicPr>
                  <p:cNvPr id="167" name="잉크 166">
                    <a:extLst>
                      <a:ext uri="{FF2B5EF4-FFF2-40B4-BE49-F238E27FC236}">
                        <a16:creationId xmlns:a16="http://schemas.microsoft.com/office/drawing/2014/main" id="{5BE93555-959E-4F1A-AAC5-8B0B3576D6FA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1142760" y="3526976"/>
                    <a:ext cx="1432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50920582-CCC6-4C94-ABEF-54D424574725}"/>
                      </a:ext>
                    </a:extLst>
                  </p14:cNvPr>
                  <p14:cNvContentPartPr/>
                  <p14:nvPr/>
                </p14:nvContentPartPr>
                <p14:xfrm>
                  <a:off x="11212240" y="3610496"/>
                  <a:ext cx="48960" cy="69120"/>
                </p14:xfrm>
              </p:contentPart>
            </mc:Choice>
            <mc:Fallback xmlns="">
              <p:pic>
                <p:nvPicPr>
                  <p:cNvPr id="168" name="잉크 167">
                    <a:extLst>
                      <a:ext uri="{FF2B5EF4-FFF2-40B4-BE49-F238E27FC236}">
                        <a16:creationId xmlns:a16="http://schemas.microsoft.com/office/drawing/2014/main" id="{50920582-CCC6-4C94-ABEF-54D424574725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11194600" y="3592496"/>
                    <a:ext cx="8460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E8CCE39B-FB73-4F67-9CD6-342808FB00C5}"/>
                      </a:ext>
                    </a:extLst>
                  </p14:cNvPr>
                  <p14:cNvContentPartPr/>
                  <p14:nvPr/>
                </p14:nvContentPartPr>
                <p14:xfrm>
                  <a:off x="11274160" y="3595376"/>
                  <a:ext cx="73080" cy="208800"/>
                </p14:xfrm>
              </p:contentPart>
            </mc:Choice>
            <mc:Fallback xmlns="">
              <p:pic>
                <p:nvPicPr>
                  <p:cNvPr id="169" name="잉크 168">
                    <a:extLst>
                      <a:ext uri="{FF2B5EF4-FFF2-40B4-BE49-F238E27FC236}">
                        <a16:creationId xmlns:a16="http://schemas.microsoft.com/office/drawing/2014/main" id="{E8CCE39B-FB73-4F67-9CD6-342808FB00C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1256160" y="3577736"/>
                    <a:ext cx="1087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70" name="잉크 169">
                    <a:extLst>
                      <a:ext uri="{FF2B5EF4-FFF2-40B4-BE49-F238E27FC236}">
                        <a16:creationId xmlns:a16="http://schemas.microsoft.com/office/drawing/2014/main" id="{9847D8E2-DD80-4D41-B593-05F72021E7BE}"/>
                      </a:ext>
                    </a:extLst>
                  </p14:cNvPr>
                  <p14:cNvContentPartPr/>
                  <p14:nvPr/>
                </p14:nvContentPartPr>
                <p14:xfrm>
                  <a:off x="11416000" y="3592136"/>
                  <a:ext cx="100440" cy="82800"/>
                </p14:xfrm>
              </p:contentPart>
            </mc:Choice>
            <mc:Fallback xmlns="">
              <p:pic>
                <p:nvPicPr>
                  <p:cNvPr id="170" name="잉크 169">
                    <a:extLst>
                      <a:ext uri="{FF2B5EF4-FFF2-40B4-BE49-F238E27FC236}">
                        <a16:creationId xmlns:a16="http://schemas.microsoft.com/office/drawing/2014/main" id="{9847D8E2-DD80-4D41-B593-05F72021E7BE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1398360" y="3574136"/>
                    <a:ext cx="13608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FA0A01E3-F376-4F0D-AB6E-F059F1EB5EF4}"/>
                      </a:ext>
                    </a:extLst>
                  </p14:cNvPr>
                  <p14:cNvContentPartPr/>
                  <p14:nvPr/>
                </p14:nvContentPartPr>
                <p14:xfrm>
                  <a:off x="11504200" y="3566936"/>
                  <a:ext cx="93240" cy="239400"/>
                </p14:xfrm>
              </p:contentPart>
            </mc:Choice>
            <mc:Fallback xmlns="">
              <p:pic>
                <p:nvPicPr>
                  <p:cNvPr id="171" name="잉크 170">
                    <a:extLst>
                      <a:ext uri="{FF2B5EF4-FFF2-40B4-BE49-F238E27FC236}">
                        <a16:creationId xmlns:a16="http://schemas.microsoft.com/office/drawing/2014/main" id="{FA0A01E3-F376-4F0D-AB6E-F059F1EB5EF4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1486560" y="3548936"/>
                    <a:ext cx="12888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73" name="잉크 172">
                    <a:extLst>
                      <a:ext uri="{FF2B5EF4-FFF2-40B4-BE49-F238E27FC236}">
                        <a16:creationId xmlns:a16="http://schemas.microsoft.com/office/drawing/2014/main" id="{A4B13A35-C670-4C24-A4FE-56639E460F73}"/>
                      </a:ext>
                    </a:extLst>
                  </p14:cNvPr>
                  <p14:cNvContentPartPr/>
                  <p14:nvPr/>
                </p14:nvContentPartPr>
                <p14:xfrm>
                  <a:off x="11658640" y="3609056"/>
                  <a:ext cx="48600" cy="78840"/>
                </p14:xfrm>
              </p:contentPart>
            </mc:Choice>
            <mc:Fallback xmlns="">
              <p:pic>
                <p:nvPicPr>
                  <p:cNvPr id="173" name="잉크 172">
                    <a:extLst>
                      <a:ext uri="{FF2B5EF4-FFF2-40B4-BE49-F238E27FC236}">
                        <a16:creationId xmlns:a16="http://schemas.microsoft.com/office/drawing/2014/main" id="{A4B13A35-C670-4C24-A4FE-56639E460F73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1640640" y="3591056"/>
                    <a:ext cx="842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74" name="잉크 173">
                    <a:extLst>
                      <a:ext uri="{FF2B5EF4-FFF2-40B4-BE49-F238E27FC236}">
                        <a16:creationId xmlns:a16="http://schemas.microsoft.com/office/drawing/2014/main" id="{77EE2A31-E700-4126-91E8-4C6B4D2EFCC0}"/>
                      </a:ext>
                    </a:extLst>
                  </p14:cNvPr>
                  <p14:cNvContentPartPr/>
                  <p14:nvPr/>
                </p14:nvContentPartPr>
                <p14:xfrm>
                  <a:off x="11693560" y="3588176"/>
                  <a:ext cx="73080" cy="243360"/>
                </p14:xfrm>
              </p:contentPart>
            </mc:Choice>
            <mc:Fallback xmlns="">
              <p:pic>
                <p:nvPicPr>
                  <p:cNvPr id="174" name="잉크 173">
                    <a:extLst>
                      <a:ext uri="{FF2B5EF4-FFF2-40B4-BE49-F238E27FC236}">
                        <a16:creationId xmlns:a16="http://schemas.microsoft.com/office/drawing/2014/main" id="{77EE2A31-E700-4126-91E8-4C6B4D2EFCC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11675560" y="3570176"/>
                    <a:ext cx="10872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AE592950-121E-41A7-BEDA-FB70412D843D}"/>
                      </a:ext>
                    </a:extLst>
                  </p14:cNvPr>
                  <p14:cNvContentPartPr/>
                  <p14:nvPr/>
                </p14:nvContentPartPr>
                <p14:xfrm>
                  <a:off x="11776360" y="3664856"/>
                  <a:ext cx="77040" cy="76680"/>
                </p14:xfrm>
              </p:contentPart>
            </mc:Choice>
            <mc:Fallback xmlns="">
              <p:pic>
                <p:nvPicPr>
                  <p:cNvPr id="175" name="잉크 174">
                    <a:extLst>
                      <a:ext uri="{FF2B5EF4-FFF2-40B4-BE49-F238E27FC236}">
                        <a16:creationId xmlns:a16="http://schemas.microsoft.com/office/drawing/2014/main" id="{AE592950-121E-41A7-BEDA-FB70412D843D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1758360" y="3646856"/>
                    <a:ext cx="11268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4D860085-C96C-4B22-A84E-A6A1282B9537}"/>
                      </a:ext>
                    </a:extLst>
                  </p14:cNvPr>
                  <p14:cNvContentPartPr/>
                  <p14:nvPr/>
                </p14:nvContentPartPr>
                <p14:xfrm>
                  <a:off x="11830360" y="3663416"/>
                  <a:ext cx="62640" cy="58320"/>
                </p14:xfrm>
              </p:contentPart>
            </mc:Choice>
            <mc:Fallback xmlns=""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4D860085-C96C-4B22-A84E-A6A1282B9537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1812360" y="3645416"/>
                    <a:ext cx="982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4D1FC76F-9A4E-4A48-9BCB-2AB6AE0D2E33}"/>
                      </a:ext>
                    </a:extLst>
                  </p14:cNvPr>
                  <p14:cNvContentPartPr/>
                  <p14:nvPr/>
                </p14:nvContentPartPr>
                <p14:xfrm>
                  <a:off x="11899840" y="3611216"/>
                  <a:ext cx="64800" cy="232560"/>
                </p14:xfrm>
              </p:contentPart>
            </mc:Choice>
            <mc:Fallback xmlns=""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4D1FC76F-9A4E-4A48-9BCB-2AB6AE0D2E3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1881840" y="3593576"/>
                    <a:ext cx="10044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16A8B4DE-2329-4255-BA48-3E8372C2F68B}"/>
                      </a:ext>
                    </a:extLst>
                  </p14:cNvPr>
                  <p14:cNvContentPartPr/>
                  <p14:nvPr/>
                </p14:nvContentPartPr>
                <p14:xfrm>
                  <a:off x="11989480" y="3608336"/>
                  <a:ext cx="90000" cy="173880"/>
                </p14:xfrm>
              </p:contentPart>
            </mc:Choice>
            <mc:Fallback xmlns=""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16A8B4DE-2329-4255-BA48-3E8372C2F68B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1971480" y="3590696"/>
                    <a:ext cx="12564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80" name="잉크 179">
                    <a:extLst>
                      <a:ext uri="{FF2B5EF4-FFF2-40B4-BE49-F238E27FC236}">
                        <a16:creationId xmlns:a16="http://schemas.microsoft.com/office/drawing/2014/main" id="{B249CE90-FD2B-490A-A85B-7C7C942024A3}"/>
                      </a:ext>
                    </a:extLst>
                  </p14:cNvPr>
                  <p14:cNvContentPartPr/>
                  <p14:nvPr/>
                </p14:nvContentPartPr>
                <p14:xfrm>
                  <a:off x="11964280" y="3888776"/>
                  <a:ext cx="1800" cy="4320"/>
                </p14:xfrm>
              </p:contentPart>
            </mc:Choice>
            <mc:Fallback xmlns="">
              <p:pic>
                <p:nvPicPr>
                  <p:cNvPr id="180" name="잉크 179">
                    <a:extLst>
                      <a:ext uri="{FF2B5EF4-FFF2-40B4-BE49-F238E27FC236}">
                        <a16:creationId xmlns:a16="http://schemas.microsoft.com/office/drawing/2014/main" id="{B249CE90-FD2B-490A-A85B-7C7C942024A3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1946280" y="3871136"/>
                    <a:ext cx="37440" cy="3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0992D28-B50E-4A00-A54A-C4672F2431D6}"/>
                </a:ext>
              </a:extLst>
            </p:cNvPr>
            <p:cNvGrpSpPr/>
            <p:nvPr/>
          </p:nvGrpSpPr>
          <p:grpSpPr>
            <a:xfrm>
              <a:off x="8705200" y="3216656"/>
              <a:ext cx="313200" cy="384840"/>
              <a:chOff x="8705200" y="3216656"/>
              <a:chExt cx="313200" cy="38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82" name="잉크 181">
                    <a:extLst>
                      <a:ext uri="{FF2B5EF4-FFF2-40B4-BE49-F238E27FC236}">
                        <a16:creationId xmlns:a16="http://schemas.microsoft.com/office/drawing/2014/main" id="{7422600B-DA2A-440B-B7A3-2E6D84B5A8B4}"/>
                      </a:ext>
                    </a:extLst>
                  </p14:cNvPr>
                  <p14:cNvContentPartPr/>
                  <p14:nvPr/>
                </p14:nvContentPartPr>
                <p14:xfrm>
                  <a:off x="8705200" y="3222416"/>
                  <a:ext cx="16920" cy="379080"/>
                </p14:xfrm>
              </p:contentPart>
            </mc:Choice>
            <mc:Fallback xmlns="">
              <p:pic>
                <p:nvPicPr>
                  <p:cNvPr id="182" name="잉크 181">
                    <a:extLst>
                      <a:ext uri="{FF2B5EF4-FFF2-40B4-BE49-F238E27FC236}">
                        <a16:creationId xmlns:a16="http://schemas.microsoft.com/office/drawing/2014/main" id="{7422600B-DA2A-440B-B7A3-2E6D84B5A8B4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8696560" y="3213416"/>
                    <a:ext cx="34560" cy="39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83" name="잉크 182">
                    <a:extLst>
                      <a:ext uri="{FF2B5EF4-FFF2-40B4-BE49-F238E27FC236}">
                        <a16:creationId xmlns:a16="http://schemas.microsoft.com/office/drawing/2014/main" id="{37FA8E35-6787-421B-8DCE-8D1F2BB7709F}"/>
                      </a:ext>
                    </a:extLst>
                  </p14:cNvPr>
                  <p14:cNvContentPartPr/>
                  <p14:nvPr/>
                </p14:nvContentPartPr>
                <p14:xfrm>
                  <a:off x="8721760" y="3216656"/>
                  <a:ext cx="296640" cy="378360"/>
                </p14:xfrm>
              </p:contentPart>
            </mc:Choice>
            <mc:Fallback xmlns="">
              <p:pic>
                <p:nvPicPr>
                  <p:cNvPr id="183" name="잉크 182">
                    <a:extLst>
                      <a:ext uri="{FF2B5EF4-FFF2-40B4-BE49-F238E27FC236}">
                        <a16:creationId xmlns:a16="http://schemas.microsoft.com/office/drawing/2014/main" id="{37FA8E35-6787-421B-8DCE-8D1F2BB7709F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8713120" y="3207656"/>
                    <a:ext cx="314280" cy="39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F5B8F0BC-9202-43F8-9237-CF92648847CE}"/>
              </a:ext>
            </a:extLst>
          </p:cNvPr>
          <p:cNvGrpSpPr/>
          <p:nvPr/>
        </p:nvGrpSpPr>
        <p:grpSpPr>
          <a:xfrm>
            <a:off x="5404966" y="4073939"/>
            <a:ext cx="4097160" cy="2373480"/>
            <a:chOff x="5810080" y="3819296"/>
            <a:chExt cx="4097160" cy="2373480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3D20AB94-2076-43F5-A515-9F6900594844}"/>
                </a:ext>
              </a:extLst>
            </p:cNvPr>
            <p:cNvGrpSpPr/>
            <p:nvPr/>
          </p:nvGrpSpPr>
          <p:grpSpPr>
            <a:xfrm>
              <a:off x="5810080" y="4165616"/>
              <a:ext cx="494640" cy="500040"/>
              <a:chOff x="5810080" y="4165616"/>
              <a:chExt cx="494640" cy="50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17101FFE-4017-4D13-B6E6-D1A43309C7C2}"/>
                      </a:ext>
                    </a:extLst>
                  </p14:cNvPr>
                  <p14:cNvContentPartPr/>
                  <p14:nvPr/>
                </p14:nvContentPartPr>
                <p14:xfrm>
                  <a:off x="5810080" y="4307096"/>
                  <a:ext cx="329040" cy="2844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17101FFE-4017-4D13-B6E6-D1A43309C7C2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5792440" y="4289096"/>
                    <a:ext cx="3646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424CFF78-52E6-4D50-B0A1-01714A9FE44F}"/>
                      </a:ext>
                    </a:extLst>
                  </p14:cNvPr>
                  <p14:cNvContentPartPr/>
                  <p14:nvPr/>
                </p14:nvContentPartPr>
                <p14:xfrm>
                  <a:off x="5838880" y="4428776"/>
                  <a:ext cx="268560" cy="194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424CFF78-52E6-4D50-B0A1-01714A9FE44F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820880" y="4410776"/>
                    <a:ext cx="3042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035C380A-8BFA-4ADF-A4D7-D560CD6D52B1}"/>
                      </a:ext>
                    </a:extLst>
                  </p14:cNvPr>
                  <p14:cNvContentPartPr/>
                  <p14:nvPr/>
                </p14:nvContentPartPr>
                <p14:xfrm>
                  <a:off x="6069280" y="4165616"/>
                  <a:ext cx="25920" cy="17640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035C380A-8BFA-4ADF-A4D7-D560CD6D52B1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6051280" y="4147976"/>
                    <a:ext cx="615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E5B370F7-33A4-46D9-B1E4-734B978EA346}"/>
                      </a:ext>
                    </a:extLst>
                  </p14:cNvPr>
                  <p14:cNvContentPartPr/>
                  <p14:nvPr/>
                </p14:nvContentPartPr>
                <p14:xfrm>
                  <a:off x="6044440" y="4196936"/>
                  <a:ext cx="260280" cy="46872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E5B370F7-33A4-46D9-B1E4-734B978EA346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6026440" y="4179296"/>
                    <a:ext cx="295920" cy="504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6118F66-A5F1-43AD-8B90-107CBEDF28E7}"/>
                    </a:ext>
                  </a:extLst>
                </p14:cNvPr>
                <p14:cNvContentPartPr/>
                <p14:nvPr/>
              </p14:nvContentPartPr>
              <p14:xfrm>
                <a:off x="6903760" y="3819296"/>
                <a:ext cx="2725200" cy="50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6118F66-A5F1-43AD-8B90-107CBEDF28E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86120" y="3801656"/>
                  <a:ext cx="2760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BE16FAC-836D-4A6C-A471-F7B197C81137}"/>
                    </a:ext>
                  </a:extLst>
                </p14:cNvPr>
                <p14:cNvContentPartPr/>
                <p14:nvPr/>
              </p14:nvContentPartPr>
              <p14:xfrm>
                <a:off x="7024000" y="4203416"/>
                <a:ext cx="18000" cy="474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BE16FAC-836D-4A6C-A471-F7B197C8113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06000" y="4185776"/>
                  <a:ext cx="5364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F86BBF2-53F2-42C3-ACC4-C3D9F7A46CDD}"/>
                    </a:ext>
                  </a:extLst>
                </p14:cNvPr>
                <p14:cNvContentPartPr/>
                <p14:nvPr/>
              </p14:nvContentPartPr>
              <p14:xfrm>
                <a:off x="7013920" y="4167056"/>
                <a:ext cx="680760" cy="490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F86BBF2-53F2-42C3-ACC4-C3D9F7A46CD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95920" y="4149416"/>
                  <a:ext cx="7164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C759E72-7439-41BE-90F9-BDC58FE01E13}"/>
                    </a:ext>
                  </a:extLst>
                </p14:cNvPr>
                <p14:cNvContentPartPr/>
                <p14:nvPr/>
              </p14:nvContentPartPr>
              <p14:xfrm>
                <a:off x="7143160" y="4720736"/>
                <a:ext cx="551520" cy="104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C759E72-7439-41BE-90F9-BDC58FE01E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25160" y="4702736"/>
                  <a:ext cx="58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90C5A88-AE73-4328-91BD-410A3B86B7D3}"/>
                    </a:ext>
                  </a:extLst>
                </p14:cNvPr>
                <p14:cNvContentPartPr/>
                <p14:nvPr/>
              </p14:nvContentPartPr>
              <p14:xfrm>
                <a:off x="7338280" y="4279376"/>
                <a:ext cx="32760" cy="365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90C5A88-AE73-4328-91BD-410A3B86B7D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20640" y="4261376"/>
                  <a:ext cx="684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58E410F-3483-4D1E-83BB-CF9CBC228AF3}"/>
                    </a:ext>
                  </a:extLst>
                </p14:cNvPr>
                <p14:cNvContentPartPr/>
                <p14:nvPr/>
              </p14:nvContentPartPr>
              <p14:xfrm>
                <a:off x="7193920" y="4441376"/>
                <a:ext cx="309960" cy="9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58E410F-3483-4D1E-83BB-CF9CBC228AF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75920" y="4423376"/>
                  <a:ext cx="34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1F3C001-9A0C-4F1F-96DC-C7515179594F}"/>
                    </a:ext>
                  </a:extLst>
                </p14:cNvPr>
                <p14:cNvContentPartPr/>
                <p14:nvPr/>
              </p14:nvContentPartPr>
              <p14:xfrm>
                <a:off x="6401560" y="5998016"/>
                <a:ext cx="3505680" cy="1947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1F3C001-9A0C-4F1F-96DC-C751517959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83560" y="5980376"/>
                  <a:ext cx="3541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933D27B-AF31-4CDD-8095-AAE323EC592B}"/>
                    </a:ext>
                  </a:extLst>
                </p14:cNvPr>
                <p14:cNvContentPartPr/>
                <p14:nvPr/>
              </p14:nvContentPartPr>
              <p14:xfrm>
                <a:off x="7570120" y="5076416"/>
                <a:ext cx="194760" cy="232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933D27B-AF31-4CDD-8095-AAE323EC592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552480" y="5058416"/>
                  <a:ext cx="230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308D339-5080-475D-B13A-75C032FE7368}"/>
                    </a:ext>
                  </a:extLst>
                </p14:cNvPr>
                <p14:cNvContentPartPr/>
                <p14:nvPr/>
              </p14:nvContentPartPr>
              <p14:xfrm>
                <a:off x="7713760" y="5070656"/>
                <a:ext cx="281160" cy="2577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308D339-5080-475D-B13A-75C032FE73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95760" y="5053016"/>
                  <a:ext cx="316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5755337-09F5-4401-B4DB-5691695624AB}"/>
                    </a:ext>
                  </a:extLst>
                </p14:cNvPr>
                <p14:cNvContentPartPr/>
                <p14:nvPr/>
              </p14:nvContentPartPr>
              <p14:xfrm>
                <a:off x="7780360" y="5234096"/>
                <a:ext cx="2880" cy="61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5755337-09F5-4401-B4DB-5691695624A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62360" y="5216456"/>
                  <a:ext cx="38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6BC97F8-A090-40CE-B241-F7F5A071C986}"/>
                    </a:ext>
                  </a:extLst>
                </p14:cNvPr>
                <p14:cNvContentPartPr/>
                <p14:nvPr/>
              </p14:nvContentPartPr>
              <p14:xfrm>
                <a:off x="7823920" y="5232296"/>
                <a:ext cx="5040" cy="7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6BC97F8-A090-40CE-B241-F7F5A071C98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06280" y="5214656"/>
                  <a:ext cx="40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B40639-4B4A-495D-86AB-61E50F691FFB}"/>
                    </a:ext>
                  </a:extLst>
                </p14:cNvPr>
                <p14:cNvContentPartPr/>
                <p14:nvPr/>
              </p14:nvContentPartPr>
              <p14:xfrm>
                <a:off x="7657960" y="5356496"/>
                <a:ext cx="145800" cy="231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B40639-4B4A-495D-86AB-61E50F691F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40320" y="5338496"/>
                  <a:ext cx="181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4F16AFA-3F61-48CF-847B-43BF9DA86369}"/>
                    </a:ext>
                  </a:extLst>
                </p14:cNvPr>
                <p14:cNvContentPartPr/>
                <p14:nvPr/>
              </p14:nvContentPartPr>
              <p14:xfrm>
                <a:off x="7900240" y="5324456"/>
                <a:ext cx="178560" cy="1580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4F16AFA-3F61-48CF-847B-43BF9DA863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82240" y="5306456"/>
                  <a:ext cx="214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760DB0F-1DED-48BA-81C5-B482C8754CCC}"/>
                    </a:ext>
                  </a:extLst>
                </p14:cNvPr>
                <p14:cNvContentPartPr/>
                <p14:nvPr/>
              </p14:nvContentPartPr>
              <p14:xfrm>
                <a:off x="7671280" y="5378456"/>
                <a:ext cx="430920" cy="416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760DB0F-1DED-48BA-81C5-B482C8754CC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53280" y="5360456"/>
                  <a:ext cx="466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4F53F77-9429-4B9D-9167-46D640043238}"/>
                    </a:ext>
                  </a:extLst>
                </p14:cNvPr>
                <p14:cNvContentPartPr/>
                <p14:nvPr/>
              </p14:nvContentPartPr>
              <p14:xfrm>
                <a:off x="7823920" y="5816576"/>
                <a:ext cx="128520" cy="1782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4F53F77-9429-4B9D-9167-46D6400432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06280" y="5798936"/>
                  <a:ext cx="164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9FDE6836-6875-4F4D-8753-6A4A807A59C7}"/>
                    </a:ext>
                  </a:extLst>
                </p14:cNvPr>
                <p14:cNvContentPartPr/>
                <p14:nvPr/>
              </p14:nvContentPartPr>
              <p14:xfrm>
                <a:off x="8029840" y="5821256"/>
                <a:ext cx="109800" cy="1767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9FDE6836-6875-4F4D-8753-6A4A807A59C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11840" y="5803256"/>
                  <a:ext cx="145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C78E187-6B22-4CAC-842F-0967154DC184}"/>
                    </a:ext>
                  </a:extLst>
                </p14:cNvPr>
                <p14:cNvContentPartPr/>
                <p14:nvPr/>
              </p14:nvContentPartPr>
              <p14:xfrm>
                <a:off x="6043000" y="5168936"/>
                <a:ext cx="55080" cy="1306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C78E187-6B22-4CAC-842F-0967154DC18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5000" y="5150936"/>
                  <a:ext cx="9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5A8BB15-85BE-4863-88AF-8B7B5FEB1CF3}"/>
                    </a:ext>
                  </a:extLst>
                </p14:cNvPr>
                <p14:cNvContentPartPr/>
                <p14:nvPr/>
              </p14:nvContentPartPr>
              <p14:xfrm>
                <a:off x="5861920" y="5188016"/>
                <a:ext cx="64440" cy="10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5A8BB15-85BE-4863-88AF-8B7B5FEB1C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44280" y="5170376"/>
                  <a:ext cx="100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4F78942-A4C9-4034-93AA-9912C70EEE3F}"/>
                    </a:ext>
                  </a:extLst>
                </p14:cNvPr>
                <p14:cNvContentPartPr/>
                <p14:nvPr/>
              </p14:nvContentPartPr>
              <p14:xfrm>
                <a:off x="6001600" y="5346416"/>
                <a:ext cx="6480" cy="18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4F78942-A4C9-4034-93AA-9912C70EEE3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983600" y="5328416"/>
                  <a:ext cx="42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C2F538B6-9739-401A-996B-C98B8B442504}"/>
                    </a:ext>
                  </a:extLst>
                </p14:cNvPr>
                <p14:cNvContentPartPr/>
                <p14:nvPr/>
              </p14:nvContentPartPr>
              <p14:xfrm>
                <a:off x="5963800" y="5425976"/>
                <a:ext cx="59040" cy="36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C2F538B6-9739-401A-996B-C98B8B44250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46160" y="5407976"/>
                  <a:ext cx="94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068DEB9-72EF-43B9-B7B1-E7051A1D9914}"/>
                    </a:ext>
                  </a:extLst>
                </p14:cNvPr>
                <p14:cNvContentPartPr/>
                <p14:nvPr/>
              </p14:nvContentPartPr>
              <p14:xfrm>
                <a:off x="5845360" y="5029976"/>
                <a:ext cx="12600" cy="633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068DEB9-72EF-43B9-B7B1-E7051A1D991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27720" y="5012336"/>
                  <a:ext cx="48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BD7B90AD-C6A9-4FA1-BA89-EBD7D04DD2A0}"/>
                    </a:ext>
                  </a:extLst>
                </p14:cNvPr>
                <p14:cNvContentPartPr/>
                <p14:nvPr/>
              </p14:nvContentPartPr>
              <p14:xfrm>
                <a:off x="5914480" y="5030696"/>
                <a:ext cx="6840" cy="630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BD7B90AD-C6A9-4FA1-BA89-EBD7D04DD2A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96480" y="5012696"/>
                  <a:ext cx="42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6D65003-F216-4A40-AC6A-2F5411DC21C6}"/>
                    </a:ext>
                  </a:extLst>
                </p14:cNvPr>
                <p14:cNvContentPartPr/>
                <p14:nvPr/>
              </p14:nvContentPartPr>
              <p14:xfrm>
                <a:off x="5982160" y="5049056"/>
                <a:ext cx="78120" cy="518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6D65003-F216-4A40-AC6A-2F5411DC21C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64520" y="5031056"/>
                  <a:ext cx="11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8211B2E-6496-4422-9392-5B07FE123D53}"/>
                    </a:ext>
                  </a:extLst>
                </p14:cNvPr>
                <p14:cNvContentPartPr/>
                <p14:nvPr/>
              </p14:nvContentPartPr>
              <p14:xfrm>
                <a:off x="6120040" y="5029616"/>
                <a:ext cx="3600" cy="180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8211B2E-6496-4422-9392-5B07FE123D5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02400" y="5011616"/>
                  <a:ext cx="39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1E325AA9-0B22-4D2D-8968-A39DFD60FF7D}"/>
                    </a:ext>
                  </a:extLst>
                </p14:cNvPr>
                <p14:cNvContentPartPr/>
                <p14:nvPr/>
              </p14:nvContentPartPr>
              <p14:xfrm>
                <a:off x="5842120" y="5518496"/>
                <a:ext cx="155160" cy="144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1E325AA9-0B22-4D2D-8968-A39DFD60FF7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24120" y="5500496"/>
                  <a:ext cx="190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E99F2C8-E516-476B-8DE2-EDA1262B8E28}"/>
                    </a:ext>
                  </a:extLst>
                </p14:cNvPr>
                <p14:cNvContentPartPr/>
                <p14:nvPr/>
              </p14:nvContentPartPr>
              <p14:xfrm>
                <a:off x="6063160" y="5537936"/>
                <a:ext cx="81720" cy="835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E99F2C8-E516-476B-8DE2-EDA1262B8E2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45520" y="5519936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442EFCB-E1D6-43C5-8987-42E8F367E71F}"/>
                    </a:ext>
                  </a:extLst>
                </p14:cNvPr>
                <p14:cNvContentPartPr/>
                <p14:nvPr/>
              </p14:nvContentPartPr>
              <p14:xfrm>
                <a:off x="5940040" y="5656736"/>
                <a:ext cx="119880" cy="415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442EFCB-E1D6-43C5-8987-42E8F367E71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922400" y="5638736"/>
                  <a:ext cx="1555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2CF4B40-D894-4319-80B5-9147E53D8C0D}"/>
                    </a:ext>
                  </a:extLst>
                </p14:cNvPr>
                <p14:cNvContentPartPr/>
                <p14:nvPr/>
              </p14:nvContentPartPr>
              <p14:xfrm>
                <a:off x="6124000" y="5910896"/>
                <a:ext cx="115920" cy="2073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2CF4B40-D894-4319-80B5-9147E53D8C0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06000" y="5892896"/>
                  <a:ext cx="151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01DB224-813F-4C06-89C3-1625552E1C3C}"/>
                    </a:ext>
                  </a:extLst>
                </p14:cNvPr>
                <p14:cNvContentPartPr/>
                <p14:nvPr/>
              </p14:nvContentPartPr>
              <p14:xfrm>
                <a:off x="8048560" y="3858176"/>
                <a:ext cx="343440" cy="1206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01DB224-813F-4C06-89C3-1625552E1C3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30560" y="3840536"/>
                  <a:ext cx="379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8FC69FD-226B-4851-B897-250EA4A068C8}"/>
                    </a:ext>
                  </a:extLst>
                </p14:cNvPr>
                <p14:cNvContentPartPr/>
                <p14:nvPr/>
              </p14:nvContentPartPr>
              <p14:xfrm>
                <a:off x="8023360" y="3924056"/>
                <a:ext cx="165240" cy="11844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8FC69FD-226B-4851-B897-250EA4A068C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05720" y="3906056"/>
                  <a:ext cx="200880" cy="154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D6742453-7B1F-4940-9A3C-F7DB60AE026F}"/>
                </a:ext>
              </a:extLst>
            </p:cNvPr>
            <p:cNvGrpSpPr/>
            <p:nvPr/>
          </p:nvGrpSpPr>
          <p:grpSpPr>
            <a:xfrm>
              <a:off x="8488480" y="4506896"/>
              <a:ext cx="783360" cy="1307880"/>
              <a:chOff x="8488480" y="4506896"/>
              <a:chExt cx="783360" cy="130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5CE5C22F-E24A-443A-A5F3-BD9867DCB424}"/>
                      </a:ext>
                    </a:extLst>
                  </p14:cNvPr>
                  <p14:cNvContentPartPr/>
                  <p14:nvPr/>
                </p14:nvContentPartPr>
                <p14:xfrm>
                  <a:off x="8529160" y="4541096"/>
                  <a:ext cx="34920" cy="100908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5CE5C22F-E24A-443A-A5F3-BD9867DCB424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511160" y="4523456"/>
                    <a:ext cx="70560" cy="10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6FB9B0A8-7348-415D-9814-89F61D2AC2C1}"/>
                      </a:ext>
                    </a:extLst>
                  </p14:cNvPr>
                  <p14:cNvContentPartPr/>
                  <p14:nvPr/>
                </p14:nvContentPartPr>
                <p14:xfrm>
                  <a:off x="8488480" y="4506896"/>
                  <a:ext cx="783360" cy="130788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6FB9B0A8-7348-415D-9814-89F61D2AC2C1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8470480" y="4488896"/>
                    <a:ext cx="819000" cy="134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75C5D211-3FAB-4081-8EF1-B0AAAC3BE5FE}"/>
                      </a:ext>
                    </a:extLst>
                  </p14:cNvPr>
                  <p14:cNvContentPartPr/>
                  <p14:nvPr/>
                </p14:nvContentPartPr>
                <p14:xfrm>
                  <a:off x="8564440" y="5054096"/>
                  <a:ext cx="183960" cy="17856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75C5D211-3FAB-4081-8EF1-B0AAAC3BE5FE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546800" y="5036456"/>
                    <a:ext cx="21960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296120B0-C770-49E6-82D2-29C7777DCB8D}"/>
                      </a:ext>
                    </a:extLst>
                  </p14:cNvPr>
                  <p14:cNvContentPartPr/>
                  <p14:nvPr/>
                </p14:nvContentPartPr>
                <p14:xfrm>
                  <a:off x="8649400" y="5130416"/>
                  <a:ext cx="3240" cy="468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296120B0-C770-49E6-82D2-29C7777DCB8D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8631760" y="5112776"/>
                    <a:ext cx="388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71C40D6C-56BD-413C-85DE-DDC6E9E8676D}"/>
                      </a:ext>
                    </a:extLst>
                  </p14:cNvPr>
                  <p14:cNvContentPartPr/>
                  <p14:nvPr/>
                </p14:nvContentPartPr>
                <p14:xfrm>
                  <a:off x="8686480" y="4595456"/>
                  <a:ext cx="69120" cy="55800"/>
                </p14:xfrm>
              </p:contentPart>
            </mc:Choice>
            <mc:Fallback xmlns=""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71C40D6C-56BD-413C-85DE-DDC6E9E8676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668480" y="4577816"/>
                    <a:ext cx="10476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86" name="잉크 185">
                    <a:extLst>
                      <a:ext uri="{FF2B5EF4-FFF2-40B4-BE49-F238E27FC236}">
                        <a16:creationId xmlns:a16="http://schemas.microsoft.com/office/drawing/2014/main" id="{B024FDBB-0088-4F12-9CDE-09DBD917BB92}"/>
                      </a:ext>
                    </a:extLst>
                  </p14:cNvPr>
                  <p14:cNvContentPartPr/>
                  <p14:nvPr/>
                </p14:nvContentPartPr>
                <p14:xfrm>
                  <a:off x="8653000" y="4684736"/>
                  <a:ext cx="145440" cy="18000"/>
                </p14:xfrm>
              </p:contentPart>
            </mc:Choice>
            <mc:Fallback xmlns="">
              <p:pic>
                <p:nvPicPr>
                  <p:cNvPr id="186" name="잉크 185">
                    <a:extLst>
                      <a:ext uri="{FF2B5EF4-FFF2-40B4-BE49-F238E27FC236}">
                        <a16:creationId xmlns:a16="http://schemas.microsoft.com/office/drawing/2014/main" id="{B024FDBB-0088-4F12-9CDE-09DBD917BB92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635000" y="4666736"/>
                    <a:ext cx="18108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87" name="잉크 186">
                    <a:extLst>
                      <a:ext uri="{FF2B5EF4-FFF2-40B4-BE49-F238E27FC236}">
                        <a16:creationId xmlns:a16="http://schemas.microsoft.com/office/drawing/2014/main" id="{7A4CEE3B-A65A-4FF6-BD6A-074C4468599E}"/>
                      </a:ext>
                    </a:extLst>
                  </p14:cNvPr>
                  <p14:cNvContentPartPr/>
                  <p14:nvPr/>
                </p14:nvContentPartPr>
                <p14:xfrm>
                  <a:off x="8721040" y="4709576"/>
                  <a:ext cx="26280" cy="78120"/>
                </p14:xfrm>
              </p:contentPart>
            </mc:Choice>
            <mc:Fallback xmlns="">
              <p:pic>
                <p:nvPicPr>
                  <p:cNvPr id="187" name="잉크 186">
                    <a:extLst>
                      <a:ext uri="{FF2B5EF4-FFF2-40B4-BE49-F238E27FC236}">
                        <a16:creationId xmlns:a16="http://schemas.microsoft.com/office/drawing/2014/main" id="{7A4CEE3B-A65A-4FF6-BD6A-074C4468599E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703400" y="4691576"/>
                    <a:ext cx="619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88" name="잉크 187">
                    <a:extLst>
                      <a:ext uri="{FF2B5EF4-FFF2-40B4-BE49-F238E27FC236}">
                        <a16:creationId xmlns:a16="http://schemas.microsoft.com/office/drawing/2014/main" id="{7C0D2837-C2D9-482D-9AD4-501A19226103}"/>
                      </a:ext>
                    </a:extLst>
                  </p14:cNvPr>
                  <p14:cNvContentPartPr/>
                  <p14:nvPr/>
                </p14:nvContentPartPr>
                <p14:xfrm>
                  <a:off x="8816440" y="4619936"/>
                  <a:ext cx="86040" cy="110880"/>
                </p14:xfrm>
              </p:contentPart>
            </mc:Choice>
            <mc:Fallback xmlns="">
              <p:pic>
                <p:nvPicPr>
                  <p:cNvPr id="188" name="잉크 187">
                    <a:extLst>
                      <a:ext uri="{FF2B5EF4-FFF2-40B4-BE49-F238E27FC236}">
                        <a16:creationId xmlns:a16="http://schemas.microsoft.com/office/drawing/2014/main" id="{7C0D2837-C2D9-482D-9AD4-501A19226103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798440" y="4601936"/>
                    <a:ext cx="1216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89" name="잉크 188">
                    <a:extLst>
                      <a:ext uri="{FF2B5EF4-FFF2-40B4-BE49-F238E27FC236}">
                        <a16:creationId xmlns:a16="http://schemas.microsoft.com/office/drawing/2014/main" id="{605F117C-9A38-4696-A222-64615149938A}"/>
                      </a:ext>
                    </a:extLst>
                  </p14:cNvPr>
                  <p14:cNvContentPartPr/>
                  <p14:nvPr/>
                </p14:nvContentPartPr>
                <p14:xfrm>
                  <a:off x="8916160" y="4622816"/>
                  <a:ext cx="12960" cy="138600"/>
                </p14:xfrm>
              </p:contentPart>
            </mc:Choice>
            <mc:Fallback xmlns="">
              <p:pic>
                <p:nvPicPr>
                  <p:cNvPr id="189" name="잉크 188">
                    <a:extLst>
                      <a:ext uri="{FF2B5EF4-FFF2-40B4-BE49-F238E27FC236}">
                        <a16:creationId xmlns:a16="http://schemas.microsoft.com/office/drawing/2014/main" id="{605F117C-9A38-4696-A222-64615149938A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898160" y="4604816"/>
                    <a:ext cx="486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90" name="잉크 189">
                    <a:extLst>
                      <a:ext uri="{FF2B5EF4-FFF2-40B4-BE49-F238E27FC236}">
                        <a16:creationId xmlns:a16="http://schemas.microsoft.com/office/drawing/2014/main" id="{D341C017-7A74-445D-A530-1A7ECF77642A}"/>
                      </a:ext>
                    </a:extLst>
                  </p14:cNvPr>
                  <p14:cNvContentPartPr/>
                  <p14:nvPr/>
                </p14:nvContentPartPr>
                <p14:xfrm>
                  <a:off x="8956480" y="4610576"/>
                  <a:ext cx="60480" cy="75960"/>
                </p14:xfrm>
              </p:contentPart>
            </mc:Choice>
            <mc:Fallback xmlns="">
              <p:pic>
                <p:nvPicPr>
                  <p:cNvPr id="190" name="잉크 189">
                    <a:extLst>
                      <a:ext uri="{FF2B5EF4-FFF2-40B4-BE49-F238E27FC236}">
                        <a16:creationId xmlns:a16="http://schemas.microsoft.com/office/drawing/2014/main" id="{D341C017-7A74-445D-A530-1A7ECF77642A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938480" y="4592576"/>
                    <a:ext cx="961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91" name="잉크 190">
                    <a:extLst>
                      <a:ext uri="{FF2B5EF4-FFF2-40B4-BE49-F238E27FC236}">
                        <a16:creationId xmlns:a16="http://schemas.microsoft.com/office/drawing/2014/main" id="{C80F0F0A-2B60-406B-A8EA-E44D14DA4B6E}"/>
                      </a:ext>
                    </a:extLst>
                  </p14:cNvPr>
                  <p14:cNvContentPartPr/>
                  <p14:nvPr/>
                </p14:nvContentPartPr>
                <p14:xfrm>
                  <a:off x="9002560" y="4659176"/>
                  <a:ext cx="36720" cy="23760"/>
                </p14:xfrm>
              </p:contentPart>
            </mc:Choice>
            <mc:Fallback xmlns="">
              <p:pic>
                <p:nvPicPr>
                  <p:cNvPr id="191" name="잉크 190">
                    <a:extLst>
                      <a:ext uri="{FF2B5EF4-FFF2-40B4-BE49-F238E27FC236}">
                        <a16:creationId xmlns:a16="http://schemas.microsoft.com/office/drawing/2014/main" id="{C80F0F0A-2B60-406B-A8EA-E44D14DA4B6E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8984920" y="4641176"/>
                    <a:ext cx="7236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92" name="잉크 191">
                    <a:extLst>
                      <a:ext uri="{FF2B5EF4-FFF2-40B4-BE49-F238E27FC236}">
                        <a16:creationId xmlns:a16="http://schemas.microsoft.com/office/drawing/2014/main" id="{66820EEC-21DF-499D-B643-01016363267D}"/>
                      </a:ext>
                    </a:extLst>
                  </p14:cNvPr>
                  <p14:cNvContentPartPr/>
                  <p14:nvPr/>
                </p14:nvContentPartPr>
                <p14:xfrm>
                  <a:off x="9086440" y="4637576"/>
                  <a:ext cx="5040" cy="16200"/>
                </p14:xfrm>
              </p:contentPart>
            </mc:Choice>
            <mc:Fallback xmlns="">
              <p:pic>
                <p:nvPicPr>
                  <p:cNvPr id="192" name="잉크 191">
                    <a:extLst>
                      <a:ext uri="{FF2B5EF4-FFF2-40B4-BE49-F238E27FC236}">
                        <a16:creationId xmlns:a16="http://schemas.microsoft.com/office/drawing/2014/main" id="{66820EEC-21DF-499D-B643-01016363267D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68800" y="4619936"/>
                    <a:ext cx="406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93" name="잉크 192">
                    <a:extLst>
                      <a:ext uri="{FF2B5EF4-FFF2-40B4-BE49-F238E27FC236}">
                        <a16:creationId xmlns:a16="http://schemas.microsoft.com/office/drawing/2014/main" id="{AEEE0C09-C6FD-4D67-89DB-0697D6503ECD}"/>
                      </a:ext>
                    </a:extLst>
                  </p14:cNvPr>
                  <p14:cNvContentPartPr/>
                  <p14:nvPr/>
                </p14:nvContentPartPr>
                <p14:xfrm>
                  <a:off x="9017680" y="4698776"/>
                  <a:ext cx="11520" cy="64800"/>
                </p14:xfrm>
              </p:contentPart>
            </mc:Choice>
            <mc:Fallback xmlns="">
              <p:pic>
                <p:nvPicPr>
                  <p:cNvPr id="193" name="잉크 192">
                    <a:extLst>
                      <a:ext uri="{FF2B5EF4-FFF2-40B4-BE49-F238E27FC236}">
                        <a16:creationId xmlns:a16="http://schemas.microsoft.com/office/drawing/2014/main" id="{AEEE0C09-C6FD-4D67-89DB-0697D6503ECD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999680" y="4681136"/>
                    <a:ext cx="471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94" name="잉크 193">
                    <a:extLst>
                      <a:ext uri="{FF2B5EF4-FFF2-40B4-BE49-F238E27FC236}">
                        <a16:creationId xmlns:a16="http://schemas.microsoft.com/office/drawing/2014/main" id="{C8F369ED-E77D-44D1-BB38-F78478816FAE}"/>
                      </a:ext>
                    </a:extLst>
                  </p14:cNvPr>
                  <p14:cNvContentPartPr/>
                  <p14:nvPr/>
                </p14:nvContentPartPr>
                <p14:xfrm>
                  <a:off x="9035680" y="4707056"/>
                  <a:ext cx="75600" cy="84960"/>
                </p14:xfrm>
              </p:contentPart>
            </mc:Choice>
            <mc:Fallback xmlns="">
              <p:pic>
                <p:nvPicPr>
                  <p:cNvPr id="194" name="잉크 193">
                    <a:extLst>
                      <a:ext uri="{FF2B5EF4-FFF2-40B4-BE49-F238E27FC236}">
                        <a16:creationId xmlns:a16="http://schemas.microsoft.com/office/drawing/2014/main" id="{C8F369ED-E77D-44D1-BB38-F78478816FAE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017680" y="4689056"/>
                    <a:ext cx="11124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A96DAF2-8044-421F-981C-61856FECCCEC}"/>
              </a:ext>
            </a:extLst>
          </p:cNvPr>
          <p:cNvSpPr txBox="1"/>
          <p:nvPr/>
        </p:nvSpPr>
        <p:spPr>
          <a:xfrm>
            <a:off x="6926288" y="217073"/>
            <a:ext cx="5054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Github</a:t>
            </a:r>
            <a:r>
              <a:rPr lang="en-US" altLang="ko-KR" sz="6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en-US" altLang="ko-KR" sz="6000" b="1" dirty="0" err="1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Kaggle</a:t>
            </a:r>
            <a:endParaRPr lang="ko-KR" altLang="en-US" sz="6000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107405A-B9A3-4236-857C-780F39871E25}"/>
              </a:ext>
            </a:extLst>
          </p:cNvPr>
          <p:cNvGrpSpPr/>
          <p:nvPr/>
        </p:nvGrpSpPr>
        <p:grpSpPr>
          <a:xfrm>
            <a:off x="10571866" y="4173119"/>
            <a:ext cx="1122120" cy="2023200"/>
            <a:chOff x="10640560" y="3998936"/>
            <a:chExt cx="1122120" cy="202320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55B6CF17-79DC-4DA7-8220-0180BF1A041D}"/>
                </a:ext>
              </a:extLst>
            </p:cNvPr>
            <p:cNvGrpSpPr/>
            <p:nvPr/>
          </p:nvGrpSpPr>
          <p:grpSpPr>
            <a:xfrm>
              <a:off x="10640560" y="3998936"/>
              <a:ext cx="414720" cy="347040"/>
              <a:chOff x="10640560" y="3998936"/>
              <a:chExt cx="414720" cy="34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22" name="잉크 221">
                    <a:extLst>
                      <a:ext uri="{FF2B5EF4-FFF2-40B4-BE49-F238E27FC236}">
                        <a16:creationId xmlns:a16="http://schemas.microsoft.com/office/drawing/2014/main" id="{596F846F-0FE2-4048-8CBE-1FD1D446DAB7}"/>
                      </a:ext>
                    </a:extLst>
                  </p14:cNvPr>
                  <p14:cNvContentPartPr/>
                  <p14:nvPr/>
                </p14:nvContentPartPr>
                <p14:xfrm>
                  <a:off x="10756840" y="3998936"/>
                  <a:ext cx="96480" cy="33840"/>
                </p14:xfrm>
              </p:contentPart>
            </mc:Choice>
            <mc:Fallback xmlns="">
              <p:pic>
                <p:nvPicPr>
                  <p:cNvPr id="196" name="잉크 195">
                    <a:extLst>
                      <a:ext uri="{FF2B5EF4-FFF2-40B4-BE49-F238E27FC236}">
                        <a16:creationId xmlns:a16="http://schemas.microsoft.com/office/drawing/2014/main" id="{596F846F-0FE2-4048-8CBE-1FD1D446DAB7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0739200" y="3980936"/>
                    <a:ext cx="1321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23" name="잉크 222">
                    <a:extLst>
                      <a:ext uri="{FF2B5EF4-FFF2-40B4-BE49-F238E27FC236}">
                        <a16:creationId xmlns:a16="http://schemas.microsoft.com/office/drawing/2014/main" id="{7C9FEBA7-B2C9-4305-B2D2-017187B86CB6}"/>
                      </a:ext>
                    </a:extLst>
                  </p14:cNvPr>
                  <p14:cNvContentPartPr/>
                  <p14:nvPr/>
                </p14:nvContentPartPr>
                <p14:xfrm>
                  <a:off x="10718680" y="4081736"/>
                  <a:ext cx="214200" cy="60120"/>
                </p14:xfrm>
              </p:contentPart>
            </mc:Choice>
            <mc:Fallback xmlns="">
              <p:pic>
                <p:nvPicPr>
                  <p:cNvPr id="197" name="잉크 196">
                    <a:extLst>
                      <a:ext uri="{FF2B5EF4-FFF2-40B4-BE49-F238E27FC236}">
                        <a16:creationId xmlns:a16="http://schemas.microsoft.com/office/drawing/2014/main" id="{7C9FEBA7-B2C9-4305-B2D2-017187B86CB6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0700680" y="4064096"/>
                    <a:ext cx="24984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8" name="잉크 227">
                    <a:extLst>
                      <a:ext uri="{FF2B5EF4-FFF2-40B4-BE49-F238E27FC236}">
                        <a16:creationId xmlns:a16="http://schemas.microsoft.com/office/drawing/2014/main" id="{743D0FDC-25A5-4BEA-B707-6D5158C1F5F7}"/>
                      </a:ext>
                    </a:extLst>
                  </p14:cNvPr>
                  <p14:cNvContentPartPr/>
                  <p14:nvPr/>
                </p14:nvContentPartPr>
                <p14:xfrm>
                  <a:off x="10640560" y="4243016"/>
                  <a:ext cx="414720" cy="102960"/>
                </p14:xfrm>
              </p:contentPart>
            </mc:Choice>
            <mc:Fallback xmlns="">
              <p:pic>
                <p:nvPicPr>
                  <p:cNvPr id="198" name="잉크 197">
                    <a:extLst>
                      <a:ext uri="{FF2B5EF4-FFF2-40B4-BE49-F238E27FC236}">
                        <a16:creationId xmlns:a16="http://schemas.microsoft.com/office/drawing/2014/main" id="{743D0FDC-25A5-4BEA-B707-6D5158C1F5F7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0622920" y="4225016"/>
                    <a:ext cx="45036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88E4F6C-33C5-4F61-9D15-AD5AF7E49D95}"/>
                    </a:ext>
                  </a:extLst>
                </p14:cNvPr>
                <p14:cNvContentPartPr/>
                <p14:nvPr/>
              </p14:nvContentPartPr>
              <p14:xfrm>
                <a:off x="10954120" y="4819736"/>
                <a:ext cx="36000" cy="6724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B88E4F6C-33C5-4F61-9D15-AD5AF7E49D9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936120" y="4801736"/>
                  <a:ext cx="7164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E53DCA0-DDB3-4C93-99D6-07F1555A6C84}"/>
                    </a:ext>
                  </a:extLst>
                </p14:cNvPr>
                <p14:cNvContentPartPr/>
                <p14:nvPr/>
              </p14:nvContentPartPr>
              <p14:xfrm>
                <a:off x="10965280" y="4691936"/>
                <a:ext cx="612720" cy="95616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4E53DCA0-DDB3-4C93-99D6-07F1555A6C8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47640" y="4673936"/>
                  <a:ext cx="648360" cy="991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89C03A4-3428-4B5C-B8B0-AE183673A2E5}"/>
                </a:ext>
              </a:extLst>
            </p:cNvPr>
            <p:cNvGrpSpPr/>
            <p:nvPr/>
          </p:nvGrpSpPr>
          <p:grpSpPr>
            <a:xfrm>
              <a:off x="11039080" y="4781936"/>
              <a:ext cx="421920" cy="772200"/>
              <a:chOff x="11039080" y="4781936"/>
              <a:chExt cx="421920" cy="77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0" name="잉크 219">
                    <a:extLst>
                      <a:ext uri="{FF2B5EF4-FFF2-40B4-BE49-F238E27FC236}">
                        <a16:creationId xmlns:a16="http://schemas.microsoft.com/office/drawing/2014/main" id="{6A2CB131-ED94-44C9-8E0B-69C647639202}"/>
                      </a:ext>
                    </a:extLst>
                  </p14:cNvPr>
                  <p14:cNvContentPartPr/>
                  <p14:nvPr/>
                </p14:nvContentPartPr>
                <p14:xfrm>
                  <a:off x="11039080" y="4781936"/>
                  <a:ext cx="421920" cy="588240"/>
                </p14:xfrm>
              </p:contentPart>
            </mc:Choice>
            <mc:Fallback xmlns="">
              <p:pic>
                <p:nvPicPr>
                  <p:cNvPr id="202" name="잉크 201">
                    <a:extLst>
                      <a:ext uri="{FF2B5EF4-FFF2-40B4-BE49-F238E27FC236}">
                        <a16:creationId xmlns:a16="http://schemas.microsoft.com/office/drawing/2014/main" id="{6A2CB131-ED94-44C9-8E0B-69C647639202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1021440" y="4763936"/>
                    <a:ext cx="457560" cy="62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21" name="잉크 220">
                    <a:extLst>
                      <a:ext uri="{FF2B5EF4-FFF2-40B4-BE49-F238E27FC236}">
                        <a16:creationId xmlns:a16="http://schemas.microsoft.com/office/drawing/2014/main" id="{FB8BA0E2-3FD7-48BE-AC4F-9D3559ECC007}"/>
                      </a:ext>
                    </a:extLst>
                  </p14:cNvPr>
                  <p14:cNvContentPartPr/>
                  <p14:nvPr/>
                </p14:nvContentPartPr>
                <p14:xfrm>
                  <a:off x="11198920" y="5440376"/>
                  <a:ext cx="131400" cy="113760"/>
                </p14:xfrm>
              </p:contentPart>
            </mc:Choice>
            <mc:Fallback xmlns="">
              <p:pic>
                <p:nvPicPr>
                  <p:cNvPr id="203" name="잉크 202">
                    <a:extLst>
                      <a:ext uri="{FF2B5EF4-FFF2-40B4-BE49-F238E27FC236}">
                        <a16:creationId xmlns:a16="http://schemas.microsoft.com/office/drawing/2014/main" id="{FB8BA0E2-3FD7-48BE-AC4F-9D3559ECC007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1180920" y="5422736"/>
                    <a:ext cx="167040" cy="14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A41F34CA-6D9A-40CB-92D6-0697D40FF5DB}"/>
                </a:ext>
              </a:extLst>
            </p:cNvPr>
            <p:cNvGrpSpPr/>
            <p:nvPr/>
          </p:nvGrpSpPr>
          <p:grpSpPr>
            <a:xfrm>
              <a:off x="11106760" y="4933496"/>
              <a:ext cx="172080" cy="298080"/>
              <a:chOff x="11106760" y="4933496"/>
              <a:chExt cx="172080" cy="29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4" name="잉크 213">
                    <a:extLst>
                      <a:ext uri="{FF2B5EF4-FFF2-40B4-BE49-F238E27FC236}">
                        <a16:creationId xmlns:a16="http://schemas.microsoft.com/office/drawing/2014/main" id="{2A371926-C2AD-4D41-886F-7D15D3E5A151}"/>
                      </a:ext>
                    </a:extLst>
                  </p14:cNvPr>
                  <p14:cNvContentPartPr/>
                  <p14:nvPr/>
                </p14:nvContentPartPr>
                <p14:xfrm>
                  <a:off x="11106760" y="4936376"/>
                  <a:ext cx="122040" cy="29160"/>
                </p14:xfrm>
              </p:contentPart>
            </mc:Choice>
            <mc:Fallback xmlns="">
              <p:pic>
                <p:nvPicPr>
                  <p:cNvPr id="205" name="잉크 204">
                    <a:extLst>
                      <a:ext uri="{FF2B5EF4-FFF2-40B4-BE49-F238E27FC236}">
                        <a16:creationId xmlns:a16="http://schemas.microsoft.com/office/drawing/2014/main" id="{2A371926-C2AD-4D41-886F-7D15D3E5A151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1088760" y="4918376"/>
                    <a:ext cx="15768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5" name="잉크 214">
                    <a:extLst>
                      <a:ext uri="{FF2B5EF4-FFF2-40B4-BE49-F238E27FC236}">
                        <a16:creationId xmlns:a16="http://schemas.microsoft.com/office/drawing/2014/main" id="{4F96EFE4-D112-4457-A45F-E322363B2B45}"/>
                      </a:ext>
                    </a:extLst>
                  </p14:cNvPr>
                  <p14:cNvContentPartPr/>
                  <p14:nvPr/>
                </p14:nvContentPartPr>
                <p14:xfrm>
                  <a:off x="11277400" y="4933496"/>
                  <a:ext cx="1440" cy="3240"/>
                </p14:xfrm>
              </p:contentPart>
            </mc:Choice>
            <mc:Fallback xmlns="">
              <p:pic>
                <p:nvPicPr>
                  <p:cNvPr id="206" name="잉크 205">
                    <a:extLst>
                      <a:ext uri="{FF2B5EF4-FFF2-40B4-BE49-F238E27FC236}">
                        <a16:creationId xmlns:a16="http://schemas.microsoft.com/office/drawing/2014/main" id="{4F96EFE4-D112-4457-A45F-E322363B2B45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1259400" y="4915856"/>
                    <a:ext cx="3708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6" name="잉크 215">
                    <a:extLst>
                      <a:ext uri="{FF2B5EF4-FFF2-40B4-BE49-F238E27FC236}">
                        <a16:creationId xmlns:a16="http://schemas.microsoft.com/office/drawing/2014/main" id="{9CE484CF-AF87-4835-B6CC-2C2ECAEB9979}"/>
                      </a:ext>
                    </a:extLst>
                  </p14:cNvPr>
                  <p14:cNvContentPartPr/>
                  <p14:nvPr/>
                </p14:nvContentPartPr>
                <p14:xfrm>
                  <a:off x="11116480" y="5024216"/>
                  <a:ext cx="15840" cy="9720"/>
                </p14:xfrm>
              </p:contentPart>
            </mc:Choice>
            <mc:Fallback xmlns="">
              <p:pic>
                <p:nvPicPr>
                  <p:cNvPr id="207" name="잉크 206">
                    <a:extLst>
                      <a:ext uri="{FF2B5EF4-FFF2-40B4-BE49-F238E27FC236}">
                        <a16:creationId xmlns:a16="http://schemas.microsoft.com/office/drawing/2014/main" id="{9CE484CF-AF87-4835-B6CC-2C2ECAEB997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1098480" y="5006576"/>
                    <a:ext cx="514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7" name="잉크 216">
                    <a:extLst>
                      <a:ext uri="{FF2B5EF4-FFF2-40B4-BE49-F238E27FC236}">
                        <a16:creationId xmlns:a16="http://schemas.microsoft.com/office/drawing/2014/main" id="{B05CA135-5A43-4E42-B269-BB05EFF5DAA7}"/>
                      </a:ext>
                    </a:extLst>
                  </p14:cNvPr>
                  <p14:cNvContentPartPr/>
                  <p14:nvPr/>
                </p14:nvContentPartPr>
                <p14:xfrm>
                  <a:off x="11178400" y="5017376"/>
                  <a:ext cx="42480" cy="11160"/>
                </p14:xfrm>
              </p:contentPart>
            </mc:Choice>
            <mc:Fallback xmlns="">
              <p:pic>
                <p:nvPicPr>
                  <p:cNvPr id="208" name="잉크 207">
                    <a:extLst>
                      <a:ext uri="{FF2B5EF4-FFF2-40B4-BE49-F238E27FC236}">
                        <a16:creationId xmlns:a16="http://schemas.microsoft.com/office/drawing/2014/main" id="{B05CA135-5A43-4E42-B269-BB05EFF5DAA7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1160760" y="4999736"/>
                    <a:ext cx="7812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18" name="잉크 217">
                    <a:extLst>
                      <a:ext uri="{FF2B5EF4-FFF2-40B4-BE49-F238E27FC236}">
                        <a16:creationId xmlns:a16="http://schemas.microsoft.com/office/drawing/2014/main" id="{04986D60-BCF6-486A-9BA0-07BF9B2FA132}"/>
                      </a:ext>
                    </a:extLst>
                  </p14:cNvPr>
                  <p14:cNvContentPartPr/>
                  <p14:nvPr/>
                </p14:nvContentPartPr>
                <p14:xfrm>
                  <a:off x="11129440" y="5094416"/>
                  <a:ext cx="87120" cy="28440"/>
                </p14:xfrm>
              </p:contentPart>
            </mc:Choice>
            <mc:Fallback xmlns="">
              <p:pic>
                <p:nvPicPr>
                  <p:cNvPr id="209" name="잉크 208">
                    <a:extLst>
                      <a:ext uri="{FF2B5EF4-FFF2-40B4-BE49-F238E27FC236}">
                        <a16:creationId xmlns:a16="http://schemas.microsoft.com/office/drawing/2014/main" id="{04986D60-BCF6-486A-9BA0-07BF9B2FA132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11111800" y="5076776"/>
                    <a:ext cx="12276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19" name="잉크 218">
                    <a:extLst>
                      <a:ext uri="{FF2B5EF4-FFF2-40B4-BE49-F238E27FC236}">
                        <a16:creationId xmlns:a16="http://schemas.microsoft.com/office/drawing/2014/main" id="{634BA2B5-D7BE-4874-9DA5-26B51C4A47EE}"/>
                      </a:ext>
                    </a:extLst>
                  </p14:cNvPr>
                  <p14:cNvContentPartPr/>
                  <p14:nvPr/>
                </p14:nvContentPartPr>
                <p14:xfrm>
                  <a:off x="11170480" y="5224376"/>
                  <a:ext cx="3240" cy="7200"/>
                </p14:xfrm>
              </p:contentPart>
            </mc:Choice>
            <mc:Fallback xmlns="">
              <p:pic>
                <p:nvPicPr>
                  <p:cNvPr id="210" name="잉크 209">
                    <a:extLst>
                      <a:ext uri="{FF2B5EF4-FFF2-40B4-BE49-F238E27FC236}">
                        <a16:creationId xmlns:a16="http://schemas.microsoft.com/office/drawing/2014/main" id="{634BA2B5-D7BE-4874-9DA5-26B51C4A47EE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11152480" y="5206736"/>
                    <a:ext cx="38880" cy="4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C20120BE-F320-4403-9B2D-044FC6712B82}"/>
                </a:ext>
              </a:extLst>
            </p:cNvPr>
            <p:cNvGrpSpPr/>
            <p:nvPr/>
          </p:nvGrpSpPr>
          <p:grpSpPr>
            <a:xfrm>
              <a:off x="11606080" y="4532456"/>
              <a:ext cx="156600" cy="180720"/>
              <a:chOff x="11606080" y="4532456"/>
              <a:chExt cx="156600" cy="18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11" name="잉크 210">
                    <a:extLst>
                      <a:ext uri="{FF2B5EF4-FFF2-40B4-BE49-F238E27FC236}">
                        <a16:creationId xmlns:a16="http://schemas.microsoft.com/office/drawing/2014/main" id="{C083DB55-DE58-4F9F-A506-068AA252E644}"/>
                      </a:ext>
                    </a:extLst>
                  </p14:cNvPr>
                  <p14:cNvContentPartPr/>
                  <p14:nvPr/>
                </p14:nvContentPartPr>
                <p14:xfrm>
                  <a:off x="11606080" y="4624256"/>
                  <a:ext cx="23760" cy="60480"/>
                </p14:xfrm>
              </p:contentPart>
            </mc:Choice>
            <mc:Fallback xmlns="">
              <p:pic>
                <p:nvPicPr>
                  <p:cNvPr id="212" name="잉크 211">
                    <a:extLst>
                      <a:ext uri="{FF2B5EF4-FFF2-40B4-BE49-F238E27FC236}">
                        <a16:creationId xmlns:a16="http://schemas.microsoft.com/office/drawing/2014/main" id="{C083DB55-DE58-4F9F-A506-068AA252E644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11588440" y="4606256"/>
                    <a:ext cx="594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잉크 211">
                    <a:extLst>
                      <a:ext uri="{FF2B5EF4-FFF2-40B4-BE49-F238E27FC236}">
                        <a16:creationId xmlns:a16="http://schemas.microsoft.com/office/drawing/2014/main" id="{4C07D896-0E2C-48EC-A64D-F30B9ACB4332}"/>
                      </a:ext>
                    </a:extLst>
                  </p14:cNvPr>
                  <p14:cNvContentPartPr/>
                  <p14:nvPr/>
                </p14:nvContentPartPr>
                <p14:xfrm>
                  <a:off x="11650720" y="4606256"/>
                  <a:ext cx="33480" cy="84600"/>
                </p14:xfrm>
              </p:contentPart>
            </mc:Choice>
            <mc:Fallback xmlns="">
              <p:pic>
                <p:nvPicPr>
                  <p:cNvPr id="213" name="잉크 212">
                    <a:extLst>
                      <a:ext uri="{FF2B5EF4-FFF2-40B4-BE49-F238E27FC236}">
                        <a16:creationId xmlns:a16="http://schemas.microsoft.com/office/drawing/2014/main" id="{4C07D896-0E2C-48EC-A64D-F30B9ACB4332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1633080" y="4588616"/>
                    <a:ext cx="6912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잉크 212">
                    <a:extLst>
                      <a:ext uri="{FF2B5EF4-FFF2-40B4-BE49-F238E27FC236}">
                        <a16:creationId xmlns:a16="http://schemas.microsoft.com/office/drawing/2014/main" id="{F0D87B5F-49AA-46D0-952C-E15C938FBE87}"/>
                      </a:ext>
                    </a:extLst>
                  </p14:cNvPr>
                  <p14:cNvContentPartPr/>
                  <p14:nvPr/>
                </p14:nvContentPartPr>
                <p14:xfrm>
                  <a:off x="11724520" y="4532456"/>
                  <a:ext cx="38160" cy="180720"/>
                </p14:xfrm>
              </p:contentPart>
            </mc:Choice>
            <mc:Fallback xmlns="">
              <p:pic>
                <p:nvPicPr>
                  <p:cNvPr id="214" name="잉크 213">
                    <a:extLst>
                      <a:ext uri="{FF2B5EF4-FFF2-40B4-BE49-F238E27FC236}">
                        <a16:creationId xmlns:a16="http://schemas.microsoft.com/office/drawing/2014/main" id="{F0D87B5F-49AA-46D0-952C-E15C938FBE8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11706880" y="4514456"/>
                    <a:ext cx="73800" cy="21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644BDA6-229A-4887-A7DC-29B262C85472}"/>
                </a:ext>
              </a:extLst>
            </p:cNvPr>
            <p:cNvGrpSpPr/>
            <p:nvPr/>
          </p:nvGrpSpPr>
          <p:grpSpPr>
            <a:xfrm>
              <a:off x="11103520" y="5716496"/>
              <a:ext cx="586800" cy="305640"/>
              <a:chOff x="11103520" y="5716496"/>
              <a:chExt cx="586800" cy="30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04" name="잉크 203">
                    <a:extLst>
                      <a:ext uri="{FF2B5EF4-FFF2-40B4-BE49-F238E27FC236}">
                        <a16:creationId xmlns:a16="http://schemas.microsoft.com/office/drawing/2014/main" id="{FFE942EA-C8EB-4DCE-9D7B-09C58D753096}"/>
                      </a:ext>
                    </a:extLst>
                  </p14:cNvPr>
                  <p14:cNvContentPartPr/>
                  <p14:nvPr/>
                </p14:nvContentPartPr>
                <p14:xfrm>
                  <a:off x="11103520" y="5784176"/>
                  <a:ext cx="77400" cy="114480"/>
                </p14:xfrm>
              </p:contentPart>
            </mc:Choice>
            <mc:Fallback xmlns="">
              <p:pic>
                <p:nvPicPr>
                  <p:cNvPr id="216" name="잉크 215">
                    <a:extLst>
                      <a:ext uri="{FF2B5EF4-FFF2-40B4-BE49-F238E27FC236}">
                        <a16:creationId xmlns:a16="http://schemas.microsoft.com/office/drawing/2014/main" id="{FFE942EA-C8EB-4DCE-9D7B-09C58D753096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11085880" y="5766176"/>
                    <a:ext cx="113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05" name="잉크 204">
                    <a:extLst>
                      <a:ext uri="{FF2B5EF4-FFF2-40B4-BE49-F238E27FC236}">
                        <a16:creationId xmlns:a16="http://schemas.microsoft.com/office/drawing/2014/main" id="{3C52831A-1CC0-46A1-AC24-D9441C128D27}"/>
                      </a:ext>
                    </a:extLst>
                  </p14:cNvPr>
                  <p14:cNvContentPartPr/>
                  <p14:nvPr/>
                </p14:nvContentPartPr>
                <p14:xfrm>
                  <a:off x="11279200" y="5761856"/>
                  <a:ext cx="3240" cy="98280"/>
                </p14:xfrm>
              </p:contentPart>
            </mc:Choice>
            <mc:Fallback xmlns="">
              <p:pic>
                <p:nvPicPr>
                  <p:cNvPr id="217" name="잉크 216">
                    <a:extLst>
                      <a:ext uri="{FF2B5EF4-FFF2-40B4-BE49-F238E27FC236}">
                        <a16:creationId xmlns:a16="http://schemas.microsoft.com/office/drawing/2014/main" id="{3C52831A-1CC0-46A1-AC24-D9441C128D27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11261560" y="5744216"/>
                    <a:ext cx="388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06" name="잉크 205">
                    <a:extLst>
                      <a:ext uri="{FF2B5EF4-FFF2-40B4-BE49-F238E27FC236}">
                        <a16:creationId xmlns:a16="http://schemas.microsoft.com/office/drawing/2014/main" id="{7312D81C-ACA5-4E8A-955D-D62B7E6CE757}"/>
                      </a:ext>
                    </a:extLst>
                  </p14:cNvPr>
                  <p14:cNvContentPartPr/>
                  <p14:nvPr/>
                </p14:nvContentPartPr>
                <p14:xfrm>
                  <a:off x="11330320" y="5796056"/>
                  <a:ext cx="18720" cy="5760"/>
                </p14:xfrm>
              </p:contentPart>
            </mc:Choice>
            <mc:Fallback xmlns="">
              <p:pic>
                <p:nvPicPr>
                  <p:cNvPr id="218" name="잉크 217">
                    <a:extLst>
                      <a:ext uri="{FF2B5EF4-FFF2-40B4-BE49-F238E27FC236}">
                        <a16:creationId xmlns:a16="http://schemas.microsoft.com/office/drawing/2014/main" id="{7312D81C-ACA5-4E8A-955D-D62B7E6CE757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11312320" y="5778056"/>
                    <a:ext cx="5436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07" name="잉크 206">
                    <a:extLst>
                      <a:ext uri="{FF2B5EF4-FFF2-40B4-BE49-F238E27FC236}">
                        <a16:creationId xmlns:a16="http://schemas.microsoft.com/office/drawing/2014/main" id="{587FB71D-0773-43D3-9650-1E1C4514D284}"/>
                      </a:ext>
                    </a:extLst>
                  </p14:cNvPr>
                  <p14:cNvContentPartPr/>
                  <p14:nvPr/>
                </p14:nvContentPartPr>
                <p14:xfrm>
                  <a:off x="11248240" y="5901896"/>
                  <a:ext cx="125640" cy="120240"/>
                </p14:xfrm>
              </p:contentPart>
            </mc:Choice>
            <mc:Fallback xmlns="">
              <p:pic>
                <p:nvPicPr>
                  <p:cNvPr id="219" name="잉크 218">
                    <a:extLst>
                      <a:ext uri="{FF2B5EF4-FFF2-40B4-BE49-F238E27FC236}">
                        <a16:creationId xmlns:a16="http://schemas.microsoft.com/office/drawing/2014/main" id="{587FB71D-0773-43D3-9650-1E1C4514D284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11230600" y="5884256"/>
                    <a:ext cx="16128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8" name="잉크 207">
                    <a:extLst>
                      <a:ext uri="{FF2B5EF4-FFF2-40B4-BE49-F238E27FC236}">
                        <a16:creationId xmlns:a16="http://schemas.microsoft.com/office/drawing/2014/main" id="{297083FC-E1FB-4AEC-A3E6-E4FA8F11262F}"/>
                      </a:ext>
                    </a:extLst>
                  </p14:cNvPr>
                  <p14:cNvContentPartPr/>
                  <p14:nvPr/>
                </p14:nvContentPartPr>
                <p14:xfrm>
                  <a:off x="11427880" y="5716496"/>
                  <a:ext cx="150480" cy="164160"/>
                </p14:xfrm>
              </p:contentPart>
            </mc:Choice>
            <mc:Fallback xmlns="">
              <p:pic>
                <p:nvPicPr>
                  <p:cNvPr id="220" name="잉크 219">
                    <a:extLst>
                      <a:ext uri="{FF2B5EF4-FFF2-40B4-BE49-F238E27FC236}">
                        <a16:creationId xmlns:a16="http://schemas.microsoft.com/office/drawing/2014/main" id="{297083FC-E1FB-4AEC-A3E6-E4FA8F11262F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1409880" y="5698856"/>
                    <a:ext cx="1861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9" name="잉크 208">
                    <a:extLst>
                      <a:ext uri="{FF2B5EF4-FFF2-40B4-BE49-F238E27FC236}">
                        <a16:creationId xmlns:a16="http://schemas.microsoft.com/office/drawing/2014/main" id="{44758D15-7FCC-4108-8E87-F71A25F76769}"/>
                      </a:ext>
                    </a:extLst>
                  </p14:cNvPr>
                  <p14:cNvContentPartPr/>
                  <p14:nvPr/>
                </p14:nvContentPartPr>
                <p14:xfrm>
                  <a:off x="11574400" y="5743496"/>
                  <a:ext cx="115920" cy="32040"/>
                </p14:xfrm>
              </p:contentPart>
            </mc:Choice>
            <mc:Fallback xmlns="">
              <p:pic>
                <p:nvPicPr>
                  <p:cNvPr id="221" name="잉크 220">
                    <a:extLst>
                      <a:ext uri="{FF2B5EF4-FFF2-40B4-BE49-F238E27FC236}">
                        <a16:creationId xmlns:a16="http://schemas.microsoft.com/office/drawing/2014/main" id="{44758D15-7FCC-4108-8E87-F71A25F76769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1556400" y="5725856"/>
                    <a:ext cx="15156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10" name="잉크 209">
                    <a:extLst>
                      <a:ext uri="{FF2B5EF4-FFF2-40B4-BE49-F238E27FC236}">
                        <a16:creationId xmlns:a16="http://schemas.microsoft.com/office/drawing/2014/main" id="{94B4E640-9FB8-44B1-A947-C397FBA14E7D}"/>
                      </a:ext>
                    </a:extLst>
                  </p14:cNvPr>
                  <p14:cNvContentPartPr/>
                  <p14:nvPr/>
                </p14:nvContentPartPr>
                <p14:xfrm>
                  <a:off x="11534080" y="5895776"/>
                  <a:ext cx="135360" cy="100800"/>
                </p14:xfrm>
              </p:contentPart>
            </mc:Choice>
            <mc:Fallback xmlns="">
              <p:pic>
                <p:nvPicPr>
                  <p:cNvPr id="222" name="잉크 221">
                    <a:extLst>
                      <a:ext uri="{FF2B5EF4-FFF2-40B4-BE49-F238E27FC236}">
                        <a16:creationId xmlns:a16="http://schemas.microsoft.com/office/drawing/2014/main" id="{94B4E640-9FB8-44B1-A947-C397FBA14E7D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1516080" y="5878136"/>
                    <a:ext cx="17100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9820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5960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6DAF2-8044-421F-981C-61856FECCCEC}"/>
              </a:ext>
            </a:extLst>
          </p:cNvPr>
          <p:cNvSpPr txBox="1"/>
          <p:nvPr/>
        </p:nvSpPr>
        <p:spPr>
          <a:xfrm>
            <a:off x="6926288" y="217073"/>
            <a:ext cx="5054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Github</a:t>
            </a:r>
            <a:r>
              <a:rPr lang="en-US" altLang="ko-KR" sz="6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en-US" altLang="ko-KR" sz="6000" b="1" dirty="0" err="1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Kaggle</a:t>
            </a:r>
            <a:endParaRPr lang="ko-KR" altLang="en-US" sz="6000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9FDCC0-1AB4-4A94-8900-1CFB495ED4D2}"/>
              </a:ext>
            </a:extLst>
          </p:cNvPr>
          <p:cNvSpPr/>
          <p:nvPr/>
        </p:nvSpPr>
        <p:spPr>
          <a:xfrm>
            <a:off x="5034162" y="6086929"/>
            <a:ext cx="6859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  <a:hlinkClick r:id="rId2"/>
              </a:rPr>
              <a:t>https://github.com/djmv/MobilNet_SSD_opencv</a:t>
            </a:r>
            <a:endParaRPr lang="ko-KR" altLang="en-US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792" y="1496035"/>
            <a:ext cx="115007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최근 소프트웨어 관련하여 많은 코드들이 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“</a:t>
            </a:r>
            <a:r>
              <a:rPr lang="ko-KR" altLang="en-US" sz="3600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3600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SW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”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형태로 개방</a:t>
            </a:r>
            <a:endParaRPr lang="en-US" altLang="ko-KR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571500" indent="-571500" algn="just">
              <a:buFontTx/>
              <a:buChar char="-"/>
            </a:pP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특히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ko-KR" altLang="en-US" sz="36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분야의 대다수 논문들은 그 소스를 </a:t>
            </a:r>
            <a:r>
              <a:rPr lang="en-US" altLang="ko-KR" sz="36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Github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 공개하고 검증 받음</a:t>
            </a:r>
            <a:endParaRPr lang="en-US" altLang="ko-KR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571500" indent="-571500" algn="just">
              <a:buFontTx/>
              <a:buChar char="-"/>
            </a:pP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연구자 및 개발자는 공개된 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 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코드들을 활용하여 연구 성과 및 개발 성과를 만들 수 있음</a:t>
            </a:r>
            <a:endParaRPr lang="en-US" altLang="ko-KR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1028700" lvl="1" indent="-571500" algn="just">
              <a:buFontTx/>
              <a:buChar char="-"/>
            </a:pP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SW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license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 따라 제약 사항이 다름</a:t>
            </a:r>
            <a:endParaRPr lang="en-US" altLang="ko-KR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571500" indent="-571500" algn="just">
              <a:buFontTx/>
              <a:buChar char="-"/>
            </a:pPr>
            <a:endParaRPr lang="ko-KR" altLang="en-US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664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5960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A96DAF2-8044-421F-981C-61856FECCCEC}"/>
              </a:ext>
            </a:extLst>
          </p:cNvPr>
          <p:cNvSpPr txBox="1"/>
          <p:nvPr/>
        </p:nvSpPr>
        <p:spPr>
          <a:xfrm>
            <a:off x="6926288" y="217073"/>
            <a:ext cx="5054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Github</a:t>
            </a:r>
            <a:r>
              <a:rPr lang="en-US" altLang="ko-KR" sz="60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en-US" altLang="ko-KR" sz="6000" b="1" dirty="0" err="1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Kaggle</a:t>
            </a:r>
            <a:endParaRPr lang="ko-KR" altLang="en-US" sz="6000" b="1" dirty="0">
              <a:solidFill>
                <a:schemeClr val="bg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1648" y="6282712"/>
            <a:ext cx="4629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https://github.com/perone/medicaltorch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1" y="1599584"/>
            <a:ext cx="5973325" cy="4565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951" y="1481784"/>
            <a:ext cx="5662926" cy="48009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09863" y="6282712"/>
            <a:ext cx="6582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https://github.com/wikke/Tianchi-Medical-LungTumorDetect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498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5960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오픈소스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A96DAF2-8044-421F-981C-61856FECCCEC}"/>
              </a:ext>
            </a:extLst>
          </p:cNvPr>
          <p:cNvSpPr txBox="1"/>
          <p:nvPr/>
        </p:nvSpPr>
        <p:spPr>
          <a:xfrm>
            <a:off x="6926288" y="217073"/>
            <a:ext cx="50545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Github</a:t>
            </a:r>
            <a:r>
              <a:rPr lang="en-US" altLang="ko-KR" sz="60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</a:t>
            </a:r>
            <a:r>
              <a:rPr lang="en-US" altLang="ko-KR" sz="6000" b="1" dirty="0" err="1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Kaggle</a:t>
            </a:r>
            <a:endParaRPr lang="ko-KR" altLang="en-US" sz="6000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40" y="1521595"/>
            <a:ext cx="6471213" cy="4837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1965" y="6358827"/>
            <a:ext cx="11354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https://www.kaggle.com/aakashnain/beating-everything-with-depthwise-convolution/comments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5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</a:p>
        </p:txBody>
      </p:sp>
      <p:pic>
        <p:nvPicPr>
          <p:cNvPr id="2050" name="Picture 2" descr="http://img.hankyung.com/photo/201603/AA.11461304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83" y="1707986"/>
            <a:ext cx="9147044" cy="43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804720" y="6089715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아이언맨</a:t>
            </a:r>
            <a:r>
              <a:rPr lang="ko-KR" altLang="en-US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ko-KR" altLang="en-US" b="1" dirty="0" err="1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자비스</a:t>
            </a:r>
            <a:endParaRPr lang="ko-KR" altLang="en-US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157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46009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실습환경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en-US" altLang="ko-KR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Colab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92" y="2041426"/>
            <a:ext cx="6063950" cy="4428279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12514" y="1947241"/>
            <a:ext cx="53590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err="1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Colaboratory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(also known as </a:t>
            </a:r>
            <a:r>
              <a:rPr lang="en-US" altLang="ko-KR" sz="2400" i="1" dirty="0" err="1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Colab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is a free </a:t>
            </a:r>
            <a:r>
              <a:rPr lang="en-US" altLang="ko-KR" sz="2400" dirty="0" err="1">
                <a:solidFill>
                  <a:srgbClr val="0B008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hlinkClick r:id="rId3" tooltip="Jupyter"/>
              </a:rPr>
              <a:t>Jupyter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notebook environment that runs in the cloud and stores its notebooks on </a:t>
            </a:r>
            <a:r>
              <a:rPr lang="en-US" altLang="ko-KR" sz="2400" dirty="0">
                <a:solidFill>
                  <a:srgbClr val="0B008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hlinkClick r:id="rId4" tooltip="Google Drive"/>
              </a:rPr>
              <a:t>Google Drive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rgbClr val="22222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GPU is</a:t>
            </a:r>
            <a:r>
              <a:rPr lang="ko-KR" altLang="en-US" sz="24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available! </a:t>
            </a:r>
            <a:endParaRPr lang="ko-KR" altLang="en-US" sz="2400" dirty="0">
              <a:solidFill>
                <a:srgbClr val="C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23" y="4255565"/>
            <a:ext cx="3018105" cy="2132795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097" y="4487059"/>
            <a:ext cx="3025903" cy="2132795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CEE6165-D22A-4A04-9E6F-0F77F31236DA}"/>
              </a:ext>
            </a:extLst>
          </p:cNvPr>
          <p:cNvGrpSpPr/>
          <p:nvPr/>
        </p:nvGrpSpPr>
        <p:grpSpPr>
          <a:xfrm>
            <a:off x="91237" y="5101143"/>
            <a:ext cx="341280" cy="390960"/>
            <a:chOff x="91237" y="5101143"/>
            <a:chExt cx="34128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EF4C6A6-0DB0-4717-8752-2BC7178574AA}"/>
                    </a:ext>
                  </a:extLst>
                </p14:cNvPr>
                <p14:cNvContentPartPr/>
                <p14:nvPr/>
              </p14:nvContentPartPr>
              <p14:xfrm>
                <a:off x="91237" y="5101143"/>
                <a:ext cx="276120" cy="294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EF4C6A6-0DB0-4717-8752-2BC7178574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7" y="5092503"/>
                  <a:ext cx="293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159159E-0E03-43DC-BEA6-D2ECD527AEAC}"/>
                    </a:ext>
                  </a:extLst>
                </p14:cNvPr>
                <p14:cNvContentPartPr/>
                <p14:nvPr/>
              </p14:nvContentPartPr>
              <p14:xfrm>
                <a:off x="192037" y="5176023"/>
                <a:ext cx="240480" cy="316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159159E-0E03-43DC-BEA6-D2ECD527AE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3037" y="5167023"/>
                  <a:ext cx="2581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F3270A-674E-441A-9252-8699154ACD6E}"/>
              </a:ext>
            </a:extLst>
          </p:cNvPr>
          <p:cNvGrpSpPr/>
          <p:nvPr/>
        </p:nvGrpSpPr>
        <p:grpSpPr>
          <a:xfrm>
            <a:off x="2529877" y="5475183"/>
            <a:ext cx="350640" cy="333000"/>
            <a:chOff x="2529877" y="5475183"/>
            <a:chExt cx="35064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42B2A1A-D511-4680-BD4F-5C6696FC8441}"/>
                    </a:ext>
                  </a:extLst>
                </p14:cNvPr>
                <p14:cNvContentPartPr/>
                <p14:nvPr/>
              </p14:nvContentPartPr>
              <p14:xfrm>
                <a:off x="2529877" y="5475183"/>
                <a:ext cx="325800" cy="239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42B2A1A-D511-4680-BD4F-5C6696FC84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20877" y="5466183"/>
                  <a:ext cx="343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9FCC855-D2BE-4C8A-94A9-0A3452AA0CFB}"/>
                    </a:ext>
                  </a:extLst>
                </p14:cNvPr>
                <p14:cNvContentPartPr/>
                <p14:nvPr/>
              </p14:nvContentPartPr>
              <p14:xfrm>
                <a:off x="2730037" y="5502903"/>
                <a:ext cx="150480" cy="305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9FCC855-D2BE-4C8A-94A9-0A3452AA0C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21037" y="5493903"/>
                  <a:ext cx="16812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36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E5B96D-1187-4E9B-B23F-908B1C90852E}"/>
              </a:ext>
            </a:extLst>
          </p:cNvPr>
          <p:cNvSpPr/>
          <p:nvPr/>
        </p:nvSpPr>
        <p:spPr>
          <a:xfrm>
            <a:off x="199923" y="309406"/>
            <a:ext cx="46009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실습환경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en-US" altLang="ko-KR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Colab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2514" y="1947241"/>
            <a:ext cx="53590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err="1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Colaboratory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(also known as </a:t>
            </a:r>
            <a:r>
              <a:rPr lang="en-US" altLang="ko-KR" sz="2400" i="1" dirty="0" err="1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Colab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is a free </a:t>
            </a:r>
            <a:r>
              <a:rPr lang="en-US" altLang="ko-KR" sz="2400" dirty="0" err="1">
                <a:solidFill>
                  <a:srgbClr val="0B008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hlinkClick r:id="rId2" tooltip="Jupyter"/>
              </a:rPr>
              <a:t>Jupyter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notebook environment that runs in the cloud and stores its notebooks on </a:t>
            </a:r>
            <a:r>
              <a:rPr lang="en-US" altLang="ko-KR" sz="2400" dirty="0">
                <a:solidFill>
                  <a:srgbClr val="0B008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hlinkClick r:id="rId3" tooltip="Google Drive"/>
              </a:rPr>
              <a:t>Google Drive</a:t>
            </a:r>
            <a:r>
              <a:rPr lang="en-US" altLang="ko-KR" sz="2400" dirty="0">
                <a:solidFill>
                  <a:srgbClr val="22222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2400" dirty="0">
              <a:solidFill>
                <a:srgbClr val="22222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GPU is available!</a:t>
            </a:r>
            <a:endParaRPr lang="ko-KR" altLang="en-US" sz="2400" dirty="0">
              <a:solidFill>
                <a:srgbClr val="C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23" y="4255565"/>
            <a:ext cx="3018105" cy="2132795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097" y="4487059"/>
            <a:ext cx="3025903" cy="2132795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858" y="1355605"/>
            <a:ext cx="5756476" cy="488228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991109" y="4255565"/>
            <a:ext cx="1013656" cy="617377"/>
          </a:xfrm>
          <a:prstGeom prst="ellipse">
            <a:avLst/>
          </a:prstGeom>
          <a:noFill/>
          <a:ln w="38100"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7495" y="161274"/>
            <a:ext cx="3468839" cy="3571934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5B48247-4861-4B77-AE7D-3567C9E1D5F2}"/>
                  </a:ext>
                </a:extLst>
              </p14:cNvPr>
              <p14:cNvContentPartPr/>
              <p14:nvPr/>
            </p14:nvContentPartPr>
            <p14:xfrm>
              <a:off x="10135384" y="90416"/>
              <a:ext cx="430560" cy="658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5B48247-4861-4B77-AE7D-3567C9E1D5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6744" y="81776"/>
                <a:ext cx="448200" cy="67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87BB8C-FFCF-4169-99E2-92173DB82E87}"/>
              </a:ext>
            </a:extLst>
          </p:cNvPr>
          <p:cNvGrpSpPr/>
          <p:nvPr/>
        </p:nvGrpSpPr>
        <p:grpSpPr>
          <a:xfrm>
            <a:off x="7697824" y="634016"/>
            <a:ext cx="2289240" cy="3665160"/>
            <a:chOff x="7697824" y="634016"/>
            <a:chExt cx="2289240" cy="36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9BC5508-DF82-4AAD-9DBA-34695A34A6D0}"/>
                    </a:ext>
                  </a:extLst>
                </p14:cNvPr>
                <p14:cNvContentPartPr/>
                <p14:nvPr/>
              </p14:nvContentPartPr>
              <p14:xfrm>
                <a:off x="7697824" y="714656"/>
                <a:ext cx="2155320" cy="3584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9BC5508-DF82-4AAD-9DBA-34695A34A6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89184" y="705656"/>
                  <a:ext cx="2172960" cy="36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4314A75-D328-4446-8A78-75B074EEF5A0}"/>
                    </a:ext>
                  </a:extLst>
                </p14:cNvPr>
                <p14:cNvContentPartPr/>
                <p14:nvPr/>
              </p14:nvContentPartPr>
              <p14:xfrm>
                <a:off x="9759904" y="634016"/>
                <a:ext cx="227160" cy="236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4314A75-D328-4446-8A78-75B074EEF5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51264" y="625016"/>
                  <a:ext cx="24480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AA67EA3-74D5-40AC-BD9D-8B1BB88F9FF9}"/>
                  </a:ext>
                </a:extLst>
              </p14:cNvPr>
              <p14:cNvContentPartPr/>
              <p14:nvPr/>
            </p14:nvContentPartPr>
            <p14:xfrm>
              <a:off x="11340157" y="1202703"/>
              <a:ext cx="272520" cy="358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AA67EA3-74D5-40AC-BD9D-8B1BB88F9F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31157" y="1193703"/>
                <a:ext cx="29016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07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2880" y="887785"/>
            <a:ext cx="70102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기초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Deep Learning Basics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96326" y="3012199"/>
            <a:ext cx="7603363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소개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–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Fitting</a:t>
            </a:r>
          </a:p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(Neuron)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(Layer)</a:t>
            </a:r>
          </a:p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특성 학습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(Feature Learning)</a:t>
            </a:r>
          </a:p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- Loss function and backward error propagation</a:t>
            </a:r>
          </a:p>
          <a:p>
            <a:pPr lvl="0"/>
            <a:r>
              <a:rPr lang="ko-KR" altLang="en-US" sz="32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32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32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문제들과 해결책</a:t>
            </a:r>
            <a:endParaRPr lang="en-US" altLang="ko-KR" sz="3200" b="1" dirty="0">
              <a:solidFill>
                <a:srgbClr val="5B9BD5">
                  <a:lumMod val="50000"/>
                </a:srgb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941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392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39326" y="1566203"/>
            <a:ext cx="9791347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당신의 강점은 무엇이죠?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저는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대해 잘 압니다.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9 + 10은?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3이요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비슷하지도 않군요. 답은 19입니다.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16이요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아니오, 그냥 19라고요.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18이요.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아니, 19라고.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19요.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채용하겠습니다.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3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소개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50066" y="1577778"/>
            <a:ext cx="9185406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당신의 강점은 무엇이죠?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저는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머신러닝에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대해 잘 압니다.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9 + 10은?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3이요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비슷하지도 않군요. 답은 19입니다.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16이요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아니오, 그냥 19라고요.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18이요.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아니, 19라고.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나 : 19요.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서울남산체 B" panose="02020503020101020101" pitchFamily="18" charset="-127"/>
                <a:ea typeface="서울남산체 B" panose="02020503020101020101" pitchFamily="18" charset="-127"/>
              </a:rPr>
              <a:t>면접관 : 채용하겠습니다.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074" name="Picture 2" descr="arrow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99954" y="2562438"/>
            <a:ext cx="178117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342805" y="3551163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3253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196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</a:p>
        </p:txBody>
      </p:sp>
      <p:pic>
        <p:nvPicPr>
          <p:cNvPr id="409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54697"/>
          <a:stretch/>
        </p:blipFill>
        <p:spPr bwMode="auto">
          <a:xfrm>
            <a:off x="371154" y="1666961"/>
            <a:ext cx="6858835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4971806" y="4374037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23CB434-CC19-4844-88CD-EB5669CE47F7}"/>
                  </a:ext>
                </a:extLst>
              </p14:cNvPr>
              <p14:cNvContentPartPr/>
              <p14:nvPr/>
            </p14:nvContentPartPr>
            <p14:xfrm>
              <a:off x="6549890" y="1965183"/>
              <a:ext cx="356760" cy="687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23CB434-CC19-4844-88CD-EB5669CE47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0890" y="1956543"/>
                <a:ext cx="37440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8C24C79-BE00-4E5D-A8B3-208B47C67D91}"/>
                  </a:ext>
                </a:extLst>
              </p14:cNvPr>
              <p14:cNvContentPartPr/>
              <p14:nvPr/>
            </p14:nvContentPartPr>
            <p14:xfrm>
              <a:off x="11365610" y="4765623"/>
              <a:ext cx="354600" cy="574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8C24C79-BE00-4E5D-A8B3-208B47C67D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6610" y="4756983"/>
                <a:ext cx="3722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E438981-4288-41C9-A287-6981D980EC2A}"/>
                  </a:ext>
                </a:extLst>
              </p14:cNvPr>
              <p14:cNvContentPartPr/>
              <p14:nvPr/>
            </p14:nvContentPartPr>
            <p14:xfrm>
              <a:off x="10582610" y="4319583"/>
              <a:ext cx="286560" cy="890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E438981-4288-41C9-A287-6981D980EC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3610" y="4310583"/>
                <a:ext cx="304200" cy="90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AD35E8-AF61-414E-8239-DDD683DFF7B7}"/>
              </a:ext>
            </a:extLst>
          </p:cNvPr>
          <p:cNvGrpSpPr/>
          <p:nvPr/>
        </p:nvGrpSpPr>
        <p:grpSpPr>
          <a:xfrm>
            <a:off x="10365170" y="3341103"/>
            <a:ext cx="1564200" cy="582120"/>
            <a:chOff x="10365170" y="3341103"/>
            <a:chExt cx="15642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2CF9CF6-89CD-4303-B4E4-4A27C8484A2D}"/>
                    </a:ext>
                  </a:extLst>
                </p14:cNvPr>
                <p14:cNvContentPartPr/>
                <p14:nvPr/>
              </p14:nvContentPartPr>
              <p14:xfrm>
                <a:off x="10418090" y="3642783"/>
                <a:ext cx="11520" cy="278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2CF9CF6-89CD-4303-B4E4-4A27C8484A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9090" y="3633783"/>
                  <a:ext cx="29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2CE1521-C0B5-463A-95F4-7F87F3CF92D0}"/>
                    </a:ext>
                  </a:extLst>
                </p14:cNvPr>
                <p14:cNvContentPartPr/>
                <p14:nvPr/>
              </p14:nvContentPartPr>
              <p14:xfrm>
                <a:off x="10365170" y="3649983"/>
                <a:ext cx="258480" cy="273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2CE1521-C0B5-463A-95F4-7F87F3CF92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56170" y="3640983"/>
                  <a:ext cx="276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48779B2-193F-4B1E-9F00-7D7884E3808E}"/>
                    </a:ext>
                  </a:extLst>
                </p14:cNvPr>
                <p14:cNvContentPartPr/>
                <p14:nvPr/>
              </p14:nvContentPartPr>
              <p14:xfrm>
                <a:off x="10666130" y="3530463"/>
                <a:ext cx="214200" cy="366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48779B2-193F-4B1E-9F00-7D7884E380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57130" y="3521823"/>
                  <a:ext cx="2318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75058FF-39A3-4558-ACD0-2C48B3365BC4}"/>
                    </a:ext>
                  </a:extLst>
                </p14:cNvPr>
                <p14:cNvContentPartPr/>
                <p14:nvPr/>
              </p14:nvContentPartPr>
              <p14:xfrm>
                <a:off x="10966370" y="3391143"/>
                <a:ext cx="181440" cy="457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75058FF-39A3-4558-ACD0-2C48B3365B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57370" y="3382503"/>
                  <a:ext cx="19908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D7C98FA-E62B-462A-959D-FC33C9D983BA}"/>
                    </a:ext>
                  </a:extLst>
                </p14:cNvPr>
                <p14:cNvContentPartPr/>
                <p14:nvPr/>
              </p14:nvContentPartPr>
              <p14:xfrm>
                <a:off x="11295050" y="3474303"/>
                <a:ext cx="23760" cy="168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D7C98FA-E62B-462A-959D-FC33C9D983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86050" y="3465663"/>
                  <a:ext cx="41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F2AAA6E-57DC-453E-94F0-56E851F6C2CD}"/>
                    </a:ext>
                  </a:extLst>
                </p14:cNvPr>
                <p14:cNvContentPartPr/>
                <p14:nvPr/>
              </p14:nvContentPartPr>
              <p14:xfrm>
                <a:off x="11274890" y="3450903"/>
                <a:ext cx="160560" cy="163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F2AAA6E-57DC-453E-94F0-56E851F6C2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65890" y="3441903"/>
                  <a:ext cx="178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6D7C7A6-8ED7-4D4C-B52C-2ACE07D7D607}"/>
                    </a:ext>
                  </a:extLst>
                </p14:cNvPr>
                <p14:cNvContentPartPr/>
                <p14:nvPr/>
              </p14:nvContentPartPr>
              <p14:xfrm>
                <a:off x="11291810" y="3562143"/>
                <a:ext cx="186120" cy="126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6D7C7A6-8ED7-4D4C-B52C-2ACE07D7D6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82810" y="3553503"/>
                  <a:ext cx="203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B85F925-41B5-4171-B3BD-DF732F4BE00E}"/>
                    </a:ext>
                  </a:extLst>
                </p14:cNvPr>
                <p14:cNvContentPartPr/>
                <p14:nvPr/>
              </p14:nvContentPartPr>
              <p14:xfrm>
                <a:off x="11427170" y="3560703"/>
                <a:ext cx="110160" cy="182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B85F925-41B5-4171-B3BD-DF732F4BE0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18530" y="3552063"/>
                  <a:ext cx="127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9FD7D30-F6C3-40FC-8240-D31A9DC24C70}"/>
                    </a:ext>
                  </a:extLst>
                </p14:cNvPr>
                <p14:cNvContentPartPr/>
                <p14:nvPr/>
              </p14:nvContentPartPr>
              <p14:xfrm>
                <a:off x="11501330" y="3382503"/>
                <a:ext cx="140760" cy="97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9FD7D30-F6C3-40FC-8240-D31A9DC24C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92330" y="3373503"/>
                  <a:ext cx="158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3FA8B3E-040B-4D6B-BA2B-D104957A0421}"/>
                    </a:ext>
                  </a:extLst>
                </p14:cNvPr>
                <p14:cNvContentPartPr/>
                <p14:nvPr/>
              </p14:nvContentPartPr>
              <p14:xfrm>
                <a:off x="11546330" y="3407343"/>
                <a:ext cx="131760" cy="213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3FA8B3E-040B-4D6B-BA2B-D104957A042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37690" y="3398703"/>
                  <a:ext cx="14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93E207-D210-495F-981E-A930E0A87674}"/>
                    </a:ext>
                  </a:extLst>
                </p14:cNvPr>
                <p14:cNvContentPartPr/>
                <p14:nvPr/>
              </p14:nvContentPartPr>
              <p14:xfrm>
                <a:off x="11578010" y="3394383"/>
                <a:ext cx="167760" cy="153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93E207-D210-495F-981E-A930E0A876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69010" y="3385383"/>
                  <a:ext cx="185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6A42E7E-2F68-4005-8285-5F6F758DAD21}"/>
                    </a:ext>
                  </a:extLst>
                </p14:cNvPr>
                <p14:cNvContentPartPr/>
                <p14:nvPr/>
              </p14:nvContentPartPr>
              <p14:xfrm>
                <a:off x="11770610" y="3358743"/>
                <a:ext cx="10440" cy="260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6A42E7E-2F68-4005-8285-5F6F758DAD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61610" y="3349743"/>
                  <a:ext cx="28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9399E56-6808-4360-B4FD-CB23876C32CF}"/>
                    </a:ext>
                  </a:extLst>
                </p14:cNvPr>
                <p14:cNvContentPartPr/>
                <p14:nvPr/>
              </p14:nvContentPartPr>
              <p14:xfrm>
                <a:off x="11665130" y="3646743"/>
                <a:ext cx="156960" cy="117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9399E56-6808-4360-B4FD-CB23876C32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56130" y="3637743"/>
                  <a:ext cx="174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C34BF25-2AFF-4B02-8321-E2F9180B8F8B}"/>
                    </a:ext>
                  </a:extLst>
                </p14:cNvPr>
                <p14:cNvContentPartPr/>
                <p14:nvPr/>
              </p14:nvContentPartPr>
              <p14:xfrm>
                <a:off x="11883290" y="3341103"/>
                <a:ext cx="46080" cy="268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C34BF25-2AFF-4B02-8321-E2F9180B8F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874290" y="3332463"/>
                  <a:ext cx="6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FBB28FB-D705-4690-86D8-765EA007C39C}"/>
                    </a:ext>
                  </a:extLst>
                </p14:cNvPr>
                <p14:cNvContentPartPr/>
                <p14:nvPr/>
              </p14:nvContentPartPr>
              <p14:xfrm>
                <a:off x="11883290" y="3733503"/>
                <a:ext cx="26640" cy="3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FBB28FB-D705-4690-86D8-765EA007C3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874290" y="3724863"/>
                  <a:ext cx="4428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3623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196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</a:p>
        </p:txBody>
      </p:sp>
      <p:pic>
        <p:nvPicPr>
          <p:cNvPr id="409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54697"/>
          <a:stretch/>
        </p:blipFill>
        <p:spPr bwMode="auto">
          <a:xfrm>
            <a:off x="371154" y="1666961"/>
            <a:ext cx="6858835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4971806" y="4374037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4053" y="2526384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2 + 1;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8110269" y="573783"/>
              <a:ext cx="2356200" cy="16261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0909" y="564423"/>
                <a:ext cx="2374920" cy="16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458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196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</a:p>
        </p:txBody>
      </p:sp>
      <p:pic>
        <p:nvPicPr>
          <p:cNvPr id="409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54697"/>
          <a:stretch/>
        </p:blipFill>
        <p:spPr bwMode="auto">
          <a:xfrm>
            <a:off x="371154" y="1666961"/>
            <a:ext cx="6858835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4971806" y="4374037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4053" y="2526384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2 + 1;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8110269" y="573783"/>
              <a:ext cx="2356200" cy="1626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0909" y="564423"/>
                <a:ext cx="2374920" cy="1644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383964" y="5156462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Outcome)</a:t>
            </a:r>
          </a:p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73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196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</a:p>
        </p:txBody>
      </p:sp>
      <p:pic>
        <p:nvPicPr>
          <p:cNvPr id="409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54697"/>
          <a:stretch/>
        </p:blipFill>
        <p:spPr bwMode="auto">
          <a:xfrm>
            <a:off x="371154" y="1666961"/>
            <a:ext cx="6858835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4971806" y="4374037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4053" y="2526384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Data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* 2 + 1;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8110269" y="573783"/>
              <a:ext cx="2356200" cy="1626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0909" y="564423"/>
                <a:ext cx="2374920" cy="1644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383964" y="5156462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</a:t>
            </a:r>
            <a:r>
              <a:rPr lang="en-US" altLang="ko-KR" sz="24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Outputcome</a:t>
            </a: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4052" y="4281340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1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6" name="Picture 2" descr="deep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t="66606" r="30998"/>
          <a:stretch/>
        </p:blipFill>
        <p:spPr bwMode="auto">
          <a:xfrm>
            <a:off x="9590566" y="5688419"/>
            <a:ext cx="2477387" cy="10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846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196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개발의 의미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</a:p>
        </p:txBody>
      </p:sp>
      <p:pic>
        <p:nvPicPr>
          <p:cNvPr id="409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b="54697"/>
          <a:stretch/>
        </p:blipFill>
        <p:spPr bwMode="auto">
          <a:xfrm>
            <a:off x="371154" y="1666961"/>
            <a:ext cx="6858835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4971806" y="4374037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4053" y="2526384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Data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* 2 + 1;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8110269" y="573783"/>
              <a:ext cx="2356200" cy="1626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0909" y="564423"/>
                <a:ext cx="2374920" cy="1644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383964" y="5156462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</a:t>
            </a:r>
            <a:r>
              <a:rPr lang="en-US" altLang="ko-KR" sz="24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Outputcome</a:t>
            </a:r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r>
              <a:rPr lang="en-US" altLang="ko-KR" sz="24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4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4052" y="4281340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1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6" name="Picture 2" descr="deep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t="66606" r="30998"/>
          <a:stretch/>
        </p:blipFill>
        <p:spPr bwMode="auto">
          <a:xfrm>
            <a:off x="9590566" y="5688419"/>
            <a:ext cx="2477387" cy="10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0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2374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</a:p>
        </p:txBody>
      </p:sp>
      <p:pic>
        <p:nvPicPr>
          <p:cNvPr id="4100" name="Picture 4" descr="ëëí´ì§ë ì¸ê³µì§ë¥ ì¤í¼ì»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42" y="1349130"/>
            <a:ext cx="7323853" cy="526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52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7756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Fitting</a:t>
            </a:r>
          </a:p>
        </p:txBody>
      </p:sp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5152771" y="1449130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8992" y="2851472"/>
            <a:ext cx="4176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</a:t>
            </a:r>
            <a:r>
              <a:rPr lang="en-US" altLang="ko-KR" sz="28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Outputcome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992" y="2075468"/>
            <a:ext cx="398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w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b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891" y="4402318"/>
            <a:ext cx="707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 = 1, b = 1  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  {1,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{2,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3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{3,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4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492200" y="3720960"/>
              <a:ext cx="6699600" cy="794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3711600"/>
                <a:ext cx="6718320" cy="81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아래쪽 화살표 5"/>
          <p:cNvSpPr/>
          <p:nvPr/>
        </p:nvSpPr>
        <p:spPr>
          <a:xfrm>
            <a:off x="5580668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6854857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8129046" y="4987092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9404" y="5375782"/>
            <a:ext cx="455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Error:     1         2      </a:t>
            </a:r>
            <a:r>
              <a:rPr lang="en-US" altLang="ko-KR" sz="1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3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243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7756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Fitting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992" y="2851472"/>
            <a:ext cx="4176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</a:t>
            </a:r>
            <a:r>
              <a:rPr lang="en-US" altLang="ko-KR" sz="28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Outputcome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992" y="2075468"/>
            <a:ext cx="398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w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b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891" y="4402318"/>
            <a:ext cx="707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 = 1, b = 1  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  {1,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{2,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3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{3,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4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492200" y="3720960"/>
              <a:ext cx="6699600" cy="794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3711600"/>
                <a:ext cx="6718320" cy="81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아래쪽 화살표 5"/>
          <p:cNvSpPr/>
          <p:nvPr/>
        </p:nvSpPr>
        <p:spPr>
          <a:xfrm>
            <a:off x="5580668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6854857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8129046" y="4987092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9404" y="5375782"/>
            <a:ext cx="455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Error:     1         2      </a:t>
            </a:r>
            <a:r>
              <a:rPr lang="en-US" altLang="ko-KR" sz="1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3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1574640" y="4896000"/>
              <a:ext cx="6915600" cy="1587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5280" y="4886640"/>
                <a:ext cx="6934320" cy="16063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5152771" y="1449130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29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7756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Fitting</a:t>
            </a:r>
          </a:p>
        </p:txBody>
      </p:sp>
      <p:pic>
        <p:nvPicPr>
          <p:cNvPr id="8" name="Picture 2" descr="ë¨¸ì ë¬ë vs íë¡ê·¸ë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b="5346"/>
          <a:stretch/>
        </p:blipFill>
        <p:spPr bwMode="auto">
          <a:xfrm>
            <a:off x="5065876" y="210739"/>
            <a:ext cx="6858835" cy="20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8992" y="2851472"/>
            <a:ext cx="4176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(Data, </a:t>
            </a:r>
            <a:r>
              <a:rPr lang="en-US" altLang="ko-KR" sz="2800" b="1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Outputcome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= {1, 3}, {2, 5}, {3, 7} …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992" y="2075468"/>
            <a:ext cx="398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Output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= Data *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w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b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;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891" y="4402318"/>
            <a:ext cx="7409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w = 1.5, b = 1  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  {1,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2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{2,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3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}, {3, </a:t>
            </a:r>
            <a:r>
              <a:rPr lang="en-US" altLang="ko-KR" sz="3200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4</a:t>
            </a:r>
            <a:r>
              <a:rPr lang="en-US" altLang="ko-KR" sz="3200" dirty="0"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}</a:t>
            </a:r>
            <a:endParaRPr lang="ko-KR" altLang="en-US" sz="32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492200" y="3720960"/>
              <a:ext cx="6699600" cy="794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840" y="3711600"/>
                <a:ext cx="6718320" cy="81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아래쪽 화살표 5"/>
          <p:cNvSpPr/>
          <p:nvPr/>
        </p:nvSpPr>
        <p:spPr>
          <a:xfrm>
            <a:off x="5920033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7194222" y="4987093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8468411" y="4987092"/>
            <a:ext cx="150829" cy="2447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9404" y="5375782"/>
            <a:ext cx="501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Error:       0.5        1      </a:t>
            </a:r>
            <a:r>
              <a:rPr lang="en-US" altLang="ko-KR" sz="1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8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1.5</a:t>
            </a:r>
            <a:endParaRPr lang="ko-KR" altLang="en-US" sz="28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1763177" y="4896000"/>
              <a:ext cx="6915600" cy="1587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3817" y="4886640"/>
                <a:ext cx="6934320" cy="16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089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21" y="1667136"/>
            <a:ext cx="8978999" cy="461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61814" y="55618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전기적 신호 전달</a:t>
            </a:r>
            <a:r>
              <a:rPr lang="en-US" altLang="ko-KR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endParaRPr lang="ko-KR" altLang="en-US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88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" y="4059548"/>
            <a:ext cx="4963181" cy="25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1316" y="624190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ko-KR" altLang="en-US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전기적 신호 전달</a:t>
            </a:r>
            <a:r>
              <a:rPr lang="en-US" altLang="ko-KR" b="1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  <a:endParaRPr lang="ko-KR" altLang="en-US" b="1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485389" y="2592041"/>
            <a:ext cx="1941922" cy="1809947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i="1" dirty="0">
                <a:solidFill>
                  <a:schemeClr val="tx1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f(</a:t>
            </a:r>
            <a:r>
              <a:rPr lang="el-GR" altLang="ko-KR" sz="4800" i="1" dirty="0">
                <a:solidFill>
                  <a:schemeClr val="tx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Aparajita" panose="020B0604020202020204" pitchFamily="34" charset="0"/>
                <a:sym typeface="Mathematica1" panose="05000502060100000001" pitchFamily="2" charset="2"/>
              </a:rPr>
              <a:t>Σ</a:t>
            </a:r>
            <a:r>
              <a:rPr lang="en-US" altLang="ko-KR" sz="8000" i="1" dirty="0">
                <a:solidFill>
                  <a:schemeClr val="tx1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)</a:t>
            </a:r>
            <a:endParaRPr lang="ko-KR" altLang="en-US" sz="8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9367023" y="3497014"/>
            <a:ext cx="1470685" cy="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5857299" y="3497014"/>
            <a:ext cx="1470685" cy="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14902" y="3112293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Data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07302" y="3112293"/>
            <a:ext cx="1500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Output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63762" y="2916508"/>
            <a:ext cx="4876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solidFill>
                  <a:srgbClr val="FF0000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w</a:t>
            </a:r>
            <a:endParaRPr lang="ko-KR" altLang="en-US" sz="4400" b="1" i="1" dirty="0">
              <a:solidFill>
                <a:srgbClr val="FF0000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63762" y="1926688"/>
            <a:ext cx="4629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Output </a:t>
            </a:r>
            <a:r>
              <a:rPr lang="en-US" altLang="ko-KR" sz="2800" b="1" dirty="0">
                <a:sym typeface="Wingdings" panose="05000000000000000000" pitchFamily="2" charset="2"/>
              </a:rPr>
              <a:t>= f(Data *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w</a:t>
            </a:r>
            <a:r>
              <a:rPr lang="en-US" altLang="ko-KR" sz="2800" b="1" dirty="0">
                <a:sym typeface="Wingdings" panose="05000000000000000000" pitchFamily="2" charset="2"/>
              </a:rPr>
              <a:t> +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b)</a:t>
            </a:r>
            <a:r>
              <a:rPr lang="en-US" altLang="ko-KR" sz="2800" b="1" dirty="0">
                <a:sym typeface="Wingdings" panose="05000000000000000000" pitchFamily="2" charset="2"/>
              </a:rPr>
              <a:t>;</a:t>
            </a:r>
            <a:endParaRPr lang="ko-KR" altLang="en-US" sz="28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rot="-1560000" flipV="1">
            <a:off x="6013189" y="4285968"/>
            <a:ext cx="1470685" cy="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523535" y="4357460"/>
            <a:ext cx="412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solidFill>
                  <a:srgbClr val="FF0000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b</a:t>
            </a:r>
            <a:endParaRPr lang="ko-KR" altLang="en-US" sz="4400" b="1" i="1" dirty="0">
              <a:solidFill>
                <a:srgbClr val="FF0000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97276" y="1605150"/>
            <a:ext cx="1248749" cy="1149626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i="1" dirty="0">
                <a:solidFill>
                  <a:schemeClr val="tx1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f(</a:t>
            </a:r>
            <a:r>
              <a:rPr lang="el-GR" altLang="ko-KR" sz="3200" i="1" dirty="0">
                <a:solidFill>
                  <a:schemeClr val="tx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Aparajita" panose="020B0604020202020204" pitchFamily="34" charset="0"/>
                <a:sym typeface="Mathematica1" panose="05000502060100000001" pitchFamily="2" charset="2"/>
              </a:rPr>
              <a:t>Σ</a:t>
            </a:r>
            <a:r>
              <a:rPr lang="en-US" altLang="ko-KR" sz="5400" i="1" dirty="0">
                <a:solidFill>
                  <a:schemeClr val="tx1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)</a:t>
            </a:r>
            <a:endParaRPr lang="ko-KR" altLang="en-US" sz="54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3730629" y="2210765"/>
            <a:ext cx="1142313" cy="1122744"/>
          </a:xfrm>
          <a:custGeom>
            <a:avLst/>
            <a:gdLst>
              <a:gd name="connsiteX0" fmla="*/ 77442 w 1142313"/>
              <a:gd name="connsiteY0" fmla="*/ 0 h 1122744"/>
              <a:gd name="connsiteX1" fmla="*/ 609877 w 1142313"/>
              <a:gd name="connsiteY1" fmla="*/ 231493 h 1122744"/>
              <a:gd name="connsiteX2" fmla="*/ 7994 w 1142313"/>
              <a:gd name="connsiteY2" fmla="*/ 555584 h 1122744"/>
              <a:gd name="connsiteX3" fmla="*/ 1142313 w 1142313"/>
              <a:gd name="connsiteY3" fmla="*/ 1122744 h 11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313" h="1122744">
                <a:moveTo>
                  <a:pt x="77442" y="0"/>
                </a:moveTo>
                <a:cubicBezTo>
                  <a:pt x="349447" y="69448"/>
                  <a:pt x="621452" y="138896"/>
                  <a:pt x="609877" y="231493"/>
                </a:cubicBezTo>
                <a:cubicBezTo>
                  <a:pt x="598302" y="324090"/>
                  <a:pt x="-80745" y="407042"/>
                  <a:pt x="7994" y="555584"/>
                </a:cubicBezTo>
                <a:cubicBezTo>
                  <a:pt x="96733" y="704126"/>
                  <a:pt x="619523" y="913435"/>
                  <a:pt x="1142313" y="1122744"/>
                </a:cubicBezTo>
              </a:path>
            </a:pathLst>
          </a:custGeom>
          <a:noFill/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3702F529-9D0C-4B66-9B1E-C7888679785E}"/>
              </a:ext>
            </a:extLst>
          </p:cNvPr>
          <p:cNvGrpSpPr/>
          <p:nvPr/>
        </p:nvGrpSpPr>
        <p:grpSpPr>
          <a:xfrm>
            <a:off x="5734490" y="712383"/>
            <a:ext cx="1679040" cy="2914200"/>
            <a:chOff x="5734490" y="712383"/>
            <a:chExt cx="1679040" cy="29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FBBFE49-59E1-425D-8304-80261EA924CF}"/>
                    </a:ext>
                  </a:extLst>
                </p14:cNvPr>
                <p14:cNvContentPartPr/>
                <p14:nvPr/>
              </p14:nvContentPartPr>
              <p14:xfrm>
                <a:off x="6213650" y="2900823"/>
                <a:ext cx="588960" cy="7257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FBBFE49-59E1-425D-8304-80261EA924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650" y="2892183"/>
                  <a:ext cx="60660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17CF88B-D461-4AE1-9245-8B8AD8ECC013}"/>
                    </a:ext>
                  </a:extLst>
                </p14:cNvPr>
                <p14:cNvContentPartPr/>
                <p14:nvPr/>
              </p14:nvContentPartPr>
              <p14:xfrm>
                <a:off x="5734490" y="1261023"/>
                <a:ext cx="484560" cy="1786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17CF88B-D461-4AE1-9245-8B8AD8ECC0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25850" y="1252023"/>
                  <a:ext cx="502200" cy="18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CDE9137-33AD-4905-879E-8448DD040CE2}"/>
                    </a:ext>
                  </a:extLst>
                </p14:cNvPr>
                <p14:cNvContentPartPr/>
                <p14:nvPr/>
              </p14:nvContentPartPr>
              <p14:xfrm>
                <a:off x="5914130" y="2821263"/>
                <a:ext cx="198720" cy="258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CDE9137-33AD-4905-879E-8448DD040C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05490" y="2812263"/>
                  <a:ext cx="216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FCD9B8-0AFE-4D52-A2E6-36B093101B08}"/>
                    </a:ext>
                  </a:extLst>
                </p14:cNvPr>
                <p14:cNvContentPartPr/>
                <p14:nvPr/>
              </p14:nvContentPartPr>
              <p14:xfrm>
                <a:off x="6367730" y="997863"/>
                <a:ext cx="145440" cy="277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FCD9B8-0AFE-4D52-A2E6-36B093101B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58730" y="989223"/>
                  <a:ext cx="163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37BDA15-0CB9-43E2-8A89-B96D72B7BD4C}"/>
                    </a:ext>
                  </a:extLst>
                </p14:cNvPr>
                <p14:cNvContentPartPr/>
                <p14:nvPr/>
              </p14:nvContentPartPr>
              <p14:xfrm>
                <a:off x="6479690" y="978783"/>
                <a:ext cx="111600" cy="134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37BDA15-0CB9-43E2-8A89-B96D72B7BD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0690" y="969783"/>
                  <a:ext cx="12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F672345-72C9-41A1-8296-D921CACAA8D7}"/>
                    </a:ext>
                  </a:extLst>
                </p14:cNvPr>
                <p14:cNvContentPartPr/>
                <p14:nvPr/>
              </p14:nvContentPartPr>
              <p14:xfrm>
                <a:off x="6538370" y="1169583"/>
                <a:ext cx="95040" cy="91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F672345-72C9-41A1-8296-D921CACAA8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9370" y="1160943"/>
                  <a:ext cx="112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4A1D438-CADC-4E2F-A4D6-9DCABEDEB892}"/>
                    </a:ext>
                  </a:extLst>
                </p14:cNvPr>
                <p14:cNvContentPartPr/>
                <p14:nvPr/>
              </p14:nvContentPartPr>
              <p14:xfrm>
                <a:off x="6611450" y="987063"/>
                <a:ext cx="55800" cy="102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4A1D438-CADC-4E2F-A4D6-9DCABEDEB8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02810" y="978423"/>
                  <a:ext cx="73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E684AFC-27FD-4AAF-BA57-1137937541B3}"/>
                    </a:ext>
                  </a:extLst>
                </p14:cNvPr>
                <p14:cNvContentPartPr/>
                <p14:nvPr/>
              </p14:nvContentPartPr>
              <p14:xfrm>
                <a:off x="6667970" y="943503"/>
                <a:ext cx="69480" cy="95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E684AFC-27FD-4AAF-BA57-1137937541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59330" y="934863"/>
                  <a:ext cx="87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65E6227-0982-4998-B74C-9F71124D30D7}"/>
                    </a:ext>
                  </a:extLst>
                </p14:cNvPr>
                <p14:cNvContentPartPr/>
                <p14:nvPr/>
              </p14:nvContentPartPr>
              <p14:xfrm>
                <a:off x="6724130" y="909663"/>
                <a:ext cx="80280" cy="183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65E6227-0982-4998-B74C-9F71124D30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5130" y="900663"/>
                  <a:ext cx="97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E06AF1B-9573-4352-AF87-A9AEABC1A956}"/>
                    </a:ext>
                  </a:extLst>
                </p14:cNvPr>
                <p14:cNvContentPartPr/>
                <p14:nvPr/>
              </p14:nvContentPartPr>
              <p14:xfrm>
                <a:off x="6777410" y="1084983"/>
                <a:ext cx="114120" cy="43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E06AF1B-9573-4352-AF87-A9AEABC1A9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68770" y="1076343"/>
                  <a:ext cx="13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1963A9A-747C-44A2-87F5-9424ECF510E1}"/>
                    </a:ext>
                  </a:extLst>
                </p14:cNvPr>
                <p14:cNvContentPartPr/>
                <p14:nvPr/>
              </p14:nvContentPartPr>
              <p14:xfrm>
                <a:off x="6879650" y="858543"/>
                <a:ext cx="50400" cy="87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1963A9A-747C-44A2-87F5-9424ECF510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70650" y="849903"/>
                  <a:ext cx="68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6769213-BDC8-491A-9912-0CA31A07E3D6}"/>
                    </a:ext>
                  </a:extLst>
                </p14:cNvPr>
                <p14:cNvContentPartPr/>
                <p14:nvPr/>
              </p14:nvContentPartPr>
              <p14:xfrm>
                <a:off x="6957050" y="770703"/>
                <a:ext cx="57240" cy="16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6769213-BDC8-491A-9912-0CA31A07E3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48050" y="762063"/>
                  <a:ext cx="74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9FEB02-A633-4FD9-8291-A9EF96008317}"/>
                    </a:ext>
                  </a:extLst>
                </p14:cNvPr>
                <p14:cNvContentPartPr/>
                <p14:nvPr/>
              </p14:nvContentPartPr>
              <p14:xfrm>
                <a:off x="6991970" y="836943"/>
                <a:ext cx="58320" cy="69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9FEB02-A633-4FD9-8291-A9EF960083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83330" y="827943"/>
                  <a:ext cx="75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7B9953A-E50A-4FFD-8651-7CDD6B1E0DDF}"/>
                    </a:ext>
                  </a:extLst>
                </p14:cNvPr>
                <p14:cNvContentPartPr/>
                <p14:nvPr/>
              </p14:nvContentPartPr>
              <p14:xfrm>
                <a:off x="6978290" y="987063"/>
                <a:ext cx="90000" cy="1119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7B9953A-E50A-4FFD-8651-7CDD6B1E0D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69650" y="978423"/>
                  <a:ext cx="107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F74365-25B8-4EC5-A0CF-86292A86F4F2}"/>
                    </a:ext>
                  </a:extLst>
                </p14:cNvPr>
                <p14:cNvContentPartPr/>
                <p14:nvPr/>
              </p14:nvContentPartPr>
              <p14:xfrm>
                <a:off x="7090610" y="712383"/>
                <a:ext cx="68760" cy="67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F74365-25B8-4EC5-A0CF-86292A86F4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81610" y="703743"/>
                  <a:ext cx="86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F5F7284-FE0F-42DC-A558-8F700FCABAEC}"/>
                    </a:ext>
                  </a:extLst>
                </p14:cNvPr>
                <p14:cNvContentPartPr/>
                <p14:nvPr/>
              </p14:nvContentPartPr>
              <p14:xfrm>
                <a:off x="7108250" y="791943"/>
                <a:ext cx="217080" cy="123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F5F7284-FE0F-42DC-A558-8F700FCABA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9250" y="782943"/>
                  <a:ext cx="234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D1511739-A826-4D7E-A146-AE1663CDF31A}"/>
                    </a:ext>
                  </a:extLst>
                </p14:cNvPr>
                <p14:cNvContentPartPr/>
                <p14:nvPr/>
              </p14:nvContentPartPr>
              <p14:xfrm>
                <a:off x="7412810" y="856023"/>
                <a:ext cx="720" cy="3240"/>
              </p14:xfrm>
            </p:contentPart>
          </mc:Choice>
          <mc:Fallback xmlns=""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D1511739-A826-4D7E-A146-AE1663CDF3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04170" y="847383"/>
                  <a:ext cx="1836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9850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337912" y="4724753"/>
            <a:ext cx="9769642" cy="1754326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669" y="4744003"/>
            <a:ext cx="9276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yi</a:t>
            </a:r>
            <a:r>
              <a:rPr lang="en-US" altLang="ko-KR" sz="5400" b="1" dirty="0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= f(x1, x2, …, </a:t>
            </a:r>
            <a:r>
              <a:rPr lang="en-US" altLang="ko-KR" sz="5400" b="1" dirty="0" err="1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xn</a:t>
            </a:r>
            <a:r>
              <a:rPr lang="en-US" altLang="ko-KR" sz="5400" b="1" dirty="0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)</a:t>
            </a:r>
          </a:p>
          <a:p>
            <a:r>
              <a:rPr lang="en-US" altLang="ko-KR" sz="5400" b="1" dirty="0">
                <a:solidFill>
                  <a:srgbClr val="0070C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   = max(0, </a:t>
            </a:r>
            <a:r>
              <a:rPr lang="en-US" altLang="ko-KR" sz="5400" b="1" dirty="0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w1*x1+w2*x2+…+</a:t>
            </a:r>
            <a:r>
              <a:rPr lang="en-US" altLang="ko-KR" sz="5400" b="1" dirty="0" err="1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wn</a:t>
            </a:r>
            <a:r>
              <a:rPr lang="en-US" altLang="ko-KR" sz="5400" b="1" dirty="0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*</a:t>
            </a:r>
            <a:r>
              <a:rPr lang="en-US" altLang="ko-KR" sz="5400" b="1" dirty="0" err="1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xn</a:t>
            </a:r>
            <a:r>
              <a:rPr lang="en-US" altLang="ko-KR" sz="5400" b="1" dirty="0">
                <a:solidFill>
                  <a:srgbClr val="0070C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)</a:t>
            </a:r>
            <a:endParaRPr lang="ko-KR" altLang="en-US" sz="5400" b="1" dirty="0">
              <a:solidFill>
                <a:srgbClr val="0070C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553933" y="1210915"/>
            <a:ext cx="6251204" cy="3502634"/>
            <a:chOff x="1563112" y="1708176"/>
            <a:chExt cx="6251204" cy="3502634"/>
          </a:xfrm>
        </p:grpSpPr>
        <p:sp>
          <p:nvSpPr>
            <p:cNvPr id="3" name="타원 2"/>
            <p:cNvSpPr/>
            <p:nvPr/>
          </p:nvSpPr>
          <p:spPr>
            <a:xfrm>
              <a:off x="3885397" y="2435637"/>
              <a:ext cx="1941922" cy="1809947"/>
            </a:xfrm>
            <a:prstGeom prst="ellipse">
              <a:avLst/>
            </a:prstGeom>
            <a:solidFill>
              <a:srgbClr val="FFFFCC"/>
            </a:solidFill>
            <a:ln w="127000">
              <a:solidFill>
                <a:srgbClr val="C0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0" i="1" dirty="0">
                  <a:solidFill>
                    <a:schemeClr val="tx1"/>
                  </a:solidFill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f(</a:t>
              </a:r>
              <a:r>
                <a:rPr lang="el-GR" altLang="ko-KR" sz="4800" i="1" dirty="0">
                  <a:solidFill>
                    <a:schemeClr val="tx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Aparajita" panose="020B0604020202020204" pitchFamily="34" charset="0"/>
                  <a:sym typeface="Mathematica1" panose="05000502060100000001" pitchFamily="2" charset="2"/>
                </a:rPr>
                <a:t>Σ</a:t>
              </a:r>
              <a:r>
                <a:rPr lang="en-US" altLang="ko-KR" sz="8000" i="1" dirty="0">
                  <a:solidFill>
                    <a:schemeClr val="tx1"/>
                  </a:solidFill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)</a:t>
              </a:r>
              <a:endParaRPr lang="ko-KR" altLang="en-US" sz="8000" i="1" dirty="0">
                <a:solidFill>
                  <a:schemeClr val="tx1"/>
                </a:solidFill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V="1">
              <a:off x="5767031" y="3340610"/>
              <a:ext cx="1470685" cy="1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V="1">
              <a:off x="2257307" y="3340610"/>
              <a:ext cx="1470685" cy="1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2689051" y="2057148"/>
              <a:ext cx="1117644" cy="815798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744057" y="3629823"/>
              <a:ext cx="738664" cy="49949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600" b="1" dirty="0"/>
                <a:t>…</a:t>
              </a:r>
              <a:endParaRPr lang="ko-KR" altLang="en-US" sz="3600" b="1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2689051" y="4010292"/>
              <a:ext cx="1117644" cy="815798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1970430" y="1708176"/>
              <a:ext cx="63991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x1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63112" y="2955889"/>
              <a:ext cx="63991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x2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24523" y="4441369"/>
              <a:ext cx="66556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 err="1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xn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301034" y="2955889"/>
              <a:ext cx="51328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 err="1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yi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6469" y="1776917"/>
              <a:ext cx="71526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w1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9956" y="2760104"/>
              <a:ext cx="71526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w2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54450" y="436442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i="1" dirty="0" err="1">
                  <a:latin typeface="Aparajita" panose="020B0604020202020204" pitchFamily="34" charset="0"/>
                  <a:ea typeface="08서울남산체 EB" panose="02020603020101020101" pitchFamily="18" charset="-127"/>
                  <a:cs typeface="Aparajita" panose="020B0604020202020204" pitchFamily="34" charset="0"/>
                </a:rPr>
                <a:t>wn</a:t>
              </a:r>
              <a:endParaRPr lang="ko-KR" altLang="en-US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250759" y="3890161"/>
            <a:ext cx="1346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r>
              <a:rPr lang="en-US" altLang="ko-KR" sz="44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400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62323" y="943839"/>
            <a:ext cx="2896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활성화함수</a:t>
            </a:r>
            <a:endParaRPr lang="en-US" altLang="ko-KR" sz="2400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Activation function</a:t>
            </a:r>
            <a:endParaRPr lang="ko-KR" altLang="en-US" sz="2400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7778880" y="1468724"/>
              <a:ext cx="3238560" cy="9334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0440" y="1440284"/>
                <a:ext cx="3295440" cy="9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234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728640" y="2978870"/>
            <a:ext cx="6329760" cy="838986"/>
          </a:xfrm>
          <a:prstGeom prst="roundRect">
            <a:avLst>
              <a:gd name="adj" fmla="val 2428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7912" y="4724753"/>
            <a:ext cx="9769642" cy="1754326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669" y="4744003"/>
            <a:ext cx="9276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yi</a:t>
            </a:r>
            <a:r>
              <a:rPr lang="en-US" altLang="ko-KR" sz="5400" b="1" dirty="0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= f(x1, x2, …, </a:t>
            </a:r>
            <a:r>
              <a:rPr lang="en-US" altLang="ko-KR" sz="5400" b="1" dirty="0" err="1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xn</a:t>
            </a:r>
            <a:r>
              <a:rPr lang="en-US" altLang="ko-KR" sz="5400" b="1" dirty="0">
                <a:solidFill>
                  <a:srgbClr val="C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)</a:t>
            </a:r>
          </a:p>
          <a:p>
            <a:r>
              <a:rPr lang="en-US" altLang="ko-KR" sz="5400" b="1" dirty="0">
                <a:solidFill>
                  <a:srgbClr val="0070C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   = max(0, </a:t>
            </a:r>
            <a:r>
              <a:rPr lang="en-US" altLang="ko-KR" sz="5400" b="1" dirty="0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w1*x1+w2*x2+…+</a:t>
            </a:r>
            <a:r>
              <a:rPr lang="en-US" altLang="ko-KR" sz="5400" b="1" dirty="0" err="1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wn</a:t>
            </a:r>
            <a:r>
              <a:rPr lang="en-US" altLang="ko-KR" sz="5400" b="1" dirty="0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*</a:t>
            </a:r>
            <a:r>
              <a:rPr lang="en-US" altLang="ko-KR" sz="5400" b="1" dirty="0" err="1">
                <a:solidFill>
                  <a:srgbClr val="00B05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xn</a:t>
            </a:r>
            <a:r>
              <a:rPr lang="en-US" altLang="ko-KR" sz="5400" b="1" dirty="0">
                <a:solidFill>
                  <a:srgbClr val="0070C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)</a:t>
            </a:r>
            <a:endParaRPr lang="ko-KR" altLang="en-US" sz="5400" b="1" dirty="0">
              <a:solidFill>
                <a:srgbClr val="0070C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47" y="215138"/>
            <a:ext cx="3654883" cy="21696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5863" y="2271860"/>
            <a:ext cx="103012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활성화 함수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lang="ko-KR" altLang="en-US" sz="4000" b="1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역할</a:t>
            </a:r>
            <a:endParaRPr lang="en-US" altLang="ko-KR" sz="4000" b="1" dirty="0">
              <a:solidFill>
                <a:srgbClr val="00B05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신경망 모델에 </a:t>
            </a:r>
            <a:r>
              <a:rPr lang="ko-KR" altLang="en-US" sz="6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비</a:t>
            </a:r>
            <a:r>
              <a:rPr lang="ko-KR" altLang="en-US" sz="44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선형성 </a:t>
            </a:r>
            <a:r>
              <a:rPr lang="en-US" altLang="ko-KR" sz="44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(Non-Linearity)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sym typeface="Wingdings" panose="05000000000000000000" pitchFamily="2" charset="2"/>
              </a:rPr>
              <a:t> 제공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989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597051" y="895216"/>
            <a:ext cx="3017673" cy="1809947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0661717" y="1800189"/>
            <a:ext cx="838986" cy="874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6105969" y="1800189"/>
            <a:ext cx="1470685" cy="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603702" y="507300"/>
            <a:ext cx="1117644" cy="81579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719" y="2089402"/>
            <a:ext cx="738664" cy="4994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b="1" dirty="0"/>
              <a:t>…</a:t>
            </a:r>
            <a:endParaRPr lang="ko-KR" altLang="en-US" sz="36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641408" y="2337895"/>
            <a:ext cx="1117644" cy="81579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988778" y="243171"/>
            <a:ext cx="639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x1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3751" y="1415468"/>
            <a:ext cx="639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x2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99431" y="2768972"/>
            <a:ext cx="6655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 err="1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xn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47696" y="1439602"/>
            <a:ext cx="513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 err="1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yi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21120" y="227069"/>
            <a:ext cx="715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w1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98618" y="1219683"/>
            <a:ext cx="715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w2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06807" y="2692027"/>
            <a:ext cx="7409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i="1" dirty="0" err="1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wn</a:t>
            </a:r>
            <a:endParaRPr lang="ko-KR" altLang="en-US" sz="44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8479" y="93175"/>
            <a:ext cx="1346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뉴런</a:t>
            </a:r>
            <a:r>
              <a:rPr lang="en-US" altLang="ko-KR" sz="4400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400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4944" y="1581253"/>
            <a:ext cx="49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&gt; </a:t>
            </a:r>
            <a:r>
              <a:rPr lang="ko-KR" altLang="en-US" sz="2400" b="1" dirty="0" err="1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활성화함수</a:t>
            </a:r>
            <a:r>
              <a:rPr lang="ko-KR" altLang="en-US" sz="2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(Activation function)</a:t>
            </a:r>
            <a:endParaRPr lang="ko-KR" altLang="en-US" sz="2400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902161" y="1347093"/>
            <a:ext cx="909785" cy="9236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92825" y="1492639"/>
            <a:ext cx="511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l-GR" altLang="ko-KR" sz="54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Aparajita" panose="020B0604020202020204" pitchFamily="34" charset="0"/>
                <a:sym typeface="Mathematica1" panose="05000502060100000001" pitchFamily="2" charset="2"/>
              </a:rPr>
              <a:t>Σ</a:t>
            </a:r>
            <a:endParaRPr lang="ko-KR" altLang="en-US" sz="5400" dirty="0">
              <a:solidFill>
                <a:prstClr val="black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423739" y="1348625"/>
            <a:ext cx="909785" cy="9236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604265" y="1456523"/>
            <a:ext cx="598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i="1" dirty="0">
                <a:latin typeface="Aparajita" panose="020B0604020202020204" pitchFamily="34" charset="0"/>
                <a:ea typeface="08서울남산체 EB" panose="02020603020101020101" pitchFamily="18" charset="-127"/>
                <a:cs typeface="Aparajita" panose="020B0604020202020204" pitchFamily="34" charset="0"/>
              </a:rPr>
              <a:t>f()</a:t>
            </a:r>
            <a:endParaRPr lang="ko-KR" altLang="en-US" sz="4000" b="1" i="1" dirty="0"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32" name="직선 화살표 연결선 31"/>
          <p:cNvCxnSpPr>
            <a:stCxn id="25" idx="6"/>
            <a:endCxn id="30" idx="2"/>
          </p:cNvCxnSpPr>
          <p:nvPr/>
        </p:nvCxnSpPr>
        <p:spPr>
          <a:xfrm>
            <a:off x="8811946" y="1808934"/>
            <a:ext cx="611793" cy="153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8146"/>
          <a:stretch/>
        </p:blipFill>
        <p:spPr>
          <a:xfrm>
            <a:off x="480032" y="2689176"/>
            <a:ext cx="4823092" cy="15064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881" b="34840"/>
          <a:stretch/>
        </p:blipFill>
        <p:spPr>
          <a:xfrm>
            <a:off x="485366" y="4801865"/>
            <a:ext cx="4823092" cy="14320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7287"/>
          <a:stretch/>
        </p:blipFill>
        <p:spPr>
          <a:xfrm>
            <a:off x="6343504" y="4686747"/>
            <a:ext cx="4823092" cy="15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1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8482694" y="1426866"/>
            <a:ext cx="1879042" cy="4572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25973" y="299267"/>
            <a:ext cx="1879042" cy="64130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58567" y="1426866"/>
            <a:ext cx="1879042" cy="4572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 (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4255842" y="1917163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10" name="직선 화살표 연결선 9"/>
          <p:cNvCxnSpPr>
            <a:stCxn id="32" idx="3"/>
            <a:endCxn id="3" idx="2"/>
          </p:cNvCxnSpPr>
          <p:nvPr/>
        </p:nvCxnSpPr>
        <p:spPr>
          <a:xfrm>
            <a:off x="2648007" y="2292881"/>
            <a:ext cx="1607835" cy="1504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55842" y="4164101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33599" y="2000493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33599" y="2850476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33599" y="3700459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33599" y="4550442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4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38" name="직선 화살표 연결선 37"/>
          <p:cNvCxnSpPr>
            <a:stCxn id="32" idx="3"/>
            <a:endCxn id="19" idx="1"/>
          </p:cNvCxnSpPr>
          <p:nvPr/>
        </p:nvCxnSpPr>
        <p:spPr>
          <a:xfrm>
            <a:off x="2648007" y="2292881"/>
            <a:ext cx="1766368" cy="20253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" idx="2"/>
          </p:cNvCxnSpPr>
          <p:nvPr/>
        </p:nvCxnSpPr>
        <p:spPr>
          <a:xfrm flipV="1">
            <a:off x="2611249" y="2443304"/>
            <a:ext cx="1644593" cy="68680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19" idx="1"/>
          </p:cNvCxnSpPr>
          <p:nvPr/>
        </p:nvCxnSpPr>
        <p:spPr>
          <a:xfrm>
            <a:off x="2648007" y="3142864"/>
            <a:ext cx="1766368" cy="117534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4" idx="3"/>
            <a:endCxn id="19" idx="2"/>
          </p:cNvCxnSpPr>
          <p:nvPr/>
        </p:nvCxnSpPr>
        <p:spPr>
          <a:xfrm>
            <a:off x="2648007" y="3992847"/>
            <a:ext cx="1607835" cy="69739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19" idx="2"/>
          </p:cNvCxnSpPr>
          <p:nvPr/>
        </p:nvCxnSpPr>
        <p:spPr>
          <a:xfrm flipV="1">
            <a:off x="2648007" y="4690242"/>
            <a:ext cx="1607835" cy="15258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3" idx="2"/>
          </p:cNvCxnSpPr>
          <p:nvPr/>
        </p:nvCxnSpPr>
        <p:spPr>
          <a:xfrm flipV="1">
            <a:off x="2648007" y="2443304"/>
            <a:ext cx="1607835" cy="15495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3"/>
            <a:endCxn id="3" idx="2"/>
          </p:cNvCxnSpPr>
          <p:nvPr/>
        </p:nvCxnSpPr>
        <p:spPr>
          <a:xfrm flipV="1">
            <a:off x="2648007" y="2443304"/>
            <a:ext cx="1607835" cy="239952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340736" y="72250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340736" y="296944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340736" y="296944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340736" y="5216382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63" name="직선 화살표 연결선 62"/>
          <p:cNvCxnSpPr>
            <a:stCxn id="3" idx="6"/>
            <a:endCxn id="59" idx="3"/>
          </p:cNvCxnSpPr>
          <p:nvPr/>
        </p:nvCxnSpPr>
        <p:spPr>
          <a:xfrm flipV="1">
            <a:off x="5338371" y="1620684"/>
            <a:ext cx="1160898" cy="82262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6"/>
            <a:endCxn id="62" idx="1"/>
          </p:cNvCxnSpPr>
          <p:nvPr/>
        </p:nvCxnSpPr>
        <p:spPr>
          <a:xfrm>
            <a:off x="5338371" y="4690242"/>
            <a:ext cx="1160898" cy="6802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" idx="6"/>
            <a:endCxn id="61" idx="2"/>
          </p:cNvCxnSpPr>
          <p:nvPr/>
        </p:nvCxnSpPr>
        <p:spPr>
          <a:xfrm>
            <a:off x="5338371" y="2443304"/>
            <a:ext cx="1002365" cy="10522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" idx="6"/>
            <a:endCxn id="62" idx="1"/>
          </p:cNvCxnSpPr>
          <p:nvPr/>
        </p:nvCxnSpPr>
        <p:spPr>
          <a:xfrm>
            <a:off x="5338371" y="2443304"/>
            <a:ext cx="1160898" cy="29271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" idx="6"/>
            <a:endCxn id="59" idx="3"/>
          </p:cNvCxnSpPr>
          <p:nvPr/>
        </p:nvCxnSpPr>
        <p:spPr>
          <a:xfrm flipV="1">
            <a:off x="5338371" y="1620684"/>
            <a:ext cx="1160898" cy="306955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6"/>
            <a:endCxn id="61" idx="2"/>
          </p:cNvCxnSpPr>
          <p:nvPr/>
        </p:nvCxnSpPr>
        <p:spPr>
          <a:xfrm flipV="1">
            <a:off x="5338371" y="3495585"/>
            <a:ext cx="1002365" cy="119465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8887544" y="297459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87" name="직선 화살표 연결선 86"/>
          <p:cNvCxnSpPr>
            <a:stCxn id="59" idx="6"/>
            <a:endCxn id="86" idx="1"/>
          </p:cNvCxnSpPr>
          <p:nvPr/>
        </p:nvCxnSpPr>
        <p:spPr>
          <a:xfrm>
            <a:off x="7423265" y="1248647"/>
            <a:ext cx="1622812" cy="18800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61" idx="6"/>
            <a:endCxn id="86" idx="2"/>
          </p:cNvCxnSpPr>
          <p:nvPr/>
        </p:nvCxnSpPr>
        <p:spPr>
          <a:xfrm>
            <a:off x="7423265" y="3495585"/>
            <a:ext cx="1464279" cy="51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2" idx="7"/>
            <a:endCxn id="86" idx="3"/>
          </p:cNvCxnSpPr>
          <p:nvPr/>
        </p:nvCxnSpPr>
        <p:spPr>
          <a:xfrm flipV="1">
            <a:off x="7264732" y="3872774"/>
            <a:ext cx="1781345" cy="149771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10022810" y="3495584"/>
            <a:ext cx="1025404" cy="16094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07843" y="553910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Layer 1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92736" y="631081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Layer 2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32951" y="557865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Layer 3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817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 (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922166" y="2086845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10" name="직선 화살표 연결선 9"/>
          <p:cNvCxnSpPr>
            <a:stCxn id="32" idx="3"/>
            <a:endCxn id="3" idx="2"/>
          </p:cNvCxnSpPr>
          <p:nvPr/>
        </p:nvCxnSpPr>
        <p:spPr>
          <a:xfrm>
            <a:off x="1314331" y="2462563"/>
            <a:ext cx="1607835" cy="1504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922166" y="4333783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923" y="2170175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9923" y="3020158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9923" y="3870141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3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923" y="4720124"/>
            <a:ext cx="1114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4</a:t>
            </a:r>
            <a:endParaRPr lang="ko-KR" altLang="en-US" sz="3200" dirty="0">
              <a:solidFill>
                <a:srgbClr val="0070C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38" name="직선 화살표 연결선 37"/>
          <p:cNvCxnSpPr>
            <a:stCxn id="32" idx="3"/>
            <a:endCxn id="19" idx="1"/>
          </p:cNvCxnSpPr>
          <p:nvPr/>
        </p:nvCxnSpPr>
        <p:spPr>
          <a:xfrm>
            <a:off x="1314331" y="2462563"/>
            <a:ext cx="1766368" cy="20253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" idx="2"/>
          </p:cNvCxnSpPr>
          <p:nvPr/>
        </p:nvCxnSpPr>
        <p:spPr>
          <a:xfrm flipV="1">
            <a:off x="1277573" y="2612986"/>
            <a:ext cx="1644593" cy="68680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19" idx="1"/>
          </p:cNvCxnSpPr>
          <p:nvPr/>
        </p:nvCxnSpPr>
        <p:spPr>
          <a:xfrm>
            <a:off x="1314331" y="3312546"/>
            <a:ext cx="1766368" cy="117534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4" idx="3"/>
            <a:endCxn id="19" idx="2"/>
          </p:cNvCxnSpPr>
          <p:nvPr/>
        </p:nvCxnSpPr>
        <p:spPr>
          <a:xfrm>
            <a:off x="1314331" y="4162529"/>
            <a:ext cx="1607835" cy="69739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19" idx="2"/>
          </p:cNvCxnSpPr>
          <p:nvPr/>
        </p:nvCxnSpPr>
        <p:spPr>
          <a:xfrm flipV="1">
            <a:off x="1314331" y="4859924"/>
            <a:ext cx="1607835" cy="15258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3" idx="2"/>
          </p:cNvCxnSpPr>
          <p:nvPr/>
        </p:nvCxnSpPr>
        <p:spPr>
          <a:xfrm flipV="1">
            <a:off x="1314331" y="2612986"/>
            <a:ext cx="1607835" cy="15495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3"/>
            <a:endCxn id="3" idx="2"/>
          </p:cNvCxnSpPr>
          <p:nvPr/>
        </p:nvCxnSpPr>
        <p:spPr>
          <a:xfrm flipV="1">
            <a:off x="1314331" y="2612986"/>
            <a:ext cx="1607835" cy="239952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5007060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07060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63" name="직선 화살표 연결선 62"/>
          <p:cNvCxnSpPr>
            <a:stCxn id="3" idx="6"/>
            <a:endCxn id="59" idx="3"/>
          </p:cNvCxnSpPr>
          <p:nvPr/>
        </p:nvCxnSpPr>
        <p:spPr>
          <a:xfrm flipV="1">
            <a:off x="4004695" y="1790366"/>
            <a:ext cx="1160898" cy="82262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6"/>
            <a:endCxn id="62" idx="1"/>
          </p:cNvCxnSpPr>
          <p:nvPr/>
        </p:nvCxnSpPr>
        <p:spPr>
          <a:xfrm>
            <a:off x="4004695" y="4859924"/>
            <a:ext cx="1160898" cy="6802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" idx="6"/>
            <a:endCxn id="61" idx="2"/>
          </p:cNvCxnSpPr>
          <p:nvPr/>
        </p:nvCxnSpPr>
        <p:spPr>
          <a:xfrm>
            <a:off x="4004695" y="2612986"/>
            <a:ext cx="1002365" cy="10522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" idx="6"/>
            <a:endCxn id="62" idx="1"/>
          </p:cNvCxnSpPr>
          <p:nvPr/>
        </p:nvCxnSpPr>
        <p:spPr>
          <a:xfrm>
            <a:off x="4004695" y="2612986"/>
            <a:ext cx="1160898" cy="29271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" idx="6"/>
            <a:endCxn id="59" idx="3"/>
          </p:cNvCxnSpPr>
          <p:nvPr/>
        </p:nvCxnSpPr>
        <p:spPr>
          <a:xfrm flipV="1">
            <a:off x="4004695" y="1790366"/>
            <a:ext cx="1160898" cy="306955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6"/>
            <a:endCxn id="61" idx="2"/>
          </p:cNvCxnSpPr>
          <p:nvPr/>
        </p:nvCxnSpPr>
        <p:spPr>
          <a:xfrm flipV="1">
            <a:off x="4004695" y="3665267"/>
            <a:ext cx="1002365" cy="119465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9929422" y="321026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87" name="직선 화살표 연결선 86"/>
          <p:cNvCxnSpPr>
            <a:endCxn id="86" idx="1"/>
          </p:cNvCxnSpPr>
          <p:nvPr/>
        </p:nvCxnSpPr>
        <p:spPr>
          <a:xfrm>
            <a:off x="8465143" y="1484317"/>
            <a:ext cx="1622812" cy="18800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86" idx="2"/>
          </p:cNvCxnSpPr>
          <p:nvPr/>
        </p:nvCxnSpPr>
        <p:spPr>
          <a:xfrm>
            <a:off x="8465143" y="3731255"/>
            <a:ext cx="1464279" cy="51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3"/>
          </p:cNvCxnSpPr>
          <p:nvPr/>
        </p:nvCxnSpPr>
        <p:spPr>
          <a:xfrm flipV="1">
            <a:off x="8306610" y="4108444"/>
            <a:ext cx="1781345" cy="149771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11064688" y="3731254"/>
            <a:ext cx="1025404" cy="16094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276384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276384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59" idx="6"/>
            <a:endCxn id="36" idx="2"/>
          </p:cNvCxnSpPr>
          <p:nvPr/>
        </p:nvCxnSpPr>
        <p:spPr>
          <a:xfrm>
            <a:off x="6089589" y="1418329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2" idx="6"/>
            <a:endCxn id="36" idx="3"/>
          </p:cNvCxnSpPr>
          <p:nvPr/>
        </p:nvCxnSpPr>
        <p:spPr>
          <a:xfrm flipV="1">
            <a:off x="6089589" y="1790366"/>
            <a:ext cx="1345328" cy="4121839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2" idx="6"/>
            <a:endCxn id="37" idx="2"/>
          </p:cNvCxnSpPr>
          <p:nvPr/>
        </p:nvCxnSpPr>
        <p:spPr>
          <a:xfrm flipV="1"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2" idx="6"/>
            <a:endCxn id="40" idx="2"/>
          </p:cNvCxnSpPr>
          <p:nvPr/>
        </p:nvCxnSpPr>
        <p:spPr>
          <a:xfrm>
            <a:off x="6089589" y="5912205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9" idx="6"/>
            <a:endCxn id="39" idx="2"/>
          </p:cNvCxnSpPr>
          <p:nvPr/>
        </p:nvCxnSpPr>
        <p:spPr>
          <a:xfrm>
            <a:off x="6089589" y="1418329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61" idx="6"/>
            <a:endCxn id="40" idx="2"/>
          </p:cNvCxnSpPr>
          <p:nvPr/>
        </p:nvCxnSpPr>
        <p:spPr>
          <a:xfrm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9" idx="6"/>
            <a:endCxn id="40" idx="2"/>
          </p:cNvCxnSpPr>
          <p:nvPr/>
        </p:nvCxnSpPr>
        <p:spPr>
          <a:xfrm>
            <a:off x="6089589" y="1418329"/>
            <a:ext cx="1186795" cy="449387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1" idx="6"/>
            <a:endCxn id="37" idx="2"/>
          </p:cNvCxnSpPr>
          <p:nvPr/>
        </p:nvCxnSpPr>
        <p:spPr>
          <a:xfrm>
            <a:off x="6089589" y="3665267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8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16351" y="2922310"/>
            <a:ext cx="3212970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4231" y="2384981"/>
            <a:ext cx="6985261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人工知能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/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Artificial Intelligence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; </a:t>
            </a:r>
            <a:r>
              <a:rPr lang="en-US" altLang="ko-KR" sz="36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A.I.</a:t>
            </a:r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</a:p>
          <a:p>
            <a:pPr algn="just"/>
            <a:endParaRPr lang="en-US" altLang="ko-KR" sz="1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인공지능은 인간이 지닌 </a:t>
            </a:r>
            <a:r>
              <a:rPr lang="ko-KR" altLang="en-US" sz="3600" b="1" u="sng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지적 능력의 </a:t>
            </a:r>
            <a:r>
              <a:rPr lang="ko-KR" altLang="en-US" sz="3600" b="1" u="sng" dirty="0">
                <a:solidFill>
                  <a:srgbClr val="00B05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일부</a:t>
            </a:r>
            <a:r>
              <a:rPr lang="ko-KR" altLang="en-US" sz="3600" b="1" u="sng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또는 전체를 인공적으로 구현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한 것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 </a:t>
            </a:r>
          </a:p>
          <a:p>
            <a:pPr algn="just"/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… SF</a:t>
            </a:r>
            <a:r>
              <a:rPr lang="ko-KR" altLang="en-US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물에서 흔히 볼 수 있는 소재 </a:t>
            </a:r>
            <a:r>
              <a:rPr lang="en-US" altLang="ko-KR" sz="36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ko-KR" altLang="en-US" sz="36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5" t="1475" r="1150"/>
          <a:stretch/>
        </p:blipFill>
        <p:spPr bwMode="auto">
          <a:xfrm>
            <a:off x="857841" y="4496585"/>
            <a:ext cx="1609970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g.hankyung.com/photo/201603/AA.11461304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18" y="4585004"/>
            <a:ext cx="3935767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793" y="4308050"/>
            <a:ext cx="3342700" cy="24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791" y="4017550"/>
            <a:ext cx="11500701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4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 (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922166" y="2086845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10" name="직선 화살표 연결선 9"/>
          <p:cNvCxnSpPr>
            <a:stCxn id="32" idx="3"/>
            <a:endCxn id="3" idx="2"/>
          </p:cNvCxnSpPr>
          <p:nvPr/>
        </p:nvCxnSpPr>
        <p:spPr>
          <a:xfrm>
            <a:off x="1288683" y="2462563"/>
            <a:ext cx="1633483" cy="1504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922166" y="4333783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923" y="2170175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9923" y="3020158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9923" y="387014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923" y="4720124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8" name="직선 화살표 연결선 37"/>
          <p:cNvCxnSpPr>
            <a:stCxn id="32" idx="3"/>
            <a:endCxn id="19" idx="1"/>
          </p:cNvCxnSpPr>
          <p:nvPr/>
        </p:nvCxnSpPr>
        <p:spPr>
          <a:xfrm>
            <a:off x="1288683" y="2462563"/>
            <a:ext cx="1792016" cy="20253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" idx="2"/>
          </p:cNvCxnSpPr>
          <p:nvPr/>
        </p:nvCxnSpPr>
        <p:spPr>
          <a:xfrm flipV="1">
            <a:off x="1277573" y="2612986"/>
            <a:ext cx="1644593" cy="68680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19" idx="1"/>
          </p:cNvCxnSpPr>
          <p:nvPr/>
        </p:nvCxnSpPr>
        <p:spPr>
          <a:xfrm>
            <a:off x="1288683" y="3312546"/>
            <a:ext cx="1792016" cy="117534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4" idx="3"/>
            <a:endCxn id="19" idx="2"/>
          </p:cNvCxnSpPr>
          <p:nvPr/>
        </p:nvCxnSpPr>
        <p:spPr>
          <a:xfrm>
            <a:off x="1288683" y="4162529"/>
            <a:ext cx="1633483" cy="69739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19" idx="2"/>
          </p:cNvCxnSpPr>
          <p:nvPr/>
        </p:nvCxnSpPr>
        <p:spPr>
          <a:xfrm flipV="1">
            <a:off x="1288683" y="4859924"/>
            <a:ext cx="1633483" cy="15258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3" idx="2"/>
          </p:cNvCxnSpPr>
          <p:nvPr/>
        </p:nvCxnSpPr>
        <p:spPr>
          <a:xfrm flipV="1">
            <a:off x="1288683" y="2612986"/>
            <a:ext cx="1633483" cy="15495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3"/>
            <a:endCxn id="3" idx="2"/>
          </p:cNvCxnSpPr>
          <p:nvPr/>
        </p:nvCxnSpPr>
        <p:spPr>
          <a:xfrm flipV="1">
            <a:off x="1288683" y="2612986"/>
            <a:ext cx="1633483" cy="239952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5007060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07060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63" name="직선 화살표 연결선 62"/>
          <p:cNvCxnSpPr>
            <a:stCxn id="3" idx="6"/>
            <a:endCxn id="59" idx="3"/>
          </p:cNvCxnSpPr>
          <p:nvPr/>
        </p:nvCxnSpPr>
        <p:spPr>
          <a:xfrm flipV="1">
            <a:off x="4004695" y="1790366"/>
            <a:ext cx="1160898" cy="82262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6"/>
            <a:endCxn id="62" idx="1"/>
          </p:cNvCxnSpPr>
          <p:nvPr/>
        </p:nvCxnSpPr>
        <p:spPr>
          <a:xfrm>
            <a:off x="4004695" y="4859924"/>
            <a:ext cx="1160898" cy="6802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" idx="6"/>
            <a:endCxn id="61" idx="2"/>
          </p:cNvCxnSpPr>
          <p:nvPr/>
        </p:nvCxnSpPr>
        <p:spPr>
          <a:xfrm>
            <a:off x="4004695" y="2612986"/>
            <a:ext cx="1002365" cy="10522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" idx="6"/>
            <a:endCxn id="62" idx="1"/>
          </p:cNvCxnSpPr>
          <p:nvPr/>
        </p:nvCxnSpPr>
        <p:spPr>
          <a:xfrm>
            <a:off x="4004695" y="2612986"/>
            <a:ext cx="1160898" cy="29271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" idx="6"/>
            <a:endCxn id="59" idx="3"/>
          </p:cNvCxnSpPr>
          <p:nvPr/>
        </p:nvCxnSpPr>
        <p:spPr>
          <a:xfrm flipV="1">
            <a:off x="4004695" y="1790366"/>
            <a:ext cx="1160898" cy="306955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6"/>
            <a:endCxn id="61" idx="2"/>
          </p:cNvCxnSpPr>
          <p:nvPr/>
        </p:nvCxnSpPr>
        <p:spPr>
          <a:xfrm flipV="1">
            <a:off x="4004695" y="3665267"/>
            <a:ext cx="1002365" cy="119465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9929422" y="321026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87" name="직선 화살표 연결선 86"/>
          <p:cNvCxnSpPr>
            <a:endCxn id="86" idx="1"/>
          </p:cNvCxnSpPr>
          <p:nvPr/>
        </p:nvCxnSpPr>
        <p:spPr>
          <a:xfrm>
            <a:off x="8465143" y="1484317"/>
            <a:ext cx="1622812" cy="18800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86" idx="2"/>
          </p:cNvCxnSpPr>
          <p:nvPr/>
        </p:nvCxnSpPr>
        <p:spPr>
          <a:xfrm>
            <a:off x="8465143" y="3731255"/>
            <a:ext cx="1464279" cy="51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3"/>
          </p:cNvCxnSpPr>
          <p:nvPr/>
        </p:nvCxnSpPr>
        <p:spPr>
          <a:xfrm flipV="1">
            <a:off x="8306610" y="4108444"/>
            <a:ext cx="1781345" cy="149771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11064688" y="3731254"/>
            <a:ext cx="1025404" cy="16094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276384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276384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59" idx="6"/>
            <a:endCxn id="36" idx="2"/>
          </p:cNvCxnSpPr>
          <p:nvPr/>
        </p:nvCxnSpPr>
        <p:spPr>
          <a:xfrm>
            <a:off x="6089589" y="1418329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2" idx="6"/>
            <a:endCxn id="36" idx="3"/>
          </p:cNvCxnSpPr>
          <p:nvPr/>
        </p:nvCxnSpPr>
        <p:spPr>
          <a:xfrm flipV="1">
            <a:off x="6089589" y="1790366"/>
            <a:ext cx="1345328" cy="4121839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2" idx="6"/>
            <a:endCxn id="37" idx="2"/>
          </p:cNvCxnSpPr>
          <p:nvPr/>
        </p:nvCxnSpPr>
        <p:spPr>
          <a:xfrm flipV="1"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2" idx="6"/>
            <a:endCxn id="40" idx="2"/>
          </p:cNvCxnSpPr>
          <p:nvPr/>
        </p:nvCxnSpPr>
        <p:spPr>
          <a:xfrm>
            <a:off x="6089589" y="5912205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9" idx="6"/>
            <a:endCxn id="39" idx="2"/>
          </p:cNvCxnSpPr>
          <p:nvPr/>
        </p:nvCxnSpPr>
        <p:spPr>
          <a:xfrm>
            <a:off x="6089589" y="1418329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61" idx="6"/>
            <a:endCxn id="40" idx="2"/>
          </p:cNvCxnSpPr>
          <p:nvPr/>
        </p:nvCxnSpPr>
        <p:spPr>
          <a:xfrm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9" idx="6"/>
            <a:endCxn id="40" idx="2"/>
          </p:cNvCxnSpPr>
          <p:nvPr/>
        </p:nvCxnSpPr>
        <p:spPr>
          <a:xfrm>
            <a:off x="6089589" y="1418329"/>
            <a:ext cx="1186795" cy="449387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1" idx="6"/>
            <a:endCxn id="37" idx="2"/>
          </p:cNvCxnSpPr>
          <p:nvPr/>
        </p:nvCxnSpPr>
        <p:spPr>
          <a:xfrm>
            <a:off x="6089589" y="3665267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ê³ ì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r="14250"/>
          <a:stretch/>
        </p:blipFill>
        <p:spPr bwMode="auto">
          <a:xfrm>
            <a:off x="182770" y="2156441"/>
            <a:ext cx="1961152" cy="30642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0781721" y="4135349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고양이</a:t>
            </a:r>
          </a:p>
        </p:txBody>
      </p:sp>
    </p:spTree>
    <p:extLst>
      <p:ext uri="{BB962C8B-B14F-4D97-AF65-F5344CB8AC3E}">
        <p14:creationId xmlns:p14="http://schemas.microsoft.com/office/powerpoint/2010/main" val="2832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 (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922166" y="2086845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10" name="직선 화살표 연결선 9"/>
          <p:cNvCxnSpPr>
            <a:stCxn id="32" idx="3"/>
            <a:endCxn id="3" idx="2"/>
          </p:cNvCxnSpPr>
          <p:nvPr/>
        </p:nvCxnSpPr>
        <p:spPr>
          <a:xfrm>
            <a:off x="1288683" y="2462563"/>
            <a:ext cx="1633483" cy="1504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922166" y="4333783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923" y="2170175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9923" y="3020158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9923" y="387014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923" y="4720124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8" name="직선 화살표 연결선 37"/>
          <p:cNvCxnSpPr>
            <a:stCxn id="32" idx="3"/>
            <a:endCxn id="19" idx="1"/>
          </p:cNvCxnSpPr>
          <p:nvPr/>
        </p:nvCxnSpPr>
        <p:spPr>
          <a:xfrm>
            <a:off x="1288683" y="2462563"/>
            <a:ext cx="1792016" cy="20253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" idx="2"/>
          </p:cNvCxnSpPr>
          <p:nvPr/>
        </p:nvCxnSpPr>
        <p:spPr>
          <a:xfrm flipV="1">
            <a:off x="1277573" y="2612986"/>
            <a:ext cx="1644593" cy="68680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19" idx="1"/>
          </p:cNvCxnSpPr>
          <p:nvPr/>
        </p:nvCxnSpPr>
        <p:spPr>
          <a:xfrm>
            <a:off x="1288683" y="3312546"/>
            <a:ext cx="1792016" cy="117534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4" idx="3"/>
            <a:endCxn id="19" idx="2"/>
          </p:cNvCxnSpPr>
          <p:nvPr/>
        </p:nvCxnSpPr>
        <p:spPr>
          <a:xfrm>
            <a:off x="1288683" y="4162529"/>
            <a:ext cx="1633483" cy="69739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19" idx="2"/>
          </p:cNvCxnSpPr>
          <p:nvPr/>
        </p:nvCxnSpPr>
        <p:spPr>
          <a:xfrm flipV="1">
            <a:off x="1288683" y="4859924"/>
            <a:ext cx="1633483" cy="15258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3" idx="2"/>
          </p:cNvCxnSpPr>
          <p:nvPr/>
        </p:nvCxnSpPr>
        <p:spPr>
          <a:xfrm flipV="1">
            <a:off x="1288683" y="2612986"/>
            <a:ext cx="1633483" cy="15495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3"/>
            <a:endCxn id="3" idx="2"/>
          </p:cNvCxnSpPr>
          <p:nvPr/>
        </p:nvCxnSpPr>
        <p:spPr>
          <a:xfrm flipV="1">
            <a:off x="1288683" y="2612986"/>
            <a:ext cx="1633483" cy="239952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5007060" y="892188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07060" y="5386064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63" name="직선 화살표 연결선 62"/>
          <p:cNvCxnSpPr>
            <a:stCxn id="3" idx="6"/>
            <a:endCxn id="59" idx="3"/>
          </p:cNvCxnSpPr>
          <p:nvPr/>
        </p:nvCxnSpPr>
        <p:spPr>
          <a:xfrm flipV="1">
            <a:off x="4004695" y="1790366"/>
            <a:ext cx="1160898" cy="82262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6"/>
            <a:endCxn id="62" idx="1"/>
          </p:cNvCxnSpPr>
          <p:nvPr/>
        </p:nvCxnSpPr>
        <p:spPr>
          <a:xfrm>
            <a:off x="4004695" y="4859924"/>
            <a:ext cx="1160898" cy="6802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" idx="6"/>
            <a:endCxn id="61" idx="2"/>
          </p:cNvCxnSpPr>
          <p:nvPr/>
        </p:nvCxnSpPr>
        <p:spPr>
          <a:xfrm>
            <a:off x="4004695" y="2612986"/>
            <a:ext cx="1002365" cy="10522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" idx="6"/>
            <a:endCxn id="62" idx="1"/>
          </p:cNvCxnSpPr>
          <p:nvPr/>
        </p:nvCxnSpPr>
        <p:spPr>
          <a:xfrm>
            <a:off x="4004695" y="2612986"/>
            <a:ext cx="1160898" cy="29271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" idx="6"/>
            <a:endCxn id="59" idx="3"/>
          </p:cNvCxnSpPr>
          <p:nvPr/>
        </p:nvCxnSpPr>
        <p:spPr>
          <a:xfrm flipV="1">
            <a:off x="4004695" y="1790366"/>
            <a:ext cx="1160898" cy="306955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6"/>
            <a:endCxn id="61" idx="2"/>
          </p:cNvCxnSpPr>
          <p:nvPr/>
        </p:nvCxnSpPr>
        <p:spPr>
          <a:xfrm flipV="1">
            <a:off x="4004695" y="3665267"/>
            <a:ext cx="1002365" cy="119465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9929422" y="321026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87" name="직선 화살표 연결선 86"/>
          <p:cNvCxnSpPr>
            <a:endCxn id="86" idx="1"/>
          </p:cNvCxnSpPr>
          <p:nvPr/>
        </p:nvCxnSpPr>
        <p:spPr>
          <a:xfrm>
            <a:off x="8465143" y="1484317"/>
            <a:ext cx="1622812" cy="18800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86" idx="2"/>
          </p:cNvCxnSpPr>
          <p:nvPr/>
        </p:nvCxnSpPr>
        <p:spPr>
          <a:xfrm>
            <a:off x="8465143" y="3731255"/>
            <a:ext cx="1464279" cy="51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3"/>
          </p:cNvCxnSpPr>
          <p:nvPr/>
        </p:nvCxnSpPr>
        <p:spPr>
          <a:xfrm flipV="1">
            <a:off x="8306610" y="4108444"/>
            <a:ext cx="1781345" cy="149771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11064688" y="3731254"/>
            <a:ext cx="1025404" cy="16094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276384" y="892188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276384" y="5386064"/>
            <a:ext cx="1082529" cy="105228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59" idx="6"/>
            <a:endCxn id="36" idx="2"/>
          </p:cNvCxnSpPr>
          <p:nvPr/>
        </p:nvCxnSpPr>
        <p:spPr>
          <a:xfrm>
            <a:off x="6089589" y="1418329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2" idx="6"/>
            <a:endCxn id="36" idx="3"/>
          </p:cNvCxnSpPr>
          <p:nvPr/>
        </p:nvCxnSpPr>
        <p:spPr>
          <a:xfrm flipV="1">
            <a:off x="6089589" y="1790366"/>
            <a:ext cx="1345328" cy="4121839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2" idx="6"/>
            <a:endCxn id="37" idx="2"/>
          </p:cNvCxnSpPr>
          <p:nvPr/>
        </p:nvCxnSpPr>
        <p:spPr>
          <a:xfrm flipV="1"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2" idx="6"/>
            <a:endCxn id="40" idx="2"/>
          </p:cNvCxnSpPr>
          <p:nvPr/>
        </p:nvCxnSpPr>
        <p:spPr>
          <a:xfrm>
            <a:off x="6089589" y="5912205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9" idx="6"/>
            <a:endCxn id="39" idx="2"/>
          </p:cNvCxnSpPr>
          <p:nvPr/>
        </p:nvCxnSpPr>
        <p:spPr>
          <a:xfrm>
            <a:off x="6089589" y="1418329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61" idx="6"/>
            <a:endCxn id="40" idx="2"/>
          </p:cNvCxnSpPr>
          <p:nvPr/>
        </p:nvCxnSpPr>
        <p:spPr>
          <a:xfrm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9" idx="6"/>
            <a:endCxn id="40" idx="2"/>
          </p:cNvCxnSpPr>
          <p:nvPr/>
        </p:nvCxnSpPr>
        <p:spPr>
          <a:xfrm>
            <a:off x="6089589" y="1418329"/>
            <a:ext cx="1186795" cy="449387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1" idx="6"/>
            <a:endCxn id="37" idx="2"/>
          </p:cNvCxnSpPr>
          <p:nvPr/>
        </p:nvCxnSpPr>
        <p:spPr>
          <a:xfrm>
            <a:off x="6089589" y="3665267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ê³ ì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r="14250"/>
          <a:stretch/>
        </p:blipFill>
        <p:spPr bwMode="auto">
          <a:xfrm>
            <a:off x="182770" y="2156441"/>
            <a:ext cx="1961152" cy="30642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0781721" y="4135349"/>
            <a:ext cx="1308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고양이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6" y="1180203"/>
            <a:ext cx="523875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72" y="3364369"/>
            <a:ext cx="664858" cy="572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030" y="2337847"/>
            <a:ext cx="480696" cy="618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086" y="4615610"/>
            <a:ext cx="610785" cy="4886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633" y="5606155"/>
            <a:ext cx="722532" cy="629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801" y="1114247"/>
            <a:ext cx="349693" cy="6081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077" y="3436151"/>
            <a:ext cx="666750" cy="5048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1197" y="3364369"/>
            <a:ext cx="718978" cy="7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4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 (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층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922166" y="2086845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10" name="직선 화살표 연결선 9"/>
          <p:cNvCxnSpPr>
            <a:stCxn id="32" idx="3"/>
            <a:endCxn id="3" idx="2"/>
          </p:cNvCxnSpPr>
          <p:nvPr/>
        </p:nvCxnSpPr>
        <p:spPr>
          <a:xfrm>
            <a:off x="1288683" y="2462563"/>
            <a:ext cx="1633483" cy="1504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922166" y="4333783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923" y="2170175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9923" y="3020158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9923" y="387014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923" y="4720124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</a:t>
            </a:r>
            <a:r>
              <a:rPr lang="en-US" altLang="ko-KR" sz="3200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3200" dirty="0">
              <a:solidFill>
                <a:srgbClr val="0070C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8" name="직선 화살표 연결선 37"/>
          <p:cNvCxnSpPr>
            <a:stCxn id="32" idx="3"/>
            <a:endCxn id="19" idx="1"/>
          </p:cNvCxnSpPr>
          <p:nvPr/>
        </p:nvCxnSpPr>
        <p:spPr>
          <a:xfrm>
            <a:off x="1288683" y="2462563"/>
            <a:ext cx="1792016" cy="202532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" idx="2"/>
          </p:cNvCxnSpPr>
          <p:nvPr/>
        </p:nvCxnSpPr>
        <p:spPr>
          <a:xfrm flipV="1">
            <a:off x="1277573" y="2612986"/>
            <a:ext cx="1644593" cy="68680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19" idx="1"/>
          </p:cNvCxnSpPr>
          <p:nvPr/>
        </p:nvCxnSpPr>
        <p:spPr>
          <a:xfrm>
            <a:off x="1288683" y="3312546"/>
            <a:ext cx="1792016" cy="117534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4" idx="3"/>
            <a:endCxn id="19" idx="2"/>
          </p:cNvCxnSpPr>
          <p:nvPr/>
        </p:nvCxnSpPr>
        <p:spPr>
          <a:xfrm>
            <a:off x="1288683" y="4162529"/>
            <a:ext cx="1633483" cy="697395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19" idx="2"/>
          </p:cNvCxnSpPr>
          <p:nvPr/>
        </p:nvCxnSpPr>
        <p:spPr>
          <a:xfrm flipV="1">
            <a:off x="1288683" y="4859924"/>
            <a:ext cx="1633483" cy="15258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3" idx="2"/>
          </p:cNvCxnSpPr>
          <p:nvPr/>
        </p:nvCxnSpPr>
        <p:spPr>
          <a:xfrm flipV="1">
            <a:off x="1288683" y="2612986"/>
            <a:ext cx="1633483" cy="15495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5" idx="3"/>
            <a:endCxn id="3" idx="2"/>
          </p:cNvCxnSpPr>
          <p:nvPr/>
        </p:nvCxnSpPr>
        <p:spPr>
          <a:xfrm flipV="1">
            <a:off x="1288683" y="2612986"/>
            <a:ext cx="1633483" cy="239952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5007060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007060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07060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63" name="직선 화살표 연결선 62"/>
          <p:cNvCxnSpPr>
            <a:stCxn id="3" idx="6"/>
            <a:endCxn id="59" idx="3"/>
          </p:cNvCxnSpPr>
          <p:nvPr/>
        </p:nvCxnSpPr>
        <p:spPr>
          <a:xfrm flipV="1">
            <a:off x="4004695" y="1790366"/>
            <a:ext cx="1160898" cy="82262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9" idx="6"/>
            <a:endCxn id="62" idx="1"/>
          </p:cNvCxnSpPr>
          <p:nvPr/>
        </p:nvCxnSpPr>
        <p:spPr>
          <a:xfrm>
            <a:off x="4004695" y="4859924"/>
            <a:ext cx="1160898" cy="680243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" idx="6"/>
            <a:endCxn id="61" idx="2"/>
          </p:cNvCxnSpPr>
          <p:nvPr/>
        </p:nvCxnSpPr>
        <p:spPr>
          <a:xfrm>
            <a:off x="4004695" y="2612986"/>
            <a:ext cx="1002365" cy="10522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" idx="6"/>
            <a:endCxn id="62" idx="1"/>
          </p:cNvCxnSpPr>
          <p:nvPr/>
        </p:nvCxnSpPr>
        <p:spPr>
          <a:xfrm>
            <a:off x="4004695" y="2612986"/>
            <a:ext cx="1160898" cy="292718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" idx="6"/>
            <a:endCxn id="59" idx="3"/>
          </p:cNvCxnSpPr>
          <p:nvPr/>
        </p:nvCxnSpPr>
        <p:spPr>
          <a:xfrm flipV="1">
            <a:off x="4004695" y="1790366"/>
            <a:ext cx="1160898" cy="306955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6"/>
            <a:endCxn id="61" idx="2"/>
          </p:cNvCxnSpPr>
          <p:nvPr/>
        </p:nvCxnSpPr>
        <p:spPr>
          <a:xfrm flipV="1">
            <a:off x="4004695" y="3665267"/>
            <a:ext cx="1002365" cy="119465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9929422" y="321026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87" name="직선 화살표 연결선 86"/>
          <p:cNvCxnSpPr>
            <a:endCxn id="86" idx="1"/>
          </p:cNvCxnSpPr>
          <p:nvPr/>
        </p:nvCxnSpPr>
        <p:spPr>
          <a:xfrm>
            <a:off x="8465143" y="1484317"/>
            <a:ext cx="1622812" cy="18800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86" idx="2"/>
          </p:cNvCxnSpPr>
          <p:nvPr/>
        </p:nvCxnSpPr>
        <p:spPr>
          <a:xfrm>
            <a:off x="8465143" y="3731255"/>
            <a:ext cx="1464279" cy="5152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3"/>
          </p:cNvCxnSpPr>
          <p:nvPr/>
        </p:nvCxnSpPr>
        <p:spPr>
          <a:xfrm flipV="1">
            <a:off x="8306610" y="4108444"/>
            <a:ext cx="1781345" cy="149771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11064688" y="3731254"/>
            <a:ext cx="1025404" cy="16094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276384" y="892188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276384" y="3139126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276384" y="5386064"/>
            <a:ext cx="1082529" cy="1052281"/>
          </a:xfrm>
          <a:prstGeom prst="ellipse">
            <a:avLst/>
          </a:prstGeom>
          <a:solidFill>
            <a:srgbClr val="FFFFCC"/>
          </a:solidFill>
          <a:ln w="127000"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i="1" dirty="0">
              <a:solidFill>
                <a:schemeClr val="tx1"/>
              </a:solidFill>
              <a:latin typeface="Aparajita" panose="020B0604020202020204" pitchFamily="34" charset="0"/>
              <a:ea typeface="08서울남산체 EB" panose="02020603020101020101" pitchFamily="18" charset="-127"/>
              <a:cs typeface="Aparajita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59" idx="6"/>
            <a:endCxn id="36" idx="2"/>
          </p:cNvCxnSpPr>
          <p:nvPr/>
        </p:nvCxnSpPr>
        <p:spPr>
          <a:xfrm>
            <a:off x="6089589" y="1418329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62" idx="6"/>
            <a:endCxn id="36" idx="3"/>
          </p:cNvCxnSpPr>
          <p:nvPr/>
        </p:nvCxnSpPr>
        <p:spPr>
          <a:xfrm flipV="1">
            <a:off x="6089589" y="1790366"/>
            <a:ext cx="1345328" cy="4121839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2" idx="6"/>
            <a:endCxn id="37" idx="2"/>
          </p:cNvCxnSpPr>
          <p:nvPr/>
        </p:nvCxnSpPr>
        <p:spPr>
          <a:xfrm flipV="1"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2" idx="6"/>
            <a:endCxn id="40" idx="2"/>
          </p:cNvCxnSpPr>
          <p:nvPr/>
        </p:nvCxnSpPr>
        <p:spPr>
          <a:xfrm>
            <a:off x="6089589" y="5912205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59" idx="6"/>
            <a:endCxn id="39" idx="2"/>
          </p:cNvCxnSpPr>
          <p:nvPr/>
        </p:nvCxnSpPr>
        <p:spPr>
          <a:xfrm>
            <a:off x="6089589" y="1418329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61" idx="6"/>
            <a:endCxn id="36" idx="3"/>
          </p:cNvCxnSpPr>
          <p:nvPr/>
        </p:nvCxnSpPr>
        <p:spPr>
          <a:xfrm flipV="1">
            <a:off x="6089589" y="1790366"/>
            <a:ext cx="1345328" cy="1874901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61" idx="6"/>
            <a:endCxn id="40" idx="2"/>
          </p:cNvCxnSpPr>
          <p:nvPr/>
        </p:nvCxnSpPr>
        <p:spPr>
          <a:xfrm>
            <a:off x="6089589" y="3665267"/>
            <a:ext cx="1186795" cy="2246938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9" idx="6"/>
            <a:endCxn id="40" idx="2"/>
          </p:cNvCxnSpPr>
          <p:nvPr/>
        </p:nvCxnSpPr>
        <p:spPr>
          <a:xfrm>
            <a:off x="6089589" y="1418329"/>
            <a:ext cx="1186795" cy="449387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1" idx="6"/>
            <a:endCxn id="37" idx="2"/>
          </p:cNvCxnSpPr>
          <p:nvPr/>
        </p:nvCxnSpPr>
        <p:spPr>
          <a:xfrm>
            <a:off x="6089589" y="3665267"/>
            <a:ext cx="1186795" cy="0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ê³ ì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r="14250"/>
          <a:stretch/>
        </p:blipFill>
        <p:spPr bwMode="auto">
          <a:xfrm>
            <a:off x="182770" y="2156441"/>
            <a:ext cx="1961152" cy="30642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1086401" y="3970159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화남</a:t>
            </a:r>
          </a:p>
        </p:txBody>
      </p:sp>
    </p:spTree>
    <p:extLst>
      <p:ext uri="{BB962C8B-B14F-4D97-AF65-F5344CB8AC3E}">
        <p14:creationId xmlns:p14="http://schemas.microsoft.com/office/powerpoint/2010/main" val="349628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8792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 b="1" dirty="0" err="1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Layer: </a:t>
            </a:r>
            <a:r>
              <a:rPr lang="ko-KR" altLang="en-US" sz="5400" b="1" dirty="0">
                <a:solidFill>
                  <a:srgbClr val="5B9BD5">
                    <a:lumMod val="50000"/>
                  </a:srgb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특성의 학습</a:t>
            </a:r>
            <a:endParaRPr lang="en-US" altLang="ko-KR" sz="5400" b="1" dirty="0">
              <a:solidFill>
                <a:srgbClr val="5B9BD5">
                  <a:lumMod val="50000"/>
                </a:srgb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80" y="1364998"/>
            <a:ext cx="8929540" cy="5224731"/>
          </a:xfrm>
          <a:prstGeom prst="roundRect">
            <a:avLst>
              <a:gd name="adj" fmla="val 5300"/>
            </a:avLst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AD046B-6617-4383-8959-282AE620546C}"/>
              </a:ext>
            </a:extLst>
          </p:cNvPr>
          <p:cNvGrpSpPr/>
          <p:nvPr/>
        </p:nvGrpSpPr>
        <p:grpSpPr>
          <a:xfrm>
            <a:off x="8631050" y="452463"/>
            <a:ext cx="3338280" cy="810720"/>
            <a:chOff x="8631050" y="452463"/>
            <a:chExt cx="3338280" cy="81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0444CE1-4F52-4EAF-83AD-92651F9221E8}"/>
                    </a:ext>
                  </a:extLst>
                </p14:cNvPr>
                <p14:cNvContentPartPr/>
                <p14:nvPr/>
              </p14:nvContentPartPr>
              <p14:xfrm>
                <a:off x="8631050" y="462183"/>
                <a:ext cx="265320" cy="10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0444CE1-4F52-4EAF-83AD-92651F9221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22050" y="453543"/>
                  <a:ext cx="282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D4BF2D2-CB8A-4E33-BD0F-DDD473FFBDE3}"/>
                    </a:ext>
                  </a:extLst>
                </p14:cNvPr>
                <p14:cNvContentPartPr/>
                <p14:nvPr/>
              </p14:nvContentPartPr>
              <p14:xfrm>
                <a:off x="8658050" y="577023"/>
                <a:ext cx="219600" cy="114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D4BF2D2-CB8A-4E33-BD0F-DDD473FFBD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410" y="568383"/>
                  <a:ext cx="237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B924C2E-3863-44FB-ABF7-4816D22D8BC7}"/>
                    </a:ext>
                  </a:extLst>
                </p14:cNvPr>
                <p14:cNvContentPartPr/>
                <p14:nvPr/>
              </p14:nvContentPartPr>
              <p14:xfrm>
                <a:off x="8697650" y="667023"/>
                <a:ext cx="254880" cy="138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B924C2E-3863-44FB-ABF7-4816D22D8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88650" y="658383"/>
                  <a:ext cx="272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F512AB6-90BB-42D8-8847-7519AF96AB9F}"/>
                    </a:ext>
                  </a:extLst>
                </p14:cNvPr>
                <p14:cNvContentPartPr/>
                <p14:nvPr/>
              </p14:nvContentPartPr>
              <p14:xfrm>
                <a:off x="8747690" y="807063"/>
                <a:ext cx="251640" cy="129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F512AB6-90BB-42D8-8847-7519AF96AB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9050" y="798423"/>
                  <a:ext cx="26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2ACEFB1-3DBE-45A9-BE93-42FB3FAA2B80}"/>
                    </a:ext>
                  </a:extLst>
                </p14:cNvPr>
                <p14:cNvContentPartPr/>
                <p14:nvPr/>
              </p14:nvContentPartPr>
              <p14:xfrm>
                <a:off x="8879450" y="914703"/>
                <a:ext cx="181800" cy="131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2ACEFB1-3DBE-45A9-BE93-42FB3FAA2B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70810" y="905703"/>
                  <a:ext cx="19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0C540C8-B602-4E16-A785-967B5D355338}"/>
                    </a:ext>
                  </a:extLst>
                </p14:cNvPr>
                <p14:cNvContentPartPr/>
                <p14:nvPr/>
              </p14:nvContentPartPr>
              <p14:xfrm>
                <a:off x="9137570" y="595383"/>
                <a:ext cx="66600" cy="98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0C540C8-B602-4E16-A785-967B5D3553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28930" y="586743"/>
                  <a:ext cx="84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2196576-8802-4ECF-A433-A8551A64DFE9}"/>
                    </a:ext>
                  </a:extLst>
                </p14:cNvPr>
                <p14:cNvContentPartPr/>
                <p14:nvPr/>
              </p14:nvContentPartPr>
              <p14:xfrm>
                <a:off x="9137570" y="694383"/>
                <a:ext cx="167760" cy="70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2196576-8802-4ECF-A433-A8551A64DF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28930" y="685743"/>
                  <a:ext cx="185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F67EFE0-B47F-4946-A465-91C41C8159B3}"/>
                    </a:ext>
                  </a:extLst>
                </p14:cNvPr>
                <p14:cNvContentPartPr/>
                <p14:nvPr/>
              </p14:nvContentPartPr>
              <p14:xfrm>
                <a:off x="9202010" y="891303"/>
                <a:ext cx="147600" cy="135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F67EFE0-B47F-4946-A465-91C41C8159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93370" y="882303"/>
                  <a:ext cx="165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1A1619-34D9-4062-89FD-6DCE8F869124}"/>
                    </a:ext>
                  </a:extLst>
                </p14:cNvPr>
                <p14:cNvContentPartPr/>
                <p14:nvPr/>
              </p14:nvContentPartPr>
              <p14:xfrm>
                <a:off x="9433850" y="621303"/>
                <a:ext cx="113400" cy="401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1A1619-34D9-4062-89FD-6DCE8F8691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25210" y="612303"/>
                  <a:ext cx="131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39E5EB-7DBE-4592-8D42-6867BAF95392}"/>
                    </a:ext>
                  </a:extLst>
                </p14:cNvPr>
                <p14:cNvContentPartPr/>
                <p14:nvPr/>
              </p14:nvContentPartPr>
              <p14:xfrm>
                <a:off x="9898250" y="548583"/>
                <a:ext cx="223560" cy="370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39E5EB-7DBE-4592-8D42-6867BAF953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89250" y="539943"/>
                  <a:ext cx="2412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8A0E5A4-2125-48B3-95E1-C023C6AE03A1}"/>
                    </a:ext>
                  </a:extLst>
                </p14:cNvPr>
                <p14:cNvContentPartPr/>
                <p14:nvPr/>
              </p14:nvContentPartPr>
              <p14:xfrm>
                <a:off x="10277690" y="522663"/>
                <a:ext cx="225360" cy="400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8A0E5A4-2125-48B3-95E1-C023C6AE03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68690" y="514023"/>
                  <a:ext cx="2430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E225EB8-B25D-4ACA-8B2E-C6DE3259911C}"/>
                    </a:ext>
                  </a:extLst>
                </p14:cNvPr>
                <p14:cNvContentPartPr/>
                <p14:nvPr/>
              </p14:nvContentPartPr>
              <p14:xfrm>
                <a:off x="10687730" y="452463"/>
                <a:ext cx="205920" cy="442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E225EB8-B25D-4ACA-8B2E-C6DE325991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78730" y="443823"/>
                  <a:ext cx="2235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07723F8-3E64-45B6-9E56-BCB658359B4E}"/>
                    </a:ext>
                  </a:extLst>
                </p14:cNvPr>
                <p14:cNvContentPartPr/>
                <p14:nvPr/>
              </p14:nvContentPartPr>
              <p14:xfrm>
                <a:off x="11103170" y="605463"/>
                <a:ext cx="105120" cy="184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07723F8-3E64-45B6-9E56-BCB658359B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94530" y="596463"/>
                  <a:ext cx="122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9B019D8-97EF-40B7-986C-96853EF7878B}"/>
                    </a:ext>
                  </a:extLst>
                </p14:cNvPr>
                <p14:cNvContentPartPr/>
                <p14:nvPr/>
              </p14:nvContentPartPr>
              <p14:xfrm>
                <a:off x="11084810" y="889143"/>
                <a:ext cx="218520" cy="65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9B019D8-97EF-40B7-986C-96853EF787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76170" y="880143"/>
                  <a:ext cx="236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52E5BFE-3D2F-4762-92EA-EB7C66D2FBE9}"/>
                    </a:ext>
                  </a:extLst>
                </p14:cNvPr>
                <p14:cNvContentPartPr/>
                <p14:nvPr/>
              </p14:nvContentPartPr>
              <p14:xfrm>
                <a:off x="11337170" y="633543"/>
                <a:ext cx="115560" cy="380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52E5BFE-3D2F-4762-92EA-EB7C66D2FB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28170" y="624903"/>
                  <a:ext cx="1332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FB8EE3D-8152-4B80-A9EF-78041EBA7273}"/>
                    </a:ext>
                  </a:extLst>
                </p14:cNvPr>
                <p14:cNvContentPartPr/>
                <p14:nvPr/>
              </p14:nvContentPartPr>
              <p14:xfrm>
                <a:off x="11548490" y="517623"/>
                <a:ext cx="107280" cy="212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FB8EE3D-8152-4B80-A9EF-78041EBA72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39850" y="508983"/>
                  <a:ext cx="124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EAD1B1E-577A-41A4-BD81-DE5D3B3366D2}"/>
                    </a:ext>
                  </a:extLst>
                </p14:cNvPr>
                <p14:cNvContentPartPr/>
                <p14:nvPr/>
              </p14:nvContentPartPr>
              <p14:xfrm>
                <a:off x="11660810" y="528423"/>
                <a:ext cx="80280" cy="71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EAD1B1E-577A-41A4-BD81-DE5D3B3366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51810" y="519783"/>
                  <a:ext cx="97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AD78A77-72DE-48A7-9F21-A08D05EA3180}"/>
                    </a:ext>
                  </a:extLst>
                </p14:cNvPr>
                <p14:cNvContentPartPr/>
                <p14:nvPr/>
              </p14:nvContentPartPr>
              <p14:xfrm>
                <a:off x="11688890" y="500343"/>
                <a:ext cx="157320" cy="438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AD78A77-72DE-48A7-9F21-A08D05EA318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80250" y="491343"/>
                  <a:ext cx="1749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29A6395-609C-45E8-8677-3743B74B31D5}"/>
                    </a:ext>
                  </a:extLst>
                </p14:cNvPr>
                <p14:cNvContentPartPr/>
                <p14:nvPr/>
              </p14:nvContentPartPr>
              <p14:xfrm>
                <a:off x="11852690" y="484503"/>
                <a:ext cx="56160" cy="90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29A6395-609C-45E8-8677-3743B74B31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44050" y="475863"/>
                  <a:ext cx="73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41F7794-623A-4CEC-A3DE-608714AE56F2}"/>
                    </a:ext>
                  </a:extLst>
                </p14:cNvPr>
                <p14:cNvContentPartPr/>
                <p14:nvPr/>
              </p14:nvContentPartPr>
              <p14:xfrm>
                <a:off x="11863850" y="596463"/>
                <a:ext cx="98640" cy="50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41F7794-623A-4CEC-A3DE-608714AE56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54850" y="587463"/>
                  <a:ext cx="116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22CEA2B-B358-47F0-8878-106103178627}"/>
                    </a:ext>
                  </a:extLst>
                </p14:cNvPr>
                <p14:cNvContentPartPr/>
                <p14:nvPr/>
              </p14:nvContentPartPr>
              <p14:xfrm>
                <a:off x="11930450" y="623103"/>
                <a:ext cx="38880" cy="34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22CEA2B-B358-47F0-8878-1061031786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921450" y="614463"/>
                  <a:ext cx="56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1D5054B-DDF9-460E-B7C6-1C6DE04B0001}"/>
                    </a:ext>
                  </a:extLst>
                </p14:cNvPr>
                <p14:cNvContentPartPr/>
                <p14:nvPr/>
              </p14:nvContentPartPr>
              <p14:xfrm>
                <a:off x="8750930" y="994623"/>
                <a:ext cx="3177000" cy="268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1D5054B-DDF9-460E-B7C6-1C6DE04B000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41930" y="985623"/>
                  <a:ext cx="3194640" cy="28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3861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69477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학습과 추론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28" y="1508289"/>
            <a:ext cx="9550820" cy="5038135"/>
          </a:xfrm>
          <a:prstGeom prst="roundRect">
            <a:avLst>
              <a:gd name="adj" fmla="val 5253"/>
            </a:avLst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5EA8A39-FCBF-473C-8EA1-B8AD33DEB2A9}"/>
              </a:ext>
            </a:extLst>
          </p:cNvPr>
          <p:cNvGrpSpPr/>
          <p:nvPr/>
        </p:nvGrpSpPr>
        <p:grpSpPr>
          <a:xfrm>
            <a:off x="9440584" y="2113616"/>
            <a:ext cx="990000" cy="872280"/>
            <a:chOff x="9440584" y="2113616"/>
            <a:chExt cx="99000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9D84997-2F1E-4250-B422-DA4997CC36B1}"/>
                    </a:ext>
                  </a:extLst>
                </p14:cNvPr>
                <p14:cNvContentPartPr/>
                <p14:nvPr/>
              </p14:nvContentPartPr>
              <p14:xfrm>
                <a:off x="9551824" y="2230616"/>
                <a:ext cx="878760" cy="7552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9D84997-2F1E-4250-B422-DA4997CC36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42824" y="2221976"/>
                  <a:ext cx="8964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7218149-7513-4C9F-85C0-DB75AB8A0BA8}"/>
                    </a:ext>
                  </a:extLst>
                </p14:cNvPr>
                <p14:cNvContentPartPr/>
                <p14:nvPr/>
              </p14:nvContentPartPr>
              <p14:xfrm>
                <a:off x="9440584" y="2113616"/>
                <a:ext cx="246960" cy="319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7218149-7513-4C9F-85C0-DB75AB8A0B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31944" y="2104976"/>
                  <a:ext cx="2646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D3A00D-9EEA-4B52-A172-53ACF0DD2B82}"/>
              </a:ext>
            </a:extLst>
          </p:cNvPr>
          <p:cNvGrpSpPr/>
          <p:nvPr/>
        </p:nvGrpSpPr>
        <p:grpSpPr>
          <a:xfrm>
            <a:off x="9490984" y="708896"/>
            <a:ext cx="2422440" cy="1275480"/>
            <a:chOff x="9490984" y="708896"/>
            <a:chExt cx="2422440" cy="12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A6D17F8-72C9-4682-ACF4-8020ED5261B8}"/>
                    </a:ext>
                  </a:extLst>
                </p14:cNvPr>
                <p14:cNvContentPartPr/>
                <p14:nvPr/>
              </p14:nvContentPartPr>
              <p14:xfrm>
                <a:off x="9490984" y="1666136"/>
                <a:ext cx="169200" cy="318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A6D17F8-72C9-4682-ACF4-8020ED5261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81984" y="1657496"/>
                  <a:ext cx="1868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6A1CCE7-5A0B-45FD-B846-7AD22B6FCF53}"/>
                    </a:ext>
                  </a:extLst>
                </p14:cNvPr>
                <p14:cNvContentPartPr/>
                <p14:nvPr/>
              </p14:nvContentPartPr>
              <p14:xfrm>
                <a:off x="9683944" y="1725176"/>
                <a:ext cx="204480" cy="187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6A1CCE7-5A0B-45FD-B846-7AD22B6FCF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75304" y="1716536"/>
                  <a:ext cx="222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0D129CA-D61D-4391-8DAE-A7BB0D64A73B}"/>
                    </a:ext>
                  </a:extLst>
                </p14:cNvPr>
                <p14:cNvContentPartPr/>
                <p14:nvPr/>
              </p14:nvContentPartPr>
              <p14:xfrm>
                <a:off x="9888784" y="1656416"/>
                <a:ext cx="130680" cy="191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0D129CA-D61D-4391-8DAE-A7BB0D64A7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80144" y="1647416"/>
                  <a:ext cx="148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E80F75B-F4FE-450A-8334-A3C1A261466D}"/>
                    </a:ext>
                  </a:extLst>
                </p14:cNvPr>
                <p14:cNvContentPartPr/>
                <p14:nvPr/>
              </p14:nvContentPartPr>
              <p14:xfrm>
                <a:off x="10002184" y="1514216"/>
                <a:ext cx="101880" cy="282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E80F75B-F4FE-450A-8334-A3C1A26146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3544" y="1505216"/>
                  <a:ext cx="119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9006E01-6493-40CB-AD0F-5B67F165DBE9}"/>
                    </a:ext>
                  </a:extLst>
                </p14:cNvPr>
                <p14:cNvContentPartPr/>
                <p14:nvPr/>
              </p14:nvContentPartPr>
              <p14:xfrm>
                <a:off x="10063024" y="1721216"/>
                <a:ext cx="127440" cy="58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9006E01-6493-40CB-AD0F-5B67F165DB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54024" y="1712576"/>
                  <a:ext cx="14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65E1E9A-D548-47F5-8C6A-5CC155C8E214}"/>
                    </a:ext>
                  </a:extLst>
                </p14:cNvPr>
                <p14:cNvContentPartPr/>
                <p14:nvPr/>
              </p14:nvContentPartPr>
              <p14:xfrm>
                <a:off x="10208824" y="1576136"/>
                <a:ext cx="61560" cy="341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65E1E9A-D548-47F5-8C6A-5CC155C8E2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00184" y="1567496"/>
                  <a:ext cx="792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C56627-66C5-46F9-A900-E5CC8EC42923}"/>
                    </a:ext>
                  </a:extLst>
                </p14:cNvPr>
                <p14:cNvContentPartPr/>
                <p14:nvPr/>
              </p14:nvContentPartPr>
              <p14:xfrm>
                <a:off x="10195504" y="1528616"/>
                <a:ext cx="106560" cy="221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C56627-66C5-46F9-A900-E5CC8EC429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86864" y="1519616"/>
                  <a:ext cx="124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D0EEC6-0D61-4C45-88EA-CC33240954CD}"/>
                    </a:ext>
                  </a:extLst>
                </p14:cNvPr>
                <p14:cNvContentPartPr/>
                <p14:nvPr/>
              </p14:nvContentPartPr>
              <p14:xfrm>
                <a:off x="10334104" y="1448696"/>
                <a:ext cx="234000" cy="258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D0EEC6-0D61-4C45-88EA-CC33240954C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25104" y="1440056"/>
                  <a:ext cx="251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A40E66-3775-4F04-AFBC-018A11C3B2C0}"/>
                    </a:ext>
                  </a:extLst>
                </p14:cNvPr>
                <p14:cNvContentPartPr/>
                <p14:nvPr/>
              </p14:nvContentPartPr>
              <p14:xfrm>
                <a:off x="10617784" y="1374176"/>
                <a:ext cx="108720" cy="391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A40E66-3775-4F04-AFBC-018A11C3B2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09144" y="1365176"/>
                  <a:ext cx="126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FE4F32E-E023-45FD-A98A-527E4F68256E}"/>
                    </a:ext>
                  </a:extLst>
                </p14:cNvPr>
                <p14:cNvContentPartPr/>
                <p14:nvPr/>
              </p14:nvContentPartPr>
              <p14:xfrm>
                <a:off x="10793824" y="1325216"/>
                <a:ext cx="202680" cy="167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FE4F32E-E023-45FD-A98A-527E4F6825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85184" y="1316216"/>
                  <a:ext cx="220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04B5352-3F10-4B7C-B502-39D832DECFF0}"/>
                    </a:ext>
                  </a:extLst>
                </p14:cNvPr>
                <p14:cNvContentPartPr/>
                <p14:nvPr/>
              </p14:nvContentPartPr>
              <p14:xfrm>
                <a:off x="10974904" y="1222616"/>
                <a:ext cx="180000" cy="372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04B5352-3F10-4B7C-B502-39D832DECF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66264" y="1213976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AB91CA2-867D-4422-906A-06205D3BECC7}"/>
                    </a:ext>
                  </a:extLst>
                </p14:cNvPr>
                <p14:cNvContentPartPr/>
                <p14:nvPr/>
              </p14:nvContentPartPr>
              <p14:xfrm>
                <a:off x="11176504" y="1001936"/>
                <a:ext cx="257040" cy="338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AB91CA2-867D-4422-906A-06205D3BEC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7864" y="993296"/>
                  <a:ext cx="2746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BF899DD-1F65-4722-8906-26C38F8049B6}"/>
                    </a:ext>
                  </a:extLst>
                </p14:cNvPr>
                <p14:cNvContentPartPr/>
                <p14:nvPr/>
              </p14:nvContentPartPr>
              <p14:xfrm>
                <a:off x="11281624" y="1136936"/>
                <a:ext cx="235080" cy="82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BF899DD-1F65-4722-8906-26C38F8049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272984" y="1127936"/>
                  <a:ext cx="252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2D1EB2B-E54A-4DFB-ADCF-57CDCF742E32}"/>
                    </a:ext>
                  </a:extLst>
                </p14:cNvPr>
                <p14:cNvContentPartPr/>
                <p14:nvPr/>
              </p14:nvContentPartPr>
              <p14:xfrm>
                <a:off x="11442544" y="1043696"/>
                <a:ext cx="47520" cy="39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2D1EB2B-E54A-4DFB-ADCF-57CDCF742E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33904" y="1035056"/>
                  <a:ext cx="65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21A3CC2-2597-45FA-B5B2-514B4BD61FF2}"/>
                    </a:ext>
                  </a:extLst>
                </p14:cNvPr>
                <p14:cNvContentPartPr/>
                <p14:nvPr/>
              </p14:nvContentPartPr>
              <p14:xfrm>
                <a:off x="11549104" y="997976"/>
                <a:ext cx="250920" cy="176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21A3CC2-2597-45FA-B5B2-514B4BD61F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40104" y="989336"/>
                  <a:ext cx="268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04C737F-6BCD-4670-B57E-8424D2E96787}"/>
                    </a:ext>
                  </a:extLst>
                </p14:cNvPr>
                <p14:cNvContentPartPr/>
                <p14:nvPr/>
              </p14:nvContentPartPr>
              <p14:xfrm>
                <a:off x="11890384" y="708896"/>
                <a:ext cx="19440" cy="256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04C737F-6BCD-4670-B57E-8424D2E967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881744" y="699896"/>
                  <a:ext cx="37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9B8102C-B41D-4179-9C87-558EF54EDE4D}"/>
                    </a:ext>
                  </a:extLst>
                </p14:cNvPr>
                <p14:cNvContentPartPr/>
                <p14:nvPr/>
              </p14:nvContentPartPr>
              <p14:xfrm>
                <a:off x="11905864" y="1063136"/>
                <a:ext cx="7560" cy="14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9B8102C-B41D-4179-9C87-558EF54EDE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97224" y="1054136"/>
                  <a:ext cx="252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DF182A-9F3F-4306-BC1F-E562ED2C10CA}"/>
              </a:ext>
            </a:extLst>
          </p:cNvPr>
          <p:cNvGrpSpPr/>
          <p:nvPr/>
        </p:nvGrpSpPr>
        <p:grpSpPr>
          <a:xfrm>
            <a:off x="5861464" y="2139896"/>
            <a:ext cx="1221120" cy="734760"/>
            <a:chOff x="5861464" y="2139896"/>
            <a:chExt cx="122112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9F27679-42D5-4C47-814C-ECC815CE2E9A}"/>
                    </a:ext>
                  </a:extLst>
                </p14:cNvPr>
                <p14:cNvContentPartPr/>
                <p14:nvPr/>
              </p14:nvContentPartPr>
              <p14:xfrm>
                <a:off x="5984224" y="2218376"/>
                <a:ext cx="204840" cy="218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9F27679-42D5-4C47-814C-ECC815CE2E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75224" y="2209376"/>
                  <a:ext cx="222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9936B12-63EA-4823-A987-FC4CF64165B3}"/>
                    </a:ext>
                  </a:extLst>
                </p14:cNvPr>
                <p14:cNvContentPartPr/>
                <p14:nvPr/>
              </p14:nvContentPartPr>
              <p14:xfrm>
                <a:off x="6232984" y="2237456"/>
                <a:ext cx="119520" cy="300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9936B12-63EA-4823-A987-FC4CF64165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24344" y="2228456"/>
                  <a:ext cx="137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6E1572C-712E-48E6-88A8-B3A9D36313B8}"/>
                    </a:ext>
                  </a:extLst>
                </p14:cNvPr>
                <p14:cNvContentPartPr/>
                <p14:nvPr/>
              </p14:nvContentPartPr>
              <p14:xfrm>
                <a:off x="6452584" y="2139896"/>
                <a:ext cx="201960" cy="298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6E1572C-712E-48E6-88A8-B3A9D36313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43584" y="2130896"/>
                  <a:ext cx="219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3BB1B41-8A07-4E9F-A14B-B105866554C3}"/>
                    </a:ext>
                  </a:extLst>
                </p14:cNvPr>
                <p14:cNvContentPartPr/>
                <p14:nvPr/>
              </p14:nvContentPartPr>
              <p14:xfrm>
                <a:off x="6658504" y="2264096"/>
                <a:ext cx="152640" cy="181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3BB1B41-8A07-4E9F-A14B-B105866554C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49504" y="2255096"/>
                  <a:ext cx="170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49826BC-F58F-42B3-9C8D-CAE939EFA741}"/>
                    </a:ext>
                  </a:extLst>
                </p14:cNvPr>
                <p14:cNvContentPartPr/>
                <p14:nvPr/>
              </p14:nvContentPartPr>
              <p14:xfrm>
                <a:off x="6855424" y="2190656"/>
                <a:ext cx="28800" cy="248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49826BC-F58F-42B3-9C8D-CAE939EFA7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46424" y="2182016"/>
                  <a:ext cx="4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A291189-4974-4598-8764-FB2726CC7122}"/>
                    </a:ext>
                  </a:extLst>
                </p14:cNvPr>
                <p14:cNvContentPartPr/>
                <p14:nvPr/>
              </p14:nvContentPartPr>
              <p14:xfrm>
                <a:off x="6765784" y="2326016"/>
                <a:ext cx="173880" cy="14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A291189-4974-4598-8764-FB2726CC71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56784" y="2317376"/>
                  <a:ext cx="191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09CE2BD-B58F-4EA8-8F86-00F2E83D32EA}"/>
                    </a:ext>
                  </a:extLst>
                </p14:cNvPr>
                <p14:cNvContentPartPr/>
                <p14:nvPr/>
              </p14:nvContentPartPr>
              <p14:xfrm>
                <a:off x="6956224" y="2240696"/>
                <a:ext cx="126360" cy="157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09CE2BD-B58F-4EA8-8F86-00F2E83D32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47584" y="2231696"/>
                  <a:ext cx="144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69BB756-3559-404B-96C7-39FA12DE692A}"/>
                    </a:ext>
                  </a:extLst>
                </p14:cNvPr>
                <p14:cNvContentPartPr/>
                <p14:nvPr/>
              </p14:nvContentPartPr>
              <p14:xfrm>
                <a:off x="5861464" y="2653616"/>
                <a:ext cx="132120" cy="1609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69BB756-3559-404B-96C7-39FA12DE69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52464" y="2644616"/>
                  <a:ext cx="149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CA9642A-11E4-4FD4-AD52-41AA2EC2942F}"/>
                    </a:ext>
                  </a:extLst>
                </p14:cNvPr>
                <p14:cNvContentPartPr/>
                <p14:nvPr/>
              </p14:nvContentPartPr>
              <p14:xfrm>
                <a:off x="6051904" y="2652176"/>
                <a:ext cx="113040" cy="136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CA9642A-11E4-4FD4-AD52-41AA2EC294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43264" y="2643176"/>
                  <a:ext cx="13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D492960-7A01-4CD8-A5A1-888C0074F1C9}"/>
                    </a:ext>
                  </a:extLst>
                </p14:cNvPr>
                <p14:cNvContentPartPr/>
                <p14:nvPr/>
              </p14:nvContentPartPr>
              <p14:xfrm>
                <a:off x="6230104" y="2682416"/>
                <a:ext cx="14400" cy="83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D492960-7A01-4CD8-A5A1-888C0074F1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21464" y="2673776"/>
                  <a:ext cx="32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5D86411-628D-4AC5-850A-7CA483DEDE8D}"/>
                    </a:ext>
                  </a:extLst>
                </p14:cNvPr>
                <p14:cNvContentPartPr/>
                <p14:nvPr/>
              </p14:nvContentPartPr>
              <p14:xfrm>
                <a:off x="6200584" y="2614736"/>
                <a:ext cx="32400" cy="12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5D86411-628D-4AC5-850A-7CA483DEDE8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91584" y="2606096"/>
                  <a:ext cx="50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F173D40-30E2-4D74-8A32-314434FB4D5A}"/>
                    </a:ext>
                  </a:extLst>
                </p14:cNvPr>
                <p14:cNvContentPartPr/>
                <p14:nvPr/>
              </p14:nvContentPartPr>
              <p14:xfrm>
                <a:off x="6282664" y="2617976"/>
                <a:ext cx="118800" cy="2566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F173D40-30E2-4D74-8A32-314434FB4D5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73664" y="2608976"/>
                  <a:ext cx="136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C146E41-5802-4F59-BE73-6C8810720778}"/>
                    </a:ext>
                  </a:extLst>
                </p14:cNvPr>
                <p14:cNvContentPartPr/>
                <p14:nvPr/>
              </p14:nvContentPartPr>
              <p14:xfrm>
                <a:off x="6427744" y="2544176"/>
                <a:ext cx="167760" cy="2340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C146E41-5802-4F59-BE73-6C881072077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18744" y="2535536"/>
                  <a:ext cx="185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72B681A-F765-4D4C-A53E-E6D823DD0D20}"/>
                    </a:ext>
                  </a:extLst>
                </p14:cNvPr>
                <p14:cNvContentPartPr/>
                <p14:nvPr/>
              </p14:nvContentPartPr>
              <p14:xfrm>
                <a:off x="6635824" y="2539856"/>
                <a:ext cx="24120" cy="2275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72B681A-F765-4D4C-A53E-E6D823DD0D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6824" y="2531216"/>
                  <a:ext cx="41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D519264-175C-4D69-8F1D-9D8A8BBDF21D}"/>
                    </a:ext>
                  </a:extLst>
                </p14:cNvPr>
                <p14:cNvContentPartPr/>
                <p14:nvPr/>
              </p14:nvContentPartPr>
              <p14:xfrm>
                <a:off x="6576064" y="2625176"/>
                <a:ext cx="133200" cy="30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D519264-175C-4D69-8F1D-9D8A8BBDF2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67064" y="2616536"/>
                  <a:ext cx="150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C71F54B-D285-4023-A03A-ABF6A81E4B04}"/>
                    </a:ext>
                  </a:extLst>
                </p14:cNvPr>
                <p14:cNvContentPartPr/>
                <p14:nvPr/>
              </p14:nvContentPartPr>
              <p14:xfrm>
                <a:off x="6731584" y="2595296"/>
                <a:ext cx="110880" cy="113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C71F54B-D285-4023-A03A-ABF6A81E4B0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2944" y="2586296"/>
                  <a:ext cx="1285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CAC6076-9E03-41F8-8BB1-9361A739455D}"/>
              </a:ext>
            </a:extLst>
          </p:cNvPr>
          <p:cNvGrpSpPr/>
          <p:nvPr/>
        </p:nvGrpSpPr>
        <p:grpSpPr>
          <a:xfrm>
            <a:off x="7145224" y="2275616"/>
            <a:ext cx="147600" cy="268560"/>
            <a:chOff x="7145224" y="2275616"/>
            <a:chExt cx="1476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8DF8D63-4CAE-49F1-AE91-41CC9A08C06A}"/>
                    </a:ext>
                  </a:extLst>
                </p14:cNvPr>
                <p14:cNvContentPartPr/>
                <p14:nvPr/>
              </p14:nvContentPartPr>
              <p14:xfrm>
                <a:off x="7187704" y="2275616"/>
                <a:ext cx="105120" cy="2314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8DF8D63-4CAE-49F1-AE91-41CC9A08C0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78704" y="2266976"/>
                  <a:ext cx="122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95D6985-1F0B-4FFE-9483-2B37D822EFAA}"/>
                    </a:ext>
                  </a:extLst>
                </p14:cNvPr>
                <p14:cNvContentPartPr/>
                <p14:nvPr/>
              </p14:nvContentPartPr>
              <p14:xfrm>
                <a:off x="7145224" y="2536976"/>
                <a:ext cx="10440" cy="72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95D6985-1F0B-4FFE-9483-2B37D822EFA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36224" y="2528336"/>
                  <a:ext cx="2808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3323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p:sp>
        <p:nvSpPr>
          <p:cNvPr id="36" name="타원 35"/>
          <p:cNvSpPr/>
          <p:nvPr/>
        </p:nvSpPr>
        <p:spPr>
          <a:xfrm>
            <a:off x="202437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02437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07546" y="3014732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407546" y="3954210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07546" y="4893688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79072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79072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664838" y="3431421"/>
            <a:ext cx="740779" cy="23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653263" y="3917558"/>
            <a:ext cx="763929" cy="231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40" idx="1"/>
          </p:cNvCxnSpPr>
          <p:nvPr/>
        </p:nvCxnSpPr>
        <p:spPr>
          <a:xfrm>
            <a:off x="2537516" y="4056454"/>
            <a:ext cx="963259" cy="928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7" idx="7"/>
            <a:endCxn id="38" idx="3"/>
          </p:cNvCxnSpPr>
          <p:nvPr/>
        </p:nvCxnSpPr>
        <p:spPr>
          <a:xfrm flipV="1">
            <a:off x="2567750" y="3570317"/>
            <a:ext cx="884166" cy="9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664838" y="4345821"/>
            <a:ext cx="729205" cy="2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40" idx="2"/>
          </p:cNvCxnSpPr>
          <p:nvPr/>
        </p:nvCxnSpPr>
        <p:spPr>
          <a:xfrm>
            <a:off x="2664838" y="4843532"/>
            <a:ext cx="742708" cy="36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8" idx="6"/>
            <a:endCxn id="47" idx="1"/>
          </p:cNvCxnSpPr>
          <p:nvPr/>
        </p:nvCxnSpPr>
        <p:spPr>
          <a:xfrm>
            <a:off x="4044154" y="3327249"/>
            <a:ext cx="808299" cy="30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8" idx="6"/>
            <a:endCxn id="48" idx="1"/>
          </p:cNvCxnSpPr>
          <p:nvPr/>
        </p:nvCxnSpPr>
        <p:spPr>
          <a:xfrm>
            <a:off x="4044154" y="3327249"/>
            <a:ext cx="839796" cy="1173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47" idx="2"/>
          </p:cNvCxnSpPr>
          <p:nvPr/>
        </p:nvCxnSpPr>
        <p:spPr>
          <a:xfrm flipV="1">
            <a:off x="4042225" y="3782518"/>
            <a:ext cx="748496" cy="33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endCxn id="48" idx="2"/>
          </p:cNvCxnSpPr>
          <p:nvPr/>
        </p:nvCxnSpPr>
        <p:spPr>
          <a:xfrm>
            <a:off x="4042225" y="4415269"/>
            <a:ext cx="748496" cy="30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0" idx="7"/>
            <a:endCxn id="47" idx="3"/>
          </p:cNvCxnSpPr>
          <p:nvPr/>
        </p:nvCxnSpPr>
        <p:spPr>
          <a:xfrm flipV="1">
            <a:off x="3950925" y="4003500"/>
            <a:ext cx="933025" cy="98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4053800" y="4843533"/>
            <a:ext cx="744637" cy="254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47" idx="6"/>
          </p:cNvCxnSpPr>
          <p:nvPr/>
        </p:nvCxnSpPr>
        <p:spPr>
          <a:xfrm>
            <a:off x="5427329" y="3782518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8" idx="6"/>
          </p:cNvCxnSpPr>
          <p:nvPr/>
        </p:nvCxnSpPr>
        <p:spPr>
          <a:xfrm>
            <a:off x="5427329" y="4721996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endCxn id="36" idx="2"/>
          </p:cNvCxnSpPr>
          <p:nvPr/>
        </p:nvCxnSpPr>
        <p:spPr>
          <a:xfrm>
            <a:off x="1507369" y="3782518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37" idx="2"/>
          </p:cNvCxnSpPr>
          <p:nvPr/>
        </p:nvCxnSpPr>
        <p:spPr>
          <a:xfrm>
            <a:off x="1507369" y="4721996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828629" y="2702216"/>
            <a:ext cx="3773347" cy="3206187"/>
          </a:xfrm>
          <a:prstGeom prst="rect">
            <a:avLst/>
          </a:prstGeom>
          <a:noFill/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39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494222" y="3662915"/>
                <a:ext cx="4127540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22" y="3662915"/>
                <a:ext cx="4127540" cy="1493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584727" y="3016055"/>
            <a:ext cx="394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Mean Squared Error, MSE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100985" y="3869164"/>
                <a:ext cx="7108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85" y="3869164"/>
                <a:ext cx="7108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712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p:sp>
        <p:nvSpPr>
          <p:cNvPr id="36" name="타원 35"/>
          <p:cNvSpPr/>
          <p:nvPr/>
        </p:nvSpPr>
        <p:spPr>
          <a:xfrm>
            <a:off x="202437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02437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07546" y="3014732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407546" y="3954210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07546" y="4893688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79072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79072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664838" y="3431421"/>
            <a:ext cx="740779" cy="23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653263" y="3917558"/>
            <a:ext cx="763929" cy="231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40" idx="1"/>
          </p:cNvCxnSpPr>
          <p:nvPr/>
        </p:nvCxnSpPr>
        <p:spPr>
          <a:xfrm>
            <a:off x="2537516" y="4056454"/>
            <a:ext cx="963259" cy="928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7" idx="7"/>
            <a:endCxn id="38" idx="3"/>
          </p:cNvCxnSpPr>
          <p:nvPr/>
        </p:nvCxnSpPr>
        <p:spPr>
          <a:xfrm flipV="1">
            <a:off x="2567750" y="3570317"/>
            <a:ext cx="884166" cy="9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664838" y="4345821"/>
            <a:ext cx="729205" cy="2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40" idx="2"/>
          </p:cNvCxnSpPr>
          <p:nvPr/>
        </p:nvCxnSpPr>
        <p:spPr>
          <a:xfrm>
            <a:off x="2664838" y="4843532"/>
            <a:ext cx="742708" cy="36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8" idx="6"/>
            <a:endCxn id="47" idx="1"/>
          </p:cNvCxnSpPr>
          <p:nvPr/>
        </p:nvCxnSpPr>
        <p:spPr>
          <a:xfrm>
            <a:off x="4044154" y="3327249"/>
            <a:ext cx="808299" cy="30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8" idx="6"/>
            <a:endCxn id="48" idx="1"/>
          </p:cNvCxnSpPr>
          <p:nvPr/>
        </p:nvCxnSpPr>
        <p:spPr>
          <a:xfrm>
            <a:off x="4044154" y="3327249"/>
            <a:ext cx="839796" cy="1173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47" idx="2"/>
          </p:cNvCxnSpPr>
          <p:nvPr/>
        </p:nvCxnSpPr>
        <p:spPr>
          <a:xfrm flipV="1">
            <a:off x="4042225" y="3782518"/>
            <a:ext cx="748496" cy="33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endCxn id="48" idx="2"/>
          </p:cNvCxnSpPr>
          <p:nvPr/>
        </p:nvCxnSpPr>
        <p:spPr>
          <a:xfrm>
            <a:off x="4042225" y="4415269"/>
            <a:ext cx="748496" cy="30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0" idx="7"/>
            <a:endCxn id="47" idx="3"/>
          </p:cNvCxnSpPr>
          <p:nvPr/>
        </p:nvCxnSpPr>
        <p:spPr>
          <a:xfrm flipV="1">
            <a:off x="3950925" y="4003500"/>
            <a:ext cx="933025" cy="98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4053800" y="4843533"/>
            <a:ext cx="744637" cy="254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47" idx="6"/>
          </p:cNvCxnSpPr>
          <p:nvPr/>
        </p:nvCxnSpPr>
        <p:spPr>
          <a:xfrm>
            <a:off x="5427329" y="3782518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8" idx="6"/>
          </p:cNvCxnSpPr>
          <p:nvPr/>
        </p:nvCxnSpPr>
        <p:spPr>
          <a:xfrm>
            <a:off x="5427329" y="4721996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endCxn id="36" idx="2"/>
          </p:cNvCxnSpPr>
          <p:nvPr/>
        </p:nvCxnSpPr>
        <p:spPr>
          <a:xfrm>
            <a:off x="1507369" y="3782518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37" idx="2"/>
          </p:cNvCxnSpPr>
          <p:nvPr/>
        </p:nvCxnSpPr>
        <p:spPr>
          <a:xfrm>
            <a:off x="1507369" y="4721996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828629" y="2702216"/>
            <a:ext cx="3773347" cy="3206187"/>
          </a:xfrm>
          <a:prstGeom prst="rect">
            <a:avLst/>
          </a:prstGeom>
          <a:noFill/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39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494222" y="3662915"/>
                <a:ext cx="4449872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22" y="3662915"/>
                <a:ext cx="4449872" cy="1493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684855" y="3016055"/>
            <a:ext cx="374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Cross Entropy Error, CEE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128148" y="3869164"/>
                <a:ext cx="7108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48" y="3869164"/>
                <a:ext cx="7108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258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p:sp>
        <p:nvSpPr>
          <p:cNvPr id="36" name="타원 35"/>
          <p:cNvSpPr/>
          <p:nvPr/>
        </p:nvSpPr>
        <p:spPr>
          <a:xfrm>
            <a:off x="202437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02437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407546" y="3014732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407546" y="3954210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07546" y="4893688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790721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790721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664838" y="3431421"/>
            <a:ext cx="740779" cy="23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653263" y="3917558"/>
            <a:ext cx="763929" cy="231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40" idx="1"/>
          </p:cNvCxnSpPr>
          <p:nvPr/>
        </p:nvCxnSpPr>
        <p:spPr>
          <a:xfrm>
            <a:off x="2537516" y="4056454"/>
            <a:ext cx="963259" cy="928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7" idx="7"/>
            <a:endCxn id="38" idx="3"/>
          </p:cNvCxnSpPr>
          <p:nvPr/>
        </p:nvCxnSpPr>
        <p:spPr>
          <a:xfrm flipV="1">
            <a:off x="2567750" y="3570317"/>
            <a:ext cx="884166" cy="9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664838" y="4345821"/>
            <a:ext cx="729205" cy="2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40" idx="2"/>
          </p:cNvCxnSpPr>
          <p:nvPr/>
        </p:nvCxnSpPr>
        <p:spPr>
          <a:xfrm>
            <a:off x="2664838" y="4843532"/>
            <a:ext cx="742708" cy="36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8" idx="6"/>
            <a:endCxn id="47" idx="1"/>
          </p:cNvCxnSpPr>
          <p:nvPr/>
        </p:nvCxnSpPr>
        <p:spPr>
          <a:xfrm>
            <a:off x="4044154" y="3327249"/>
            <a:ext cx="808299" cy="30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8" idx="6"/>
            <a:endCxn id="48" idx="1"/>
          </p:cNvCxnSpPr>
          <p:nvPr/>
        </p:nvCxnSpPr>
        <p:spPr>
          <a:xfrm>
            <a:off x="4044154" y="3327249"/>
            <a:ext cx="839796" cy="1173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47" idx="2"/>
          </p:cNvCxnSpPr>
          <p:nvPr/>
        </p:nvCxnSpPr>
        <p:spPr>
          <a:xfrm flipV="1">
            <a:off x="4042225" y="3782518"/>
            <a:ext cx="748496" cy="33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endCxn id="48" idx="2"/>
          </p:cNvCxnSpPr>
          <p:nvPr/>
        </p:nvCxnSpPr>
        <p:spPr>
          <a:xfrm>
            <a:off x="4042225" y="4415269"/>
            <a:ext cx="748496" cy="30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0" idx="7"/>
            <a:endCxn id="47" idx="3"/>
          </p:cNvCxnSpPr>
          <p:nvPr/>
        </p:nvCxnSpPr>
        <p:spPr>
          <a:xfrm flipV="1">
            <a:off x="3950925" y="4003500"/>
            <a:ext cx="933025" cy="98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4053800" y="4843533"/>
            <a:ext cx="744637" cy="254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47" idx="6"/>
          </p:cNvCxnSpPr>
          <p:nvPr/>
        </p:nvCxnSpPr>
        <p:spPr>
          <a:xfrm>
            <a:off x="5427329" y="3782518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8" idx="6"/>
          </p:cNvCxnSpPr>
          <p:nvPr/>
        </p:nvCxnSpPr>
        <p:spPr>
          <a:xfrm>
            <a:off x="5427329" y="4721996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endCxn id="36" idx="2"/>
          </p:cNvCxnSpPr>
          <p:nvPr/>
        </p:nvCxnSpPr>
        <p:spPr>
          <a:xfrm>
            <a:off x="1507369" y="3782518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37" idx="2"/>
          </p:cNvCxnSpPr>
          <p:nvPr/>
        </p:nvCxnSpPr>
        <p:spPr>
          <a:xfrm>
            <a:off x="1507369" y="4721996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828629" y="2702216"/>
            <a:ext cx="3773347" cy="3206187"/>
          </a:xfrm>
          <a:prstGeom prst="rect">
            <a:avLst/>
          </a:prstGeom>
          <a:noFill/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39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494222" y="3662915"/>
                <a:ext cx="4449872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22" y="3662915"/>
                <a:ext cx="4449872" cy="1493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684855" y="3016055"/>
            <a:ext cx="374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Cross Entropy Error, CEE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128148" y="3869164"/>
                <a:ext cx="7108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48" y="3869164"/>
                <a:ext cx="7108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7" y="3869163"/>
                <a:ext cx="60131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33" y="5911940"/>
                <a:ext cx="17686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443067E3-47E8-4250-8368-980FC387520B}"/>
              </a:ext>
            </a:extLst>
          </p:cNvPr>
          <p:cNvGrpSpPr/>
          <p:nvPr/>
        </p:nvGrpSpPr>
        <p:grpSpPr>
          <a:xfrm>
            <a:off x="5889650" y="3634585"/>
            <a:ext cx="320760" cy="279720"/>
            <a:chOff x="5889650" y="3634585"/>
            <a:chExt cx="3207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70ECECB-17DC-4D24-A0C2-F3C78920C22B}"/>
                    </a:ext>
                  </a:extLst>
                </p14:cNvPr>
                <p14:cNvContentPartPr/>
                <p14:nvPr/>
              </p14:nvContentPartPr>
              <p14:xfrm>
                <a:off x="5889650" y="3634585"/>
                <a:ext cx="96840" cy="249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70ECECB-17DC-4D24-A0C2-F3C78920C2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0650" y="3625945"/>
                  <a:ext cx="114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82BFBD1-9A5E-44DF-B90C-4A3A5F3BCCD3}"/>
                    </a:ext>
                  </a:extLst>
                </p14:cNvPr>
                <p14:cNvContentPartPr/>
                <p14:nvPr/>
              </p14:nvContentPartPr>
              <p14:xfrm>
                <a:off x="6064250" y="3853465"/>
                <a:ext cx="8640" cy="4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82BFBD1-9A5E-44DF-B90C-4A3A5F3BCC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55250" y="3844825"/>
                  <a:ext cx="26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448EFAF-971D-483D-9881-200FD1425266}"/>
                    </a:ext>
                  </a:extLst>
                </p14:cNvPr>
                <p14:cNvContentPartPr/>
                <p14:nvPr/>
              </p14:nvContentPartPr>
              <p14:xfrm>
                <a:off x="6110690" y="3636745"/>
                <a:ext cx="99720" cy="277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448EFAF-971D-483D-9881-200FD14252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01690" y="3627745"/>
                  <a:ext cx="11736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8BC147-8F6B-472F-8F20-71A6EF929178}"/>
              </a:ext>
            </a:extLst>
          </p:cNvPr>
          <p:cNvGrpSpPr/>
          <p:nvPr/>
        </p:nvGrpSpPr>
        <p:grpSpPr>
          <a:xfrm>
            <a:off x="5869490" y="4668505"/>
            <a:ext cx="413280" cy="280080"/>
            <a:chOff x="5869490" y="4668505"/>
            <a:chExt cx="4132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05560A9-B378-4591-A318-92F482725168}"/>
                    </a:ext>
                  </a:extLst>
                </p14:cNvPr>
                <p14:cNvContentPartPr/>
                <p14:nvPr/>
              </p14:nvContentPartPr>
              <p14:xfrm>
                <a:off x="5869490" y="4668505"/>
                <a:ext cx="103320" cy="201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05560A9-B378-4591-A318-92F4827251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0850" y="4659505"/>
                  <a:ext cx="120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2BC63DA-03E8-4614-AB6E-9610E33FD6CD}"/>
                    </a:ext>
                  </a:extLst>
                </p14:cNvPr>
                <p14:cNvContentPartPr/>
                <p14:nvPr/>
              </p14:nvContentPartPr>
              <p14:xfrm>
                <a:off x="6060290" y="4872265"/>
                <a:ext cx="17640" cy="5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2BC63DA-03E8-4614-AB6E-9610E33FD6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51650" y="4863265"/>
                  <a:ext cx="35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891F1A3-AE3E-4FB1-A423-E999CF7BF61C}"/>
                    </a:ext>
                  </a:extLst>
                </p14:cNvPr>
                <p14:cNvContentPartPr/>
                <p14:nvPr/>
              </p14:nvContentPartPr>
              <p14:xfrm>
                <a:off x="6165050" y="4716385"/>
                <a:ext cx="117720" cy="232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891F1A3-AE3E-4FB1-A423-E999CF7BF6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56050" y="4707745"/>
                  <a:ext cx="13536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AD568C1-60FC-4F42-948A-D7FC0452F3CA}"/>
                  </a:ext>
                </a:extLst>
              </p14:cNvPr>
              <p14:cNvContentPartPr/>
              <p14:nvPr/>
            </p14:nvContentPartPr>
            <p14:xfrm>
              <a:off x="6997010" y="3633865"/>
              <a:ext cx="131760" cy="288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AD568C1-60FC-4F42-948A-D7FC0452F3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8010" y="3624865"/>
                <a:ext cx="1494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CC6D92-6A28-4A55-A733-A16CCB5E6DD7}"/>
                  </a:ext>
                </a:extLst>
              </p14:cNvPr>
              <p14:cNvContentPartPr/>
              <p14:nvPr/>
            </p14:nvContentPartPr>
            <p14:xfrm>
              <a:off x="6967490" y="4624585"/>
              <a:ext cx="124920" cy="2034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CC6D92-6A28-4A55-A733-A16CCB5E6D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58490" y="4615945"/>
                <a:ext cx="14256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1EF2D4-6BBF-46D6-9689-2C2F903ECA4D}"/>
              </a:ext>
            </a:extLst>
          </p:cNvPr>
          <p:cNvGrpSpPr/>
          <p:nvPr/>
        </p:nvGrpSpPr>
        <p:grpSpPr>
          <a:xfrm>
            <a:off x="6866150" y="3191285"/>
            <a:ext cx="327600" cy="233280"/>
            <a:chOff x="6918530" y="3102505"/>
            <a:chExt cx="3276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BA75F3C-5F37-4C78-B1E6-D5C5ADEFEF9F}"/>
                    </a:ext>
                  </a:extLst>
                </p14:cNvPr>
                <p14:cNvContentPartPr/>
                <p14:nvPr/>
              </p14:nvContentPartPr>
              <p14:xfrm>
                <a:off x="6986930" y="3102505"/>
                <a:ext cx="100440" cy="233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BA75F3C-5F37-4C78-B1E6-D5C5ADEFEF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78290" y="3093865"/>
                  <a:ext cx="118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EE34FBD-4BC4-4F2B-8844-2DAA400415D8}"/>
                    </a:ext>
                  </a:extLst>
                </p14:cNvPr>
                <p14:cNvContentPartPr/>
                <p14:nvPr/>
              </p14:nvContentPartPr>
              <p14:xfrm>
                <a:off x="6918530" y="3258385"/>
                <a:ext cx="164520" cy="7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EE34FBD-4BC4-4F2B-8844-2DAA400415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9530" y="3249745"/>
                  <a:ext cx="182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821104C-49B9-43C4-A762-2ABC79AFB040}"/>
                    </a:ext>
                  </a:extLst>
                </p14:cNvPr>
                <p14:cNvContentPartPr/>
                <p14:nvPr/>
              </p14:nvContentPartPr>
              <p14:xfrm>
                <a:off x="7132730" y="3235345"/>
                <a:ext cx="65520" cy="93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821104C-49B9-43C4-A762-2ABC79AFB0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24090" y="3226705"/>
                  <a:ext cx="83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E92A0B9-3BF1-4502-ABB3-B77744AC8FC0}"/>
                    </a:ext>
                  </a:extLst>
                </p14:cNvPr>
                <p14:cNvContentPartPr/>
                <p14:nvPr/>
              </p14:nvContentPartPr>
              <p14:xfrm>
                <a:off x="7169450" y="3274225"/>
                <a:ext cx="76680" cy="46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E92A0B9-3BF1-4502-ABB3-B77744AC8F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60810" y="3265225"/>
                  <a:ext cx="943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14C3120-756E-4B11-8D16-57EFBE69E2DE}"/>
              </a:ext>
            </a:extLst>
          </p:cNvPr>
          <p:cNvGrpSpPr/>
          <p:nvPr/>
        </p:nvGrpSpPr>
        <p:grpSpPr>
          <a:xfrm>
            <a:off x="6586610" y="4975945"/>
            <a:ext cx="2210040" cy="1707480"/>
            <a:chOff x="6586610" y="4975945"/>
            <a:chExt cx="2210040" cy="17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0966AE6-F6A1-413F-8645-A148B296DE3A}"/>
                    </a:ext>
                  </a:extLst>
                </p14:cNvPr>
                <p14:cNvContentPartPr/>
                <p14:nvPr/>
              </p14:nvContentPartPr>
              <p14:xfrm>
                <a:off x="7030130" y="5014105"/>
                <a:ext cx="25920" cy="331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0966AE6-F6A1-413F-8645-A148B296DE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1490" y="5005105"/>
                  <a:ext cx="435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82115D-71FB-4AF3-9DE3-DC58B628379B}"/>
                    </a:ext>
                  </a:extLst>
                </p14:cNvPr>
                <p14:cNvContentPartPr/>
                <p14:nvPr/>
              </p14:nvContentPartPr>
              <p14:xfrm>
                <a:off x="7103570" y="5018065"/>
                <a:ext cx="32400" cy="354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82115D-71FB-4AF3-9DE3-DC58B62837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94570" y="5009065"/>
                  <a:ext cx="50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E06619C-5C9F-4551-A2FC-875512D3A379}"/>
                    </a:ext>
                  </a:extLst>
                </p14:cNvPr>
                <p14:cNvContentPartPr/>
                <p14:nvPr/>
              </p14:nvContentPartPr>
              <p14:xfrm>
                <a:off x="7005290" y="5004385"/>
                <a:ext cx="91440" cy="186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E06619C-5C9F-4551-A2FC-875512D3A3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96290" y="4995745"/>
                  <a:ext cx="109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B84090F-C85E-4476-80B0-107E62638D85}"/>
                    </a:ext>
                  </a:extLst>
                </p14:cNvPr>
                <p14:cNvContentPartPr/>
                <p14:nvPr/>
              </p14:nvContentPartPr>
              <p14:xfrm>
                <a:off x="7032290" y="4975945"/>
                <a:ext cx="177480" cy="151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B84090F-C85E-4476-80B0-107E62638D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3650" y="4966945"/>
                  <a:ext cx="195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0C8E5E-5BC8-4FB5-9AC4-01CFAA7F6C6C}"/>
                    </a:ext>
                  </a:extLst>
                </p14:cNvPr>
                <p14:cNvContentPartPr/>
                <p14:nvPr/>
              </p14:nvContentPartPr>
              <p14:xfrm>
                <a:off x="6937970" y="5500825"/>
                <a:ext cx="118440" cy="261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0C8E5E-5BC8-4FB5-9AC4-01CFAA7F6C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29330" y="5491825"/>
                  <a:ext cx="136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89E62C2-832F-4E09-9AF4-E446F49B5A33}"/>
                    </a:ext>
                  </a:extLst>
                </p14:cNvPr>
                <p14:cNvContentPartPr/>
                <p14:nvPr/>
              </p14:nvContentPartPr>
              <p14:xfrm>
                <a:off x="7059650" y="5621065"/>
                <a:ext cx="73080" cy="83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89E62C2-832F-4E09-9AF4-E446F49B5A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50650" y="5612065"/>
                  <a:ext cx="90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5965F17-8224-457A-87F6-7CF654E625F6}"/>
                    </a:ext>
                  </a:extLst>
                </p14:cNvPr>
                <p14:cNvContentPartPr/>
                <p14:nvPr/>
              </p14:nvContentPartPr>
              <p14:xfrm>
                <a:off x="7083770" y="5485345"/>
                <a:ext cx="120600" cy="207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5965F17-8224-457A-87F6-7CF654E625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74770" y="5476345"/>
                  <a:ext cx="138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3EB0739-1CF5-485B-9FC9-DA3E24C05B2D}"/>
                    </a:ext>
                  </a:extLst>
                </p14:cNvPr>
                <p14:cNvContentPartPr/>
                <p14:nvPr/>
              </p14:nvContentPartPr>
              <p14:xfrm>
                <a:off x="7144970" y="5697745"/>
                <a:ext cx="114840" cy="134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3EB0739-1CF5-485B-9FC9-DA3E24C05B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6330" y="5688745"/>
                  <a:ext cx="132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8B7FDEF-65CD-4D83-8C79-5D782A13DF66}"/>
                    </a:ext>
                  </a:extLst>
                </p14:cNvPr>
                <p14:cNvContentPartPr/>
                <p14:nvPr/>
              </p14:nvContentPartPr>
              <p14:xfrm>
                <a:off x="7233170" y="5431705"/>
                <a:ext cx="148680" cy="64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8B7FDEF-65CD-4D83-8C79-5D782A13DF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24170" y="5422705"/>
                  <a:ext cx="166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22A12CF-1CD3-456C-A617-701D58362C63}"/>
                    </a:ext>
                  </a:extLst>
                </p14:cNvPr>
                <p14:cNvContentPartPr/>
                <p14:nvPr/>
              </p14:nvContentPartPr>
              <p14:xfrm>
                <a:off x="7282490" y="5486065"/>
                <a:ext cx="119880" cy="1047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22A12CF-1CD3-456C-A617-701D58362C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3490" y="5477065"/>
                  <a:ext cx="137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3E69F0B-C923-42C2-9939-B56E0443D880}"/>
                    </a:ext>
                  </a:extLst>
                </p14:cNvPr>
                <p14:cNvContentPartPr/>
                <p14:nvPr/>
              </p14:nvContentPartPr>
              <p14:xfrm>
                <a:off x="7414970" y="5423785"/>
                <a:ext cx="12240" cy="89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3E69F0B-C923-42C2-9939-B56E0443D8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6330" y="5414785"/>
                  <a:ext cx="29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FE8C877-31D4-4AFD-B438-03E60CE85933}"/>
                    </a:ext>
                  </a:extLst>
                </p14:cNvPr>
                <p14:cNvContentPartPr/>
                <p14:nvPr/>
              </p14:nvContentPartPr>
              <p14:xfrm>
                <a:off x="7450610" y="5401825"/>
                <a:ext cx="66600" cy="43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FE8C877-31D4-4AFD-B438-03E60CE859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1610" y="5392825"/>
                  <a:ext cx="84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8B40AD2-55F7-482B-9003-25E213AFF0FA}"/>
                    </a:ext>
                  </a:extLst>
                </p14:cNvPr>
                <p14:cNvContentPartPr/>
                <p14:nvPr/>
              </p14:nvContentPartPr>
              <p14:xfrm>
                <a:off x="7379330" y="5592265"/>
                <a:ext cx="42120" cy="151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8B40AD2-55F7-482B-9003-25E213AFF0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0690" y="5583265"/>
                  <a:ext cx="5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89ECF7C-FACD-49AF-A58D-3F5AD7C36402}"/>
                    </a:ext>
                  </a:extLst>
                </p14:cNvPr>
                <p14:cNvContentPartPr/>
                <p14:nvPr/>
              </p14:nvContentPartPr>
              <p14:xfrm>
                <a:off x="7421450" y="5473465"/>
                <a:ext cx="110160" cy="255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89ECF7C-FACD-49AF-A58D-3F5AD7C3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2810" y="5464465"/>
                  <a:ext cx="127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2816656-DED7-4ED7-93AB-A45E2C3051C3}"/>
                    </a:ext>
                  </a:extLst>
                </p14:cNvPr>
                <p14:cNvContentPartPr/>
                <p14:nvPr/>
              </p14:nvContentPartPr>
              <p14:xfrm>
                <a:off x="6993050" y="5976745"/>
                <a:ext cx="169200" cy="2149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2816656-DED7-4ED7-93AB-A45E2C3051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4410" y="5968105"/>
                  <a:ext cx="186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6580515-C9A2-40F7-9FF9-DE5FA843C9A6}"/>
                    </a:ext>
                  </a:extLst>
                </p14:cNvPr>
                <p14:cNvContentPartPr/>
                <p14:nvPr/>
              </p14:nvContentPartPr>
              <p14:xfrm>
                <a:off x="7180610" y="5944705"/>
                <a:ext cx="144360" cy="190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6580515-C9A2-40F7-9FF9-DE5FA843C9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71610" y="5935705"/>
                  <a:ext cx="162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168B9B4-F072-4F7E-92A4-A118CF8EF665}"/>
                    </a:ext>
                  </a:extLst>
                </p14:cNvPr>
                <p14:cNvContentPartPr/>
                <p14:nvPr/>
              </p14:nvContentPartPr>
              <p14:xfrm>
                <a:off x="7386890" y="5926345"/>
                <a:ext cx="121320" cy="149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168B9B4-F072-4F7E-92A4-A118CF8EF6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7890" y="5917705"/>
                  <a:ext cx="138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774C39E-90BF-4122-B93E-51CF061B6CAE}"/>
                    </a:ext>
                  </a:extLst>
                </p14:cNvPr>
                <p14:cNvContentPartPr/>
                <p14:nvPr/>
              </p14:nvContentPartPr>
              <p14:xfrm>
                <a:off x="7576250" y="5937865"/>
                <a:ext cx="107640" cy="547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774C39E-90BF-4122-B93E-51CF061B6C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7250" y="5928865"/>
                  <a:ext cx="125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15D552A-6499-482F-86E0-1983223FEAC6}"/>
                    </a:ext>
                  </a:extLst>
                </p14:cNvPr>
                <p14:cNvContentPartPr/>
                <p14:nvPr/>
              </p14:nvContentPartPr>
              <p14:xfrm>
                <a:off x="7714490" y="5783425"/>
                <a:ext cx="163440" cy="2516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15D552A-6499-482F-86E0-1983223FEA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05850" y="5774425"/>
                  <a:ext cx="181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D60900D-8829-482E-9331-6395D6DDB664}"/>
                    </a:ext>
                  </a:extLst>
                </p14:cNvPr>
                <p14:cNvContentPartPr/>
                <p14:nvPr/>
              </p14:nvContentPartPr>
              <p14:xfrm>
                <a:off x="7913570" y="5910865"/>
                <a:ext cx="108360" cy="96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D60900D-8829-482E-9331-6395D6DDB6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4570" y="5902225"/>
                  <a:ext cx="126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721F7D7-CA14-4E7B-B56A-CEEE301F46F1}"/>
                    </a:ext>
                  </a:extLst>
                </p14:cNvPr>
                <p14:cNvContentPartPr/>
                <p14:nvPr/>
              </p14:nvContentPartPr>
              <p14:xfrm>
                <a:off x="8034890" y="5766145"/>
                <a:ext cx="74880" cy="2358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721F7D7-CA14-4E7B-B56A-CEEE301F46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25890" y="5757145"/>
                  <a:ext cx="92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E218DF2-C605-4D43-AB9B-629EF63C51A9}"/>
                    </a:ext>
                  </a:extLst>
                </p14:cNvPr>
                <p14:cNvContentPartPr/>
                <p14:nvPr/>
              </p14:nvContentPartPr>
              <p14:xfrm>
                <a:off x="8028050" y="5793145"/>
                <a:ext cx="88200" cy="56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E218DF2-C605-4D43-AB9B-629EF63C51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19050" y="5784505"/>
                  <a:ext cx="105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77CA858-4CB4-4EEC-A476-DCC4F1937C6E}"/>
                    </a:ext>
                  </a:extLst>
                </p14:cNvPr>
                <p14:cNvContentPartPr/>
                <p14:nvPr/>
              </p14:nvContentPartPr>
              <p14:xfrm>
                <a:off x="7054610" y="6348625"/>
                <a:ext cx="151560" cy="185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77CA858-4CB4-4EEC-A476-DCC4F1937C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5610" y="6339985"/>
                  <a:ext cx="169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9D710A2-17DE-4CCD-A3AB-B38A334C1900}"/>
                    </a:ext>
                  </a:extLst>
                </p14:cNvPr>
                <p14:cNvContentPartPr/>
                <p14:nvPr/>
              </p14:nvContentPartPr>
              <p14:xfrm>
                <a:off x="7236050" y="6329545"/>
                <a:ext cx="159840" cy="1202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9D710A2-17DE-4CCD-A3AB-B38A334C19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27050" y="6320545"/>
                  <a:ext cx="177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62824D4-1550-4CB0-B906-6233978F03F2}"/>
                    </a:ext>
                  </a:extLst>
                </p14:cNvPr>
                <p14:cNvContentPartPr/>
                <p14:nvPr/>
              </p14:nvContentPartPr>
              <p14:xfrm>
                <a:off x="7489490" y="6292105"/>
                <a:ext cx="63000" cy="1645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62824D4-1550-4CB0-B906-6233978F03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80490" y="6283105"/>
                  <a:ext cx="80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7F449C0-55D0-4C2D-A1B7-289A4BA36ABD}"/>
                    </a:ext>
                  </a:extLst>
                </p14:cNvPr>
                <p14:cNvContentPartPr/>
                <p14:nvPr/>
              </p14:nvContentPartPr>
              <p14:xfrm>
                <a:off x="7607930" y="6287425"/>
                <a:ext cx="120240" cy="1188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7F449C0-55D0-4C2D-A1B7-289A4BA36A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99290" y="6278425"/>
                  <a:ext cx="137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43FA51-2C84-4B46-8B44-0795210E00AF}"/>
                    </a:ext>
                  </a:extLst>
                </p14:cNvPr>
                <p14:cNvContentPartPr/>
                <p14:nvPr/>
              </p14:nvContentPartPr>
              <p14:xfrm>
                <a:off x="7837970" y="6145225"/>
                <a:ext cx="169920" cy="2066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43FA51-2C84-4B46-8B44-0795210E00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9330" y="6136225"/>
                  <a:ext cx="187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5EF59B9-6509-47FE-A101-35A36FE1C4B5}"/>
                    </a:ext>
                  </a:extLst>
                </p14:cNvPr>
                <p14:cNvContentPartPr/>
                <p14:nvPr/>
              </p14:nvContentPartPr>
              <p14:xfrm>
                <a:off x="7877210" y="6089065"/>
                <a:ext cx="38880" cy="64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5EF59B9-6509-47FE-A101-35A36FE1C4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68570" y="6080065"/>
                  <a:ext cx="56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E67102C-712F-4D28-950A-FFA72F930E74}"/>
                    </a:ext>
                  </a:extLst>
                </p14:cNvPr>
                <p14:cNvContentPartPr/>
                <p14:nvPr/>
              </p14:nvContentPartPr>
              <p14:xfrm>
                <a:off x="8078090" y="6163945"/>
                <a:ext cx="31320" cy="90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E67102C-712F-4D28-950A-FFA72F930E7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9450" y="6154945"/>
                  <a:ext cx="48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4B3D7D6-C3BE-4492-959D-2D1C8E0AAFF9}"/>
                    </a:ext>
                  </a:extLst>
                </p14:cNvPr>
                <p14:cNvContentPartPr/>
                <p14:nvPr/>
              </p14:nvContentPartPr>
              <p14:xfrm>
                <a:off x="8016890" y="6078985"/>
                <a:ext cx="29160" cy="144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4B3D7D6-C3BE-4492-959D-2D1C8E0AAF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08250" y="6070345"/>
                  <a:ext cx="46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4CAC9E3-1841-4623-B8DE-1B240A85D271}"/>
                    </a:ext>
                  </a:extLst>
                </p14:cNvPr>
                <p14:cNvContentPartPr/>
                <p14:nvPr/>
              </p14:nvContentPartPr>
              <p14:xfrm>
                <a:off x="8189330" y="6089785"/>
                <a:ext cx="93960" cy="1216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4CAC9E3-1841-4623-B8DE-1B240A85D2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80330" y="6080785"/>
                  <a:ext cx="11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8F33D65-AC6F-4C2D-8C20-DFAFA626BA90}"/>
                    </a:ext>
                  </a:extLst>
                </p14:cNvPr>
                <p14:cNvContentPartPr/>
                <p14:nvPr/>
              </p14:nvContentPartPr>
              <p14:xfrm>
                <a:off x="8366450" y="6008425"/>
                <a:ext cx="203400" cy="375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8F33D65-AC6F-4C2D-8C20-DFAFA626BA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57450" y="5999425"/>
                  <a:ext cx="221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905560D-0B1D-42F2-9AAF-E4782825F536}"/>
                    </a:ext>
                  </a:extLst>
                </p14:cNvPr>
                <p14:cNvContentPartPr/>
                <p14:nvPr/>
              </p14:nvContentPartPr>
              <p14:xfrm>
                <a:off x="6586610" y="5450785"/>
                <a:ext cx="507600" cy="1232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905560D-0B1D-42F2-9AAF-E4782825F5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7610" y="5442145"/>
                  <a:ext cx="525240" cy="12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C3AD389-EFA5-4B6B-9BFB-9A7ED546D041}"/>
                    </a:ext>
                  </a:extLst>
                </p14:cNvPr>
                <p14:cNvContentPartPr/>
                <p14:nvPr/>
              </p14:nvContentPartPr>
              <p14:xfrm>
                <a:off x="7767770" y="5042545"/>
                <a:ext cx="1028880" cy="11959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C3AD389-EFA5-4B6B-9BFB-9A7ED546D0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58770" y="5033905"/>
                  <a:ext cx="1046520" cy="12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9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69E39BF2-FB3A-4247-8422-85B635CEC591}"/>
                  </a:ext>
                </a:extLst>
              </p14:cNvPr>
              <p14:cNvContentPartPr/>
              <p14:nvPr/>
            </p14:nvContentPartPr>
            <p14:xfrm>
              <a:off x="6781010" y="3582385"/>
              <a:ext cx="117000" cy="146232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69E39BF2-FB3A-4247-8422-85B635CEC5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3370" y="3564385"/>
                <a:ext cx="152640" cy="14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0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2802399-EF9C-4A6D-8D6B-D2F3AF1A458A}"/>
                  </a:ext>
                </a:extLst>
              </p14:cNvPr>
              <p14:cNvContentPartPr/>
              <p14:nvPr/>
            </p14:nvContentPartPr>
            <p14:xfrm>
              <a:off x="7169450" y="3586345"/>
              <a:ext cx="225360" cy="138600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2802399-EF9C-4A6D-8D6B-D2F3AF1A458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51810" y="3568705"/>
                <a:ext cx="261000" cy="14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9F60FB02-1C15-4653-99EA-576846DDE063}"/>
                  </a:ext>
                </a:extLst>
              </p14:cNvPr>
              <p14:cNvContentPartPr/>
              <p14:nvPr/>
            </p14:nvContentPartPr>
            <p14:xfrm>
              <a:off x="11382170" y="3538825"/>
              <a:ext cx="237960" cy="50868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9F60FB02-1C15-4653-99EA-576846DDE0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373530" y="3530185"/>
                <a:ext cx="2556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58AA2B1E-859F-4DC3-B0F1-C82D8CAB6DB6}"/>
                  </a:ext>
                </a:extLst>
              </p14:cNvPr>
              <p14:cNvContentPartPr/>
              <p14:nvPr/>
            </p14:nvContentPartPr>
            <p14:xfrm>
              <a:off x="10654970" y="5703865"/>
              <a:ext cx="84600" cy="903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58AA2B1E-859F-4DC3-B0F1-C82D8CAB6DB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46330" y="5694865"/>
                <a:ext cx="102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D382A10E-661A-4FB8-9B39-8EC87E5CF85D}"/>
                  </a:ext>
                </a:extLst>
              </p14:cNvPr>
              <p14:cNvContentPartPr/>
              <p14:nvPr/>
            </p14:nvContentPartPr>
            <p14:xfrm>
              <a:off x="10353290" y="5073145"/>
              <a:ext cx="87120" cy="161928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D382A10E-661A-4FB8-9B39-8EC87E5CF85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44650" y="5064145"/>
                <a:ext cx="104760" cy="16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6713FA38-584B-463D-AC01-477DE87E92B6}"/>
                  </a:ext>
                </a:extLst>
              </p14:cNvPr>
              <p14:cNvContentPartPr/>
              <p14:nvPr/>
            </p14:nvContentPartPr>
            <p14:xfrm>
              <a:off x="9799250" y="5716825"/>
              <a:ext cx="2059920" cy="766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6713FA38-584B-463D-AC01-477DE87E92B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90610" y="5708185"/>
                <a:ext cx="20775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8ECAB55-A8DF-4A57-94E0-3B39725C0F73}"/>
                  </a:ext>
                </a:extLst>
              </p14:cNvPr>
              <p14:cNvContentPartPr/>
              <p14:nvPr/>
            </p14:nvContentPartPr>
            <p14:xfrm>
              <a:off x="10512410" y="5151985"/>
              <a:ext cx="1080720" cy="139752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8ECAB55-A8DF-4A57-94E0-3B39725C0F7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03410" y="5143345"/>
                <a:ext cx="1098360" cy="14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F4021D79-8902-4F33-AAC7-8D3636BE06DE}"/>
                  </a:ext>
                </a:extLst>
              </p14:cNvPr>
              <p14:cNvContentPartPr/>
              <p14:nvPr/>
            </p14:nvContentPartPr>
            <p14:xfrm>
              <a:off x="10688810" y="5673625"/>
              <a:ext cx="26280" cy="17964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F4021D79-8902-4F33-AAC7-8D3636BE06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80170" y="5664985"/>
                <a:ext cx="43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08F95C08-6764-4261-BC63-C8F0EFB8F6C6}"/>
                  </a:ext>
                </a:extLst>
              </p14:cNvPr>
              <p14:cNvContentPartPr/>
              <p14:nvPr/>
            </p14:nvContentPartPr>
            <p14:xfrm>
              <a:off x="10592690" y="5346025"/>
              <a:ext cx="225360" cy="19908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08F95C08-6764-4261-BC63-C8F0EFB8F6C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584050" y="5337385"/>
                <a:ext cx="243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D9530C43-137C-4DC5-AA2E-50EA3AEFF311}"/>
                  </a:ext>
                </a:extLst>
              </p14:cNvPr>
              <p14:cNvContentPartPr/>
              <p14:nvPr/>
            </p14:nvContentPartPr>
            <p14:xfrm>
              <a:off x="11812370" y="5796385"/>
              <a:ext cx="109800" cy="15012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D9530C43-137C-4DC5-AA2E-50EA3AEFF31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803370" y="5787385"/>
                <a:ext cx="1274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CCC0027F-ADF4-4D5B-9D93-B06DA243510D}"/>
                  </a:ext>
                </a:extLst>
              </p14:cNvPr>
              <p14:cNvContentPartPr/>
              <p14:nvPr/>
            </p14:nvContentPartPr>
            <p14:xfrm>
              <a:off x="11821730" y="5821585"/>
              <a:ext cx="94680" cy="10872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CCC0027F-ADF4-4D5B-9D93-B06DA243510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813090" y="5812585"/>
                <a:ext cx="112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050664C9-DF52-4720-8560-3FF84306D9CE}"/>
                  </a:ext>
                </a:extLst>
              </p14:cNvPr>
              <p14:cNvContentPartPr/>
              <p14:nvPr/>
            </p14:nvContentPartPr>
            <p14:xfrm>
              <a:off x="10929290" y="5998345"/>
              <a:ext cx="168480" cy="16056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050664C9-DF52-4720-8560-3FF84306D9C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20650" y="5989345"/>
                <a:ext cx="1861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F8A58DE6-FDDD-4A0F-956E-239F7821ED31}"/>
                  </a:ext>
                </a:extLst>
              </p14:cNvPr>
              <p14:cNvContentPartPr/>
              <p14:nvPr/>
            </p14:nvContentPartPr>
            <p14:xfrm>
              <a:off x="10966010" y="6083665"/>
              <a:ext cx="122760" cy="1044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F8A58DE6-FDDD-4A0F-956E-239F7821ED3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370" y="6075025"/>
                <a:ext cx="140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4D263715-7AC1-4E83-A432-0DCA70FBC2D3}"/>
                  </a:ext>
                </a:extLst>
              </p14:cNvPr>
              <p14:cNvContentPartPr/>
              <p14:nvPr/>
            </p14:nvContentPartPr>
            <p14:xfrm>
              <a:off x="11038370" y="6084385"/>
              <a:ext cx="12240" cy="10620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4D263715-7AC1-4E83-A432-0DCA70FBC2D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029730" y="6075745"/>
                <a:ext cx="298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67DC156B-3B08-4B5B-B814-9112287102D0}"/>
                  </a:ext>
                </a:extLst>
              </p14:cNvPr>
              <p14:cNvContentPartPr/>
              <p14:nvPr/>
            </p14:nvContentPartPr>
            <p14:xfrm>
              <a:off x="11092370" y="6113905"/>
              <a:ext cx="60120" cy="3852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67DC156B-3B08-4B5B-B814-9112287102D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83370" y="6105265"/>
                <a:ext cx="777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1AB92DEB-9D40-4653-9FB8-5738460B934C}"/>
                  </a:ext>
                </a:extLst>
              </p14:cNvPr>
              <p14:cNvContentPartPr/>
              <p14:nvPr/>
            </p14:nvContentPartPr>
            <p14:xfrm>
              <a:off x="11160050" y="6099145"/>
              <a:ext cx="102960" cy="8964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1AB92DEB-9D40-4653-9FB8-5738460B93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51050" y="6090145"/>
                <a:ext cx="1206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97452625-72BF-4590-A9F5-D4B7B0A4A2C0}"/>
                  </a:ext>
                </a:extLst>
              </p14:cNvPr>
              <p14:cNvContentPartPr/>
              <p14:nvPr/>
            </p14:nvContentPartPr>
            <p14:xfrm>
              <a:off x="11260490" y="5987185"/>
              <a:ext cx="121680" cy="20808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97452625-72BF-4590-A9F5-D4B7B0A4A2C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251490" y="5978185"/>
                <a:ext cx="139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852E53BF-49C4-4905-92A8-A9994D19350B}"/>
                  </a:ext>
                </a:extLst>
              </p14:cNvPr>
              <p14:cNvContentPartPr/>
              <p14:nvPr/>
            </p14:nvContentPartPr>
            <p14:xfrm>
              <a:off x="11483330" y="6118225"/>
              <a:ext cx="110880" cy="1116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852E53BF-49C4-4905-92A8-A9994D19350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474330" y="6109585"/>
                <a:ext cx="1285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7207CFD3-94DF-451C-A369-17F9EC43A77D}"/>
                  </a:ext>
                </a:extLst>
              </p14:cNvPr>
              <p14:cNvContentPartPr/>
              <p14:nvPr/>
            </p14:nvContentPartPr>
            <p14:xfrm>
              <a:off x="11517890" y="6069265"/>
              <a:ext cx="83160" cy="11304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7207CFD3-94DF-451C-A369-17F9EC43A77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08890" y="6060265"/>
                <a:ext cx="100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A5A39BC6-5CE3-4ED1-85DC-CC2F972DEB4D}"/>
                  </a:ext>
                </a:extLst>
              </p14:cNvPr>
              <p14:cNvContentPartPr/>
              <p14:nvPr/>
            </p14:nvContentPartPr>
            <p14:xfrm>
              <a:off x="11725970" y="6079345"/>
              <a:ext cx="91440" cy="9864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A5A39BC6-5CE3-4ED1-85DC-CC2F972DEB4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716970" y="6070345"/>
                <a:ext cx="10908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EF52EBB-5452-47A2-ACFA-AA3C359EA0A5}"/>
              </a:ext>
            </a:extLst>
          </p:cNvPr>
          <p:cNvGrpSpPr/>
          <p:nvPr/>
        </p:nvGrpSpPr>
        <p:grpSpPr>
          <a:xfrm>
            <a:off x="10940090" y="6344305"/>
            <a:ext cx="1078200" cy="196920"/>
            <a:chOff x="10940090" y="6344305"/>
            <a:chExt cx="10782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817D3C28-AE50-48FF-BA0A-223160319400}"/>
                    </a:ext>
                  </a:extLst>
                </p14:cNvPr>
                <p14:cNvContentPartPr/>
                <p14:nvPr/>
              </p14:nvContentPartPr>
              <p14:xfrm>
                <a:off x="10940090" y="6344305"/>
                <a:ext cx="123120" cy="1756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817D3C28-AE50-48FF-BA0A-2231603194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31090" y="6335665"/>
                  <a:ext cx="140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1786EAE-D7B4-4F48-9F09-8D1A12D9CB76}"/>
                    </a:ext>
                  </a:extLst>
                </p14:cNvPr>
                <p14:cNvContentPartPr/>
                <p14:nvPr/>
              </p14:nvContentPartPr>
              <p14:xfrm>
                <a:off x="11088050" y="6435025"/>
                <a:ext cx="100440" cy="1022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1786EAE-D7B4-4F48-9F09-8D1A12D9CB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79410" y="6426385"/>
                  <a:ext cx="11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6FD8B5D8-37E3-4B54-8308-7E5F663499CA}"/>
                    </a:ext>
                  </a:extLst>
                </p14:cNvPr>
                <p14:cNvContentPartPr/>
                <p14:nvPr/>
              </p14:nvContentPartPr>
              <p14:xfrm>
                <a:off x="11239970" y="6345025"/>
                <a:ext cx="120960" cy="1962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6FD8B5D8-37E3-4B54-8308-7E5F663499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31330" y="6336385"/>
                  <a:ext cx="138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7B86CE3-2415-4D1E-BBEF-E06BB64A4693}"/>
                    </a:ext>
                  </a:extLst>
                </p14:cNvPr>
                <p14:cNvContentPartPr/>
                <p14:nvPr/>
              </p14:nvContentPartPr>
              <p14:xfrm>
                <a:off x="11468210" y="6441145"/>
                <a:ext cx="88560" cy="93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7B86CE3-2415-4D1E-BBEF-E06BB64A46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59210" y="6432505"/>
                  <a:ext cx="106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82C2B80-4F72-4C23-B3DA-C69F33926255}"/>
                    </a:ext>
                  </a:extLst>
                </p14:cNvPr>
                <p14:cNvContentPartPr/>
                <p14:nvPr/>
              </p14:nvContentPartPr>
              <p14:xfrm>
                <a:off x="11528690" y="6409825"/>
                <a:ext cx="37080" cy="727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82C2B80-4F72-4C23-B3DA-C69F3392625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20050" y="6400825"/>
                  <a:ext cx="5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B968A612-7277-4AFF-AEA3-D12FFFF1ADFB}"/>
                    </a:ext>
                  </a:extLst>
                </p14:cNvPr>
                <p14:cNvContentPartPr/>
                <p14:nvPr/>
              </p14:nvContentPartPr>
              <p14:xfrm>
                <a:off x="11739290" y="6474265"/>
                <a:ext cx="38520" cy="140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B968A612-7277-4AFF-AEA3-D12FFFF1AD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30290" y="6465265"/>
                  <a:ext cx="5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66B1018-A4EF-46F0-A14F-386A8B03D0C0}"/>
                    </a:ext>
                  </a:extLst>
                </p14:cNvPr>
                <p14:cNvContentPartPr/>
                <p14:nvPr/>
              </p14:nvContentPartPr>
              <p14:xfrm>
                <a:off x="11719130" y="6467065"/>
                <a:ext cx="86760" cy="8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66B1018-A4EF-46F0-A14F-386A8B03D0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10130" y="6458065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F05511CF-D63F-4879-8CAE-CD27B90D5404}"/>
                    </a:ext>
                  </a:extLst>
                </p14:cNvPr>
                <p14:cNvContentPartPr/>
                <p14:nvPr/>
              </p14:nvContentPartPr>
              <p14:xfrm>
                <a:off x="11868890" y="6400105"/>
                <a:ext cx="149400" cy="113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F05511CF-D63F-4879-8CAE-CD27B90D54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60250" y="6391465"/>
                  <a:ext cx="167040" cy="13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4777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368387" y="3251854"/>
                <a:ext cx="4449872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87" y="3251854"/>
                <a:ext cx="4449872" cy="1493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559020" y="2604994"/>
            <a:ext cx="3746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Cross Entropy Error, CEE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31C5D-F93B-4DAF-8B19-194F67E5646F}"/>
                  </a:ext>
                </a:extLst>
              </p:cNvPr>
              <p:cNvSpPr txBox="1"/>
              <p:nvPr/>
            </p:nvSpPr>
            <p:spPr>
              <a:xfrm>
                <a:off x="774633" y="3251854"/>
                <a:ext cx="4127540" cy="14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831C5D-F93B-4DAF-8B19-194F67E5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3" y="3251854"/>
                <a:ext cx="4127540" cy="1493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C8FCED7-78A8-4B91-A8A4-0CAB6C20677A}"/>
              </a:ext>
            </a:extLst>
          </p:cNvPr>
          <p:cNvSpPr txBox="1"/>
          <p:nvPr/>
        </p:nvSpPr>
        <p:spPr>
          <a:xfrm>
            <a:off x="865138" y="2604994"/>
            <a:ext cx="394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Mean Squared Error, MSE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C25-B182-4A49-89F6-B587C702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23" y="3113919"/>
            <a:ext cx="6029325" cy="3314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DF7A22-3A38-4DF7-915E-4253F531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261" y="3129254"/>
            <a:ext cx="60293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22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4197EE-0B93-4319-BF6F-1BCFDD8FF0A4}"/>
              </a:ext>
            </a:extLst>
          </p:cNvPr>
          <p:cNvSpPr/>
          <p:nvPr/>
        </p:nvSpPr>
        <p:spPr>
          <a:xfrm>
            <a:off x="1897627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4BD974-8A97-4B93-B48F-FB79B0DC2A1D}"/>
              </a:ext>
            </a:extLst>
          </p:cNvPr>
          <p:cNvSpPr/>
          <p:nvPr/>
        </p:nvSpPr>
        <p:spPr>
          <a:xfrm>
            <a:off x="1897627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AFAEA8-539C-4F28-B54B-E11DFDB7E098}"/>
              </a:ext>
            </a:extLst>
          </p:cNvPr>
          <p:cNvSpPr/>
          <p:nvPr/>
        </p:nvSpPr>
        <p:spPr>
          <a:xfrm>
            <a:off x="3280802" y="3014732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5FEC03-702F-4899-8F2C-1C0439AD5462}"/>
              </a:ext>
            </a:extLst>
          </p:cNvPr>
          <p:cNvSpPr/>
          <p:nvPr/>
        </p:nvSpPr>
        <p:spPr>
          <a:xfrm>
            <a:off x="3280802" y="3954210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9A0DE7-BF4D-4FE3-A3B0-44904C2DF144}"/>
              </a:ext>
            </a:extLst>
          </p:cNvPr>
          <p:cNvSpPr/>
          <p:nvPr/>
        </p:nvSpPr>
        <p:spPr>
          <a:xfrm>
            <a:off x="3280802" y="4893688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6BDDD62-E0D4-40E0-9D16-CF82C0E08220}"/>
              </a:ext>
            </a:extLst>
          </p:cNvPr>
          <p:cNvSpPr/>
          <p:nvPr/>
        </p:nvSpPr>
        <p:spPr>
          <a:xfrm>
            <a:off x="4663977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90F3A4-8666-4485-831D-15B3D23D7880}"/>
              </a:ext>
            </a:extLst>
          </p:cNvPr>
          <p:cNvSpPr/>
          <p:nvPr/>
        </p:nvSpPr>
        <p:spPr>
          <a:xfrm>
            <a:off x="4663977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08E01D-3E83-43E1-A10C-48AF987EB50D}"/>
              </a:ext>
            </a:extLst>
          </p:cNvPr>
          <p:cNvCxnSpPr/>
          <p:nvPr/>
        </p:nvCxnSpPr>
        <p:spPr>
          <a:xfrm flipV="1">
            <a:off x="2538094" y="3431421"/>
            <a:ext cx="740779" cy="23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8304AC-C28D-4B2D-AAF0-7D6CF6386E1C}"/>
              </a:ext>
            </a:extLst>
          </p:cNvPr>
          <p:cNvCxnSpPr/>
          <p:nvPr/>
        </p:nvCxnSpPr>
        <p:spPr>
          <a:xfrm>
            <a:off x="2526519" y="3917558"/>
            <a:ext cx="763929" cy="231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599D24-A033-4C9B-903F-DD250C5B5CE4}"/>
              </a:ext>
            </a:extLst>
          </p:cNvPr>
          <p:cNvCxnSpPr>
            <a:endCxn id="14" idx="1"/>
          </p:cNvCxnSpPr>
          <p:nvPr/>
        </p:nvCxnSpPr>
        <p:spPr>
          <a:xfrm>
            <a:off x="2410772" y="4056454"/>
            <a:ext cx="963259" cy="928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763BED-9FBD-4C9A-9C9E-E2AD3B7ECD4E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2441006" y="3570317"/>
            <a:ext cx="884166" cy="9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DA95BC-F2F5-4CE6-BBD1-E6A069EC10BF}"/>
              </a:ext>
            </a:extLst>
          </p:cNvPr>
          <p:cNvCxnSpPr/>
          <p:nvPr/>
        </p:nvCxnSpPr>
        <p:spPr>
          <a:xfrm flipV="1">
            <a:off x="2538094" y="4345821"/>
            <a:ext cx="729205" cy="2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7D17DE-1991-4A35-B407-498016BEE2CD}"/>
              </a:ext>
            </a:extLst>
          </p:cNvPr>
          <p:cNvCxnSpPr>
            <a:endCxn id="14" idx="2"/>
          </p:cNvCxnSpPr>
          <p:nvPr/>
        </p:nvCxnSpPr>
        <p:spPr>
          <a:xfrm>
            <a:off x="2538094" y="4843532"/>
            <a:ext cx="742708" cy="36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7625A1-4DF2-4BF0-B9FF-B6A6B61DAF5D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3917410" y="3327249"/>
            <a:ext cx="808299" cy="30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5C82F1-0497-40FA-8B1B-24A914D3E9FA}"/>
              </a:ext>
            </a:extLst>
          </p:cNvPr>
          <p:cNvCxnSpPr>
            <a:stCxn id="12" idx="6"/>
            <a:endCxn id="16" idx="1"/>
          </p:cNvCxnSpPr>
          <p:nvPr/>
        </p:nvCxnSpPr>
        <p:spPr>
          <a:xfrm>
            <a:off x="3917410" y="3327249"/>
            <a:ext cx="839796" cy="1173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75081B-17AC-4995-AA21-142A072D07CC}"/>
              </a:ext>
            </a:extLst>
          </p:cNvPr>
          <p:cNvCxnSpPr>
            <a:endCxn id="15" idx="2"/>
          </p:cNvCxnSpPr>
          <p:nvPr/>
        </p:nvCxnSpPr>
        <p:spPr>
          <a:xfrm flipV="1">
            <a:off x="3915481" y="3782518"/>
            <a:ext cx="748496" cy="33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3EEDC8-0081-46B6-98AB-DD9C1825AEF6}"/>
              </a:ext>
            </a:extLst>
          </p:cNvPr>
          <p:cNvCxnSpPr>
            <a:endCxn id="16" idx="2"/>
          </p:cNvCxnSpPr>
          <p:nvPr/>
        </p:nvCxnSpPr>
        <p:spPr>
          <a:xfrm>
            <a:off x="3915481" y="4415269"/>
            <a:ext cx="748496" cy="30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DE2646-23DA-428E-9D71-909F5D6E7091}"/>
              </a:ext>
            </a:extLst>
          </p:cNvPr>
          <p:cNvCxnSpPr>
            <a:stCxn id="14" idx="7"/>
            <a:endCxn id="15" idx="3"/>
          </p:cNvCxnSpPr>
          <p:nvPr/>
        </p:nvCxnSpPr>
        <p:spPr>
          <a:xfrm flipV="1">
            <a:off x="3824181" y="4003500"/>
            <a:ext cx="933025" cy="98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4923205-43FA-4115-8928-E0DEA63A3E83}"/>
              </a:ext>
            </a:extLst>
          </p:cNvPr>
          <p:cNvCxnSpPr/>
          <p:nvPr/>
        </p:nvCxnSpPr>
        <p:spPr>
          <a:xfrm flipV="1">
            <a:off x="3927056" y="4843533"/>
            <a:ext cx="744637" cy="254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A04B90-596C-4605-98D1-E3EE1D9FDCFC}"/>
              </a:ext>
            </a:extLst>
          </p:cNvPr>
          <p:cNvCxnSpPr>
            <a:stCxn id="15" idx="6"/>
          </p:cNvCxnSpPr>
          <p:nvPr/>
        </p:nvCxnSpPr>
        <p:spPr>
          <a:xfrm>
            <a:off x="5300585" y="3782518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57E730-C3C5-4B82-B0B4-E406590DACBD}"/>
              </a:ext>
            </a:extLst>
          </p:cNvPr>
          <p:cNvCxnSpPr>
            <a:stCxn id="16" idx="6"/>
          </p:cNvCxnSpPr>
          <p:nvPr/>
        </p:nvCxnSpPr>
        <p:spPr>
          <a:xfrm>
            <a:off x="5300585" y="4721996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363E509-522D-4464-9112-C7FED6C2EB7F}"/>
              </a:ext>
            </a:extLst>
          </p:cNvPr>
          <p:cNvCxnSpPr>
            <a:endCxn id="10" idx="2"/>
          </p:cNvCxnSpPr>
          <p:nvPr/>
        </p:nvCxnSpPr>
        <p:spPr>
          <a:xfrm>
            <a:off x="1380625" y="3782518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1E424AA-B6E0-4C22-98C5-C7CEFAC1ACB9}"/>
              </a:ext>
            </a:extLst>
          </p:cNvPr>
          <p:cNvCxnSpPr>
            <a:endCxn id="11" idx="2"/>
          </p:cNvCxnSpPr>
          <p:nvPr/>
        </p:nvCxnSpPr>
        <p:spPr>
          <a:xfrm>
            <a:off x="1380625" y="4721996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337812-E316-45AC-844D-23961FB06A4F}"/>
              </a:ext>
            </a:extLst>
          </p:cNvPr>
          <p:cNvSpPr/>
          <p:nvPr/>
        </p:nvSpPr>
        <p:spPr>
          <a:xfrm>
            <a:off x="1701885" y="2702216"/>
            <a:ext cx="3773347" cy="3206187"/>
          </a:xfrm>
          <a:prstGeom prst="rect">
            <a:avLst/>
          </a:prstGeom>
          <a:noFill/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39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1259F1-B64E-46E0-BBB3-596AED26BEA2}"/>
                  </a:ext>
                </a:extLst>
              </p:cNvPr>
              <p:cNvSpPr txBox="1"/>
              <p:nvPr/>
            </p:nvSpPr>
            <p:spPr>
              <a:xfrm>
                <a:off x="5697982" y="3417751"/>
                <a:ext cx="9162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1259F1-B64E-46E0-BBB3-596AED26B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82" y="3417751"/>
                <a:ext cx="91627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8DAA0F-AAD4-40FC-8D73-48D7E6C00798}"/>
                  </a:ext>
                </a:extLst>
              </p:cNvPr>
              <p:cNvSpPr txBox="1"/>
              <p:nvPr/>
            </p:nvSpPr>
            <p:spPr>
              <a:xfrm>
                <a:off x="735463" y="3869163"/>
                <a:ext cx="6013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8DAA0F-AAD4-40FC-8D73-48D7E6C00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3" y="3869163"/>
                <a:ext cx="60131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5824C-3630-4959-A8DF-AD64764A96E1}"/>
                  </a:ext>
                </a:extLst>
              </p:cNvPr>
              <p:cNvSpPr txBox="1"/>
              <p:nvPr/>
            </p:nvSpPr>
            <p:spPr>
              <a:xfrm>
                <a:off x="2883089" y="5911940"/>
                <a:ext cx="17686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5824C-3630-4959-A8DF-AD64764A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89" y="5911940"/>
                <a:ext cx="176862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CC6700-FEC7-4E8C-B4B0-ADBCC11AF1CC}"/>
                  </a:ext>
                </a:extLst>
              </p:cNvPr>
              <p:cNvSpPr txBox="1"/>
              <p:nvPr/>
            </p:nvSpPr>
            <p:spPr>
              <a:xfrm>
                <a:off x="5697982" y="4355301"/>
                <a:ext cx="9162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CC6700-FEC7-4E8C-B4B0-ADBCC11AF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82" y="4355301"/>
                <a:ext cx="9162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A1BD99-CA13-43B9-8F44-6D021E7FD1BF}"/>
              </a:ext>
            </a:extLst>
          </p:cNvPr>
          <p:cNvSpPr/>
          <p:nvPr/>
        </p:nvSpPr>
        <p:spPr>
          <a:xfrm>
            <a:off x="6951752" y="3277043"/>
            <a:ext cx="574198" cy="21565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</a:p>
          <a:p>
            <a:pPr algn="ctr"/>
            <a:r>
              <a:rPr lang="en-US" altLang="ko-KR" dirty="0"/>
              <a:t>O</a:t>
            </a:r>
          </a:p>
          <a:p>
            <a:pPr algn="ctr"/>
            <a:r>
              <a:rPr lang="en-US" altLang="ko-KR" dirty="0"/>
              <a:t>F</a:t>
            </a:r>
          </a:p>
          <a:p>
            <a:pPr algn="ctr"/>
            <a:r>
              <a:rPr lang="en-US" altLang="ko-KR" dirty="0"/>
              <a:t>T</a:t>
            </a:r>
          </a:p>
          <a:p>
            <a:pPr algn="ctr"/>
            <a:r>
              <a:rPr lang="en-US" altLang="ko-KR" dirty="0"/>
              <a:t>M</a:t>
            </a:r>
          </a:p>
          <a:p>
            <a:pPr algn="ctr"/>
            <a:r>
              <a:rPr lang="en-US" altLang="ko-KR" dirty="0"/>
              <a:t>A</a:t>
            </a:r>
          </a:p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3F065B-1AA3-44C8-AA77-02556C48AC36}"/>
              </a:ext>
            </a:extLst>
          </p:cNvPr>
          <p:cNvCxnSpPr/>
          <p:nvPr/>
        </p:nvCxnSpPr>
        <p:spPr>
          <a:xfrm>
            <a:off x="6530335" y="3781009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891A90-082A-4941-9E90-6576050AE8A3}"/>
              </a:ext>
            </a:extLst>
          </p:cNvPr>
          <p:cNvCxnSpPr/>
          <p:nvPr/>
        </p:nvCxnSpPr>
        <p:spPr>
          <a:xfrm>
            <a:off x="6530335" y="4720487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F5CF5A1-11F7-4986-A002-FBE23E471CA7}"/>
              </a:ext>
            </a:extLst>
          </p:cNvPr>
          <p:cNvCxnSpPr/>
          <p:nvPr/>
        </p:nvCxnSpPr>
        <p:spPr>
          <a:xfrm>
            <a:off x="7524701" y="3788557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F227316-9EE1-49E5-AFDB-1C4D65D604EB}"/>
              </a:ext>
            </a:extLst>
          </p:cNvPr>
          <p:cNvCxnSpPr/>
          <p:nvPr/>
        </p:nvCxnSpPr>
        <p:spPr>
          <a:xfrm>
            <a:off x="7524701" y="4728035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74E71-4C86-4BF5-8609-A16A87322D05}"/>
                  </a:ext>
                </a:extLst>
              </p:cNvPr>
              <p:cNvSpPr txBox="1"/>
              <p:nvPr/>
            </p:nvSpPr>
            <p:spPr>
              <a:xfrm>
                <a:off x="7923634" y="3416246"/>
                <a:ext cx="111755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74E71-4C86-4BF5-8609-A16A873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34" y="3416246"/>
                <a:ext cx="111755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4977BA-8E71-4C74-A76A-9F1B83507051}"/>
                  </a:ext>
                </a:extLst>
              </p:cNvPr>
              <p:cNvSpPr txBox="1"/>
              <p:nvPr/>
            </p:nvSpPr>
            <p:spPr>
              <a:xfrm>
                <a:off x="7923634" y="4353796"/>
                <a:ext cx="111755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4977BA-8E71-4C74-A76A-9F1B83507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34" y="4353796"/>
                <a:ext cx="111755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2A5489-E794-40D4-BE9F-2CEB61A38C9D}"/>
                  </a:ext>
                </a:extLst>
              </p:cNvPr>
              <p:cNvSpPr txBox="1"/>
              <p:nvPr/>
            </p:nvSpPr>
            <p:spPr>
              <a:xfrm>
                <a:off x="9002470" y="3249884"/>
                <a:ext cx="2324739" cy="9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4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2A5489-E794-40D4-BE9F-2CEB61A38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470" y="3249884"/>
                <a:ext cx="2324739" cy="944554"/>
              </a:xfrm>
              <a:prstGeom prst="rect">
                <a:avLst/>
              </a:prstGeom>
              <a:blipFill>
                <a:blip r:embed="rId8"/>
                <a:stretch>
                  <a:fillRect l="-13386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3A265F-2565-424B-8168-9C13D9DCB764}"/>
                  </a:ext>
                </a:extLst>
              </p:cNvPr>
              <p:cNvSpPr txBox="1"/>
              <p:nvPr/>
            </p:nvSpPr>
            <p:spPr>
              <a:xfrm>
                <a:off x="9074257" y="4207401"/>
                <a:ext cx="2324739" cy="9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4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3A265F-2565-424B-8168-9C13D9DC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257" y="4207401"/>
                <a:ext cx="2324739" cy="944554"/>
              </a:xfrm>
              <a:prstGeom prst="rect">
                <a:avLst/>
              </a:prstGeom>
              <a:blipFill>
                <a:blip r:embed="rId9"/>
                <a:stretch>
                  <a:fillRect l="-13386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BE5020-9D3C-44F8-AABA-D1B7599BB279}"/>
              </a:ext>
            </a:extLst>
          </p:cNvPr>
          <p:cNvSpPr txBox="1"/>
          <p:nvPr/>
        </p:nvSpPr>
        <p:spPr>
          <a:xfrm>
            <a:off x="5679876" y="5433558"/>
            <a:ext cx="85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Score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6D32A-1D6C-4D01-9666-0CF3149CFD3B}"/>
              </a:ext>
            </a:extLst>
          </p:cNvPr>
          <p:cNvSpPr txBox="1"/>
          <p:nvPr/>
        </p:nvSpPr>
        <p:spPr>
          <a:xfrm>
            <a:off x="7691431" y="5433558"/>
            <a:ext cx="145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Probability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3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16351" y="2922310"/>
            <a:ext cx="3212970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4231" y="2384981"/>
            <a:ext cx="6985261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人工知能 </a:t>
            </a:r>
            <a:r>
              <a:rPr lang="en-US" altLang="ko-KR" sz="36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 Artificial Intelligence; A.I. </a:t>
            </a:r>
          </a:p>
          <a:p>
            <a:pPr algn="just"/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인공지능은 인간이 지닌 </a:t>
            </a:r>
            <a:r>
              <a:rPr lang="ko-KR" altLang="en-US" sz="3600" b="1" u="sng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지적 능력</a:t>
            </a:r>
            <a:r>
              <a:rPr lang="ko-KR" altLang="en-US" sz="3600" b="1" u="sng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일부 또는 전체를 인공적으로 구현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한 것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 </a:t>
            </a:r>
          </a:p>
          <a:p>
            <a:pPr algn="just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… SF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물에서 흔히 볼 수 있는 소재 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5" t="1475" r="1150"/>
          <a:stretch/>
        </p:blipFill>
        <p:spPr bwMode="auto">
          <a:xfrm>
            <a:off x="857841" y="4496585"/>
            <a:ext cx="1609970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g.hankyung.com/photo/201603/AA.11461304.1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18" y="4585004"/>
            <a:ext cx="3935767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793" y="4308050"/>
            <a:ext cx="3342700" cy="24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791" y="4017550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6392" y="4204244"/>
            <a:ext cx="5405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연산</a:t>
            </a:r>
            <a:r>
              <a:rPr lang="en-US" altLang="ko-KR" sz="80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(+,-,*,/)</a:t>
            </a:r>
            <a:endParaRPr lang="ko-KR" altLang="en-US" sz="8000" b="1" dirty="0">
              <a:solidFill>
                <a:srgbClr val="C00000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7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41777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9434E6-91B4-4ACE-B620-2C23C3A280EB}"/>
              </a:ext>
            </a:extLst>
          </p:cNvPr>
          <p:cNvSpPr/>
          <p:nvPr/>
        </p:nvSpPr>
        <p:spPr>
          <a:xfrm>
            <a:off x="515654" y="1563814"/>
            <a:ext cx="1124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  <a:latin typeface="+mn-ea"/>
              </a:rPr>
              <a:t>Loss function </a:t>
            </a:r>
            <a:r>
              <a:rPr lang="en-US" altLang="ko-KR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and Backward Error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76042" y="3658426"/>
                <a:ext cx="3459601" cy="981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4000" dirty="0"/>
                  <a:t>-</a:t>
                </a:r>
                <a14:m>
                  <m:oMath xmlns:m="http://schemas.openxmlformats.org/officeDocument/2006/math">
                    <m:r>
                      <a:rPr lang="ko-KR" altLang="en-US" sz="400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ko-KR" altLang="en-US" sz="4000" i="1" dirty="0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40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ko-KR" sz="4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42" y="3658426"/>
                <a:ext cx="3459601" cy="981551"/>
              </a:xfrm>
              <a:prstGeom prst="rect">
                <a:avLst/>
              </a:prstGeom>
              <a:blipFill>
                <a:blip r:embed="rId2"/>
                <a:stretch>
                  <a:fillRect t="-1242" b="-8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/>
          <p:cNvSpPr/>
          <p:nvPr/>
        </p:nvSpPr>
        <p:spPr>
          <a:xfrm>
            <a:off x="1601290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1290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984465" y="3014732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84465" y="3954210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84465" y="4893688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67640" y="3470001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67640" y="4409479"/>
            <a:ext cx="636608" cy="6250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241757" y="3431421"/>
            <a:ext cx="740779" cy="231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230182" y="3917558"/>
            <a:ext cx="763929" cy="231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>
            <a:off x="2114435" y="4056454"/>
            <a:ext cx="963259" cy="9287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7"/>
            <a:endCxn id="13" idx="3"/>
          </p:cNvCxnSpPr>
          <p:nvPr/>
        </p:nvCxnSpPr>
        <p:spPr>
          <a:xfrm flipV="1">
            <a:off x="2144669" y="3570317"/>
            <a:ext cx="884166" cy="9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241757" y="4345821"/>
            <a:ext cx="729205" cy="27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5" idx="2"/>
          </p:cNvCxnSpPr>
          <p:nvPr/>
        </p:nvCxnSpPr>
        <p:spPr>
          <a:xfrm>
            <a:off x="2241757" y="4843532"/>
            <a:ext cx="742708" cy="362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3" idx="6"/>
            <a:endCxn id="16" idx="1"/>
          </p:cNvCxnSpPr>
          <p:nvPr/>
        </p:nvCxnSpPr>
        <p:spPr>
          <a:xfrm>
            <a:off x="3621073" y="3327249"/>
            <a:ext cx="808299" cy="300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3" idx="6"/>
            <a:endCxn id="17" idx="1"/>
          </p:cNvCxnSpPr>
          <p:nvPr/>
        </p:nvCxnSpPr>
        <p:spPr>
          <a:xfrm>
            <a:off x="3621073" y="3327249"/>
            <a:ext cx="839796" cy="1173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2"/>
          </p:cNvCxnSpPr>
          <p:nvPr/>
        </p:nvCxnSpPr>
        <p:spPr>
          <a:xfrm flipV="1">
            <a:off x="3619144" y="3782518"/>
            <a:ext cx="748496" cy="33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7" idx="2"/>
          </p:cNvCxnSpPr>
          <p:nvPr/>
        </p:nvCxnSpPr>
        <p:spPr>
          <a:xfrm>
            <a:off x="3619144" y="4415269"/>
            <a:ext cx="748496" cy="306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7"/>
            <a:endCxn id="16" idx="3"/>
          </p:cNvCxnSpPr>
          <p:nvPr/>
        </p:nvCxnSpPr>
        <p:spPr>
          <a:xfrm flipV="1">
            <a:off x="3527844" y="4003500"/>
            <a:ext cx="933025" cy="98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630719" y="4843533"/>
            <a:ext cx="744637" cy="254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6" idx="6"/>
          </p:cNvCxnSpPr>
          <p:nvPr/>
        </p:nvCxnSpPr>
        <p:spPr>
          <a:xfrm>
            <a:off x="5004248" y="3782518"/>
            <a:ext cx="3973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6"/>
          </p:cNvCxnSpPr>
          <p:nvPr/>
        </p:nvCxnSpPr>
        <p:spPr>
          <a:xfrm>
            <a:off x="5004248" y="4721996"/>
            <a:ext cx="385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11" idx="2"/>
          </p:cNvCxnSpPr>
          <p:nvPr/>
        </p:nvCxnSpPr>
        <p:spPr>
          <a:xfrm>
            <a:off x="1084288" y="3782518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12" idx="2"/>
          </p:cNvCxnSpPr>
          <p:nvPr/>
        </p:nvCxnSpPr>
        <p:spPr>
          <a:xfrm>
            <a:off x="1084288" y="4721996"/>
            <a:ext cx="51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59283" y="3869164"/>
                <a:ext cx="7108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283" y="3869164"/>
                <a:ext cx="7108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48561" y="3869163"/>
                <a:ext cx="6013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1" y="3869163"/>
                <a:ext cx="60131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267996" y="3108388"/>
                <a:ext cx="535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96" y="3108388"/>
                <a:ext cx="5359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A64CD55A-5D4C-49B1-B708-2E5E5281541E}"/>
              </a:ext>
            </a:extLst>
          </p:cNvPr>
          <p:cNvGrpSpPr/>
          <p:nvPr/>
        </p:nvGrpSpPr>
        <p:grpSpPr>
          <a:xfrm>
            <a:off x="9183650" y="4505703"/>
            <a:ext cx="252000" cy="848880"/>
            <a:chOff x="9183650" y="4505703"/>
            <a:chExt cx="252000" cy="84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06AF291-BAF8-4BFD-9A60-048954B26E4B}"/>
                    </a:ext>
                  </a:extLst>
                </p14:cNvPr>
                <p14:cNvContentPartPr/>
                <p14:nvPr/>
              </p14:nvContentPartPr>
              <p14:xfrm>
                <a:off x="9183650" y="4505703"/>
                <a:ext cx="153000" cy="7671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06AF291-BAF8-4BFD-9A60-048954B26E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74650" y="4496703"/>
                  <a:ext cx="17064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AEE1846-5AAE-40A3-BAB8-23ADF081E7BF}"/>
                    </a:ext>
                  </a:extLst>
                </p14:cNvPr>
                <p14:cNvContentPartPr/>
                <p14:nvPr/>
              </p14:nvContentPartPr>
              <p14:xfrm>
                <a:off x="9262850" y="5222463"/>
                <a:ext cx="172800" cy="132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AEE1846-5AAE-40A3-BAB8-23ADF081E7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54210" y="5213823"/>
                  <a:ext cx="1904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090FC3F-7BBD-4E7E-ADB7-AB340AAE11E8}"/>
              </a:ext>
            </a:extLst>
          </p:cNvPr>
          <p:cNvGrpSpPr/>
          <p:nvPr/>
        </p:nvGrpSpPr>
        <p:grpSpPr>
          <a:xfrm>
            <a:off x="9100850" y="5541783"/>
            <a:ext cx="1301760" cy="563040"/>
            <a:chOff x="9100850" y="5541783"/>
            <a:chExt cx="1301760" cy="5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EEE9B6B-7E0F-4651-A86B-2134041906F5}"/>
                    </a:ext>
                  </a:extLst>
                </p14:cNvPr>
                <p14:cNvContentPartPr/>
                <p14:nvPr/>
              </p14:nvContentPartPr>
              <p14:xfrm>
                <a:off x="9149810" y="5541783"/>
                <a:ext cx="105840" cy="116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EEE9B6B-7E0F-4651-A86B-2134041906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40810" y="5533143"/>
                  <a:ext cx="12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E15AACC-564A-4709-8C64-694396C1836D}"/>
                    </a:ext>
                  </a:extLst>
                </p14:cNvPr>
                <p14:cNvContentPartPr/>
                <p14:nvPr/>
              </p14:nvContentPartPr>
              <p14:xfrm>
                <a:off x="9100850" y="5678583"/>
                <a:ext cx="207000" cy="99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E15AACC-564A-4709-8C64-694396C183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2210" y="5669583"/>
                  <a:ext cx="224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C7CB9C6-9E19-49C6-A38F-612B34858DC5}"/>
                    </a:ext>
                  </a:extLst>
                </p14:cNvPr>
                <p14:cNvContentPartPr/>
                <p14:nvPr/>
              </p14:nvContentPartPr>
              <p14:xfrm>
                <a:off x="9126050" y="5838063"/>
                <a:ext cx="181800" cy="258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C7CB9C6-9E19-49C6-A38F-612B34858D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17050" y="5829423"/>
                  <a:ext cx="199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636DC0A-1907-42AD-8248-F51482C32676}"/>
                    </a:ext>
                  </a:extLst>
                </p14:cNvPr>
                <p14:cNvContentPartPr/>
                <p14:nvPr/>
              </p14:nvContentPartPr>
              <p14:xfrm>
                <a:off x="9409730" y="5690463"/>
                <a:ext cx="36360" cy="196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636DC0A-1907-42AD-8248-F51482C326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01090" y="5681823"/>
                  <a:ext cx="5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1FEB7E1-8348-44E0-98FE-ABEF3CF3DAD2}"/>
                    </a:ext>
                  </a:extLst>
                </p14:cNvPr>
                <p14:cNvContentPartPr/>
                <p14:nvPr/>
              </p14:nvContentPartPr>
              <p14:xfrm>
                <a:off x="9426650" y="5774343"/>
                <a:ext cx="68760" cy="19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1FEB7E1-8348-44E0-98FE-ABEF3CF3DA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17650" y="5765703"/>
                  <a:ext cx="86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B1CC55C-4163-447A-9798-548FE0556133}"/>
                    </a:ext>
                  </a:extLst>
                </p14:cNvPr>
                <p14:cNvContentPartPr/>
                <p14:nvPr/>
              </p14:nvContentPartPr>
              <p14:xfrm>
                <a:off x="9397130" y="5700903"/>
                <a:ext cx="204480" cy="394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B1CC55C-4163-447A-9798-548FE05561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88490" y="5692263"/>
                  <a:ext cx="222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9320379-9F7E-402B-8A51-AA94C18A3CA4}"/>
                    </a:ext>
                  </a:extLst>
                </p14:cNvPr>
                <p14:cNvContentPartPr/>
                <p14:nvPr/>
              </p14:nvContentPartPr>
              <p14:xfrm>
                <a:off x="9581090" y="5730423"/>
                <a:ext cx="127440" cy="133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9320379-9F7E-402B-8A51-AA94C18A3C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72090" y="5721783"/>
                  <a:ext cx="145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ADCE6CA-FA62-410E-B66C-D5C97BF06600}"/>
                    </a:ext>
                  </a:extLst>
                </p14:cNvPr>
                <p14:cNvContentPartPr/>
                <p14:nvPr/>
              </p14:nvContentPartPr>
              <p14:xfrm>
                <a:off x="9554810" y="5804583"/>
                <a:ext cx="237960" cy="81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ADCE6CA-FA62-410E-B66C-D5C97BF066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46170" y="5795943"/>
                  <a:ext cx="255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D41B5B4-207C-4C8D-9360-A3DEA4A7F66B}"/>
                    </a:ext>
                  </a:extLst>
                </p14:cNvPr>
                <p14:cNvContentPartPr/>
                <p14:nvPr/>
              </p14:nvContentPartPr>
              <p14:xfrm>
                <a:off x="9641930" y="5933823"/>
                <a:ext cx="43920" cy="122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D41B5B4-207C-4C8D-9360-A3DEA4A7F6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33290" y="5925183"/>
                  <a:ext cx="61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AAB340C-BD81-4427-A292-74F11D8DCABB}"/>
                    </a:ext>
                  </a:extLst>
                </p14:cNvPr>
                <p14:cNvContentPartPr/>
                <p14:nvPr/>
              </p14:nvContentPartPr>
              <p14:xfrm>
                <a:off x="9721130" y="5840943"/>
                <a:ext cx="114840" cy="233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AAB340C-BD81-4427-A292-74F11D8DCA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12130" y="5831943"/>
                  <a:ext cx="132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D95DB4E-A59F-4601-B23C-646CF96EE080}"/>
                    </a:ext>
                  </a:extLst>
                </p14:cNvPr>
                <p14:cNvContentPartPr/>
                <p14:nvPr/>
              </p14:nvContentPartPr>
              <p14:xfrm>
                <a:off x="9864410" y="5559783"/>
                <a:ext cx="126000" cy="96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D95DB4E-A59F-4601-B23C-646CF96EE0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55410" y="5551143"/>
                  <a:ext cx="143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B21A6D6-7141-4256-9879-A95FE3304711}"/>
                    </a:ext>
                  </a:extLst>
                </p14:cNvPr>
                <p14:cNvContentPartPr/>
                <p14:nvPr/>
              </p14:nvContentPartPr>
              <p14:xfrm>
                <a:off x="9839210" y="5668143"/>
                <a:ext cx="239400" cy="218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B21A6D6-7141-4256-9879-A95FE33047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30210" y="5659143"/>
                  <a:ext cx="257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A532567-75A4-473E-A596-F016526D4A43}"/>
                    </a:ext>
                  </a:extLst>
                </p14:cNvPr>
                <p14:cNvContentPartPr/>
                <p14:nvPr/>
              </p14:nvContentPartPr>
              <p14:xfrm>
                <a:off x="10054850" y="5731863"/>
                <a:ext cx="18360" cy="145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A532567-75A4-473E-A596-F016526D4A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45850" y="5723223"/>
                  <a:ext cx="36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CDE5DE3-31D4-4D21-9D07-64D9A86FE678}"/>
                    </a:ext>
                  </a:extLst>
                </p14:cNvPr>
                <p14:cNvContentPartPr/>
                <p14:nvPr/>
              </p14:nvContentPartPr>
              <p14:xfrm>
                <a:off x="9941810" y="5935263"/>
                <a:ext cx="318240" cy="169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CDE5DE3-31D4-4D21-9D07-64D9A86FE6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32810" y="5926623"/>
                  <a:ext cx="335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FFF48A5-F689-423C-BDE6-6CA9F32F699B}"/>
                    </a:ext>
                  </a:extLst>
                </p14:cNvPr>
                <p14:cNvContentPartPr/>
                <p14:nvPr/>
              </p14:nvContentPartPr>
              <p14:xfrm>
                <a:off x="10393970" y="5999343"/>
                <a:ext cx="8640" cy="6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FFF48A5-F689-423C-BDE6-6CA9F32F69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4970" y="5990703"/>
                  <a:ext cx="262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D4F9A3B-2EE5-4A08-ADB8-643800BF83B3}"/>
              </a:ext>
            </a:extLst>
          </p:cNvPr>
          <p:cNvGrpSpPr/>
          <p:nvPr/>
        </p:nvGrpSpPr>
        <p:grpSpPr>
          <a:xfrm>
            <a:off x="308570" y="6104221"/>
            <a:ext cx="1497960" cy="426600"/>
            <a:chOff x="308570" y="6104221"/>
            <a:chExt cx="14979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41C50E4-11CE-4F0E-BE97-711633D1D06E}"/>
                    </a:ext>
                  </a:extLst>
                </p14:cNvPr>
                <p14:cNvContentPartPr/>
                <p14:nvPr/>
              </p14:nvContentPartPr>
              <p14:xfrm>
                <a:off x="407210" y="6274501"/>
                <a:ext cx="162360" cy="196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41C50E4-11CE-4F0E-BE97-711633D1D0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8570" y="6265501"/>
                  <a:ext cx="180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912DEF5-AF6C-4410-8429-2DD28A3C23BD}"/>
                    </a:ext>
                  </a:extLst>
                </p14:cNvPr>
                <p14:cNvContentPartPr/>
                <p14:nvPr/>
              </p14:nvContentPartPr>
              <p14:xfrm>
                <a:off x="375530" y="6179101"/>
                <a:ext cx="182160" cy="2977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912DEF5-AF6C-4410-8429-2DD28A3C23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890" y="6170461"/>
                  <a:ext cx="199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0BF1972-4B8D-4AB5-9CB4-754475531CFE}"/>
                    </a:ext>
                  </a:extLst>
                </p14:cNvPr>
                <p14:cNvContentPartPr/>
                <p14:nvPr/>
              </p14:nvContentPartPr>
              <p14:xfrm>
                <a:off x="308570" y="6328861"/>
                <a:ext cx="327960" cy="158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0BF1972-4B8D-4AB5-9CB4-754475531C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9930" y="6319861"/>
                  <a:ext cx="345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8CD7E30-12E6-4BFC-B201-34D5DA8DA7F0}"/>
                    </a:ext>
                  </a:extLst>
                </p14:cNvPr>
                <p14:cNvContentPartPr/>
                <p14:nvPr/>
              </p14:nvContentPartPr>
              <p14:xfrm>
                <a:off x="444650" y="6159301"/>
                <a:ext cx="73080" cy="360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8CD7E30-12E6-4BFC-B201-34D5DA8DA7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010" y="6150301"/>
                  <a:ext cx="90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8E33428-A367-4634-813E-6D902DE9D5E6}"/>
                    </a:ext>
                  </a:extLst>
                </p14:cNvPr>
                <p14:cNvContentPartPr/>
                <p14:nvPr/>
              </p14:nvContentPartPr>
              <p14:xfrm>
                <a:off x="734810" y="6106381"/>
                <a:ext cx="185040" cy="382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8E33428-A367-4634-813E-6D902DE9D5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5810" y="6097381"/>
                  <a:ext cx="2026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DF6FA55-2A71-4FD0-9C00-88EA2A162682}"/>
                    </a:ext>
                  </a:extLst>
                </p14:cNvPr>
                <p14:cNvContentPartPr/>
                <p14:nvPr/>
              </p14:nvContentPartPr>
              <p14:xfrm>
                <a:off x="980690" y="6125821"/>
                <a:ext cx="196200" cy="280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DF6FA55-2A71-4FD0-9C00-88EA2A1626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2050" y="6116821"/>
                  <a:ext cx="213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C22E08B-B965-4234-8C3A-7F771E1F3D80}"/>
                    </a:ext>
                  </a:extLst>
                </p14:cNvPr>
                <p14:cNvContentPartPr/>
                <p14:nvPr/>
              </p14:nvContentPartPr>
              <p14:xfrm>
                <a:off x="1023170" y="6271261"/>
                <a:ext cx="158400" cy="32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C22E08B-B965-4234-8C3A-7F771E1F3D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4530" y="6262621"/>
                  <a:ext cx="176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F99A52-AAD9-492C-8675-482767BE3096}"/>
                    </a:ext>
                  </a:extLst>
                </p14:cNvPr>
                <p14:cNvContentPartPr/>
                <p14:nvPr/>
              </p14:nvContentPartPr>
              <p14:xfrm>
                <a:off x="1125770" y="6283861"/>
                <a:ext cx="40680" cy="163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F99A52-AAD9-492C-8675-482767BE30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6770" y="6274861"/>
                  <a:ext cx="58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517DF15-4A8E-4D08-B683-B21C66681BC5}"/>
                    </a:ext>
                  </a:extLst>
                </p14:cNvPr>
                <p14:cNvContentPartPr/>
                <p14:nvPr/>
              </p14:nvContentPartPr>
              <p14:xfrm>
                <a:off x="1181570" y="6129421"/>
                <a:ext cx="161280" cy="274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517DF15-4A8E-4D08-B683-B21C66681B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2570" y="6120421"/>
                  <a:ext cx="178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5F7511F-BE18-41DD-87ED-9838DF95BCA3}"/>
                    </a:ext>
                  </a:extLst>
                </p14:cNvPr>
                <p14:cNvContentPartPr/>
                <p14:nvPr/>
              </p14:nvContentPartPr>
              <p14:xfrm>
                <a:off x="1206410" y="6255061"/>
                <a:ext cx="198720" cy="42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5F7511F-BE18-41DD-87ED-9838DF95BC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97410" y="6246061"/>
                  <a:ext cx="216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4A395C4-4A47-45DD-8AD3-B3E44E76AD50}"/>
                    </a:ext>
                  </a:extLst>
                </p14:cNvPr>
                <p14:cNvContentPartPr/>
                <p14:nvPr/>
              </p14:nvContentPartPr>
              <p14:xfrm>
                <a:off x="1310450" y="6300421"/>
                <a:ext cx="54720" cy="145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4A395C4-4A47-45DD-8AD3-B3E44E76AD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01810" y="6291781"/>
                  <a:ext cx="72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5CFD218-2915-4B44-B28D-ACCE3070FD24}"/>
                    </a:ext>
                  </a:extLst>
                </p14:cNvPr>
                <p14:cNvContentPartPr/>
                <p14:nvPr/>
              </p14:nvContentPartPr>
              <p14:xfrm>
                <a:off x="1434650" y="6119341"/>
                <a:ext cx="67320" cy="338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5CFD218-2915-4B44-B28D-ACCE3070FD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6010" y="6110701"/>
                  <a:ext cx="84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B64278D-0626-4A5E-B7E4-43937C21EA49}"/>
                    </a:ext>
                  </a:extLst>
                </p14:cNvPr>
                <p14:cNvContentPartPr/>
                <p14:nvPr/>
              </p14:nvContentPartPr>
              <p14:xfrm>
                <a:off x="1516730" y="6104221"/>
                <a:ext cx="151920" cy="426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B64278D-0626-4A5E-B7E4-43937C21EA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8090" y="6095581"/>
                  <a:ext cx="169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C2AF9B8-1C40-4B06-8AD8-90F579DF9D06}"/>
                    </a:ext>
                  </a:extLst>
                </p14:cNvPr>
                <p14:cNvContentPartPr/>
                <p14:nvPr/>
              </p14:nvContentPartPr>
              <p14:xfrm>
                <a:off x="1784570" y="6244621"/>
                <a:ext cx="10080" cy="18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C2AF9B8-1C40-4B06-8AD8-90F579DF9D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75570" y="6235981"/>
                  <a:ext cx="27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02035DA-53C0-4C09-A0ED-ED76C6D9133A}"/>
                    </a:ext>
                  </a:extLst>
                </p14:cNvPr>
                <p14:cNvContentPartPr/>
                <p14:nvPr/>
              </p14:nvContentPartPr>
              <p14:xfrm>
                <a:off x="1798970" y="6354061"/>
                <a:ext cx="7560" cy="129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02035DA-53C0-4C09-A0ED-ED76C6D913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0330" y="6345061"/>
                  <a:ext cx="252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1F15BC9-FE00-4D64-89F9-AEAFEC12CAFC}"/>
              </a:ext>
            </a:extLst>
          </p:cNvPr>
          <p:cNvGrpSpPr/>
          <p:nvPr/>
        </p:nvGrpSpPr>
        <p:grpSpPr>
          <a:xfrm>
            <a:off x="2024690" y="6146701"/>
            <a:ext cx="1311480" cy="368640"/>
            <a:chOff x="2024690" y="6146701"/>
            <a:chExt cx="13114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D7C8EAF-AE4F-40C4-8D1E-863E003ADF12}"/>
                    </a:ext>
                  </a:extLst>
                </p14:cNvPr>
                <p14:cNvContentPartPr/>
                <p14:nvPr/>
              </p14:nvContentPartPr>
              <p14:xfrm>
                <a:off x="2024690" y="6146701"/>
                <a:ext cx="155880" cy="3686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D7C8EAF-AE4F-40C4-8D1E-863E003ADF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5690" y="6137701"/>
                  <a:ext cx="173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2F707F8-6D24-4991-BBF9-E6F307426351}"/>
                    </a:ext>
                  </a:extLst>
                </p14:cNvPr>
                <p14:cNvContentPartPr/>
                <p14:nvPr/>
              </p14:nvContentPartPr>
              <p14:xfrm>
                <a:off x="2187410" y="6307261"/>
                <a:ext cx="177840" cy="2019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2F707F8-6D24-4991-BBF9-E6F3074263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8410" y="6298621"/>
                  <a:ext cx="195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F87250A-BBB8-4EC3-9CB1-90837CE6394A}"/>
                    </a:ext>
                  </a:extLst>
                </p14:cNvPr>
                <p14:cNvContentPartPr/>
                <p14:nvPr/>
              </p14:nvContentPartPr>
              <p14:xfrm>
                <a:off x="2356970" y="6320221"/>
                <a:ext cx="164880" cy="1576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F87250A-BBB8-4EC3-9CB1-90837CE639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47970" y="6311221"/>
                  <a:ext cx="182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654F21B-7550-49E3-AA1A-338B5B1F13CD}"/>
                    </a:ext>
                  </a:extLst>
                </p14:cNvPr>
                <p14:cNvContentPartPr/>
                <p14:nvPr/>
              </p14:nvContentPartPr>
              <p14:xfrm>
                <a:off x="2529410" y="6332461"/>
                <a:ext cx="63720" cy="1422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654F21B-7550-49E3-AA1A-338B5B1F13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0770" y="6323821"/>
                  <a:ext cx="81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A32BB98-CC03-49F3-B53E-5EE0201384A1}"/>
                    </a:ext>
                  </a:extLst>
                </p14:cNvPr>
                <p14:cNvContentPartPr/>
                <p14:nvPr/>
              </p14:nvContentPartPr>
              <p14:xfrm>
                <a:off x="2667650" y="6346501"/>
                <a:ext cx="74880" cy="1242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A32BB98-CC03-49F3-B53E-5EE0201384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59010" y="6337861"/>
                  <a:ext cx="92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AD74190-51B6-45A1-B8FE-89ED63FF74F7}"/>
                    </a:ext>
                  </a:extLst>
                </p14:cNvPr>
                <p14:cNvContentPartPr/>
                <p14:nvPr/>
              </p14:nvContentPartPr>
              <p14:xfrm>
                <a:off x="2809490" y="6354061"/>
                <a:ext cx="162360" cy="1512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AD74190-51B6-45A1-B8FE-89ED63FF74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00490" y="6345421"/>
                  <a:ext cx="180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94B74FA-3B90-48D6-9484-32C7BF363FC2}"/>
                    </a:ext>
                  </a:extLst>
                </p14:cNvPr>
                <p14:cNvContentPartPr/>
                <p14:nvPr/>
              </p14:nvContentPartPr>
              <p14:xfrm>
                <a:off x="2964290" y="6193141"/>
                <a:ext cx="117720" cy="3006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94B74FA-3B90-48D6-9484-32C7BF363F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55290" y="6184501"/>
                  <a:ext cx="135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1648C62-261F-4DC3-848A-879EC4CFFF10}"/>
                    </a:ext>
                  </a:extLst>
                </p14:cNvPr>
                <p14:cNvContentPartPr/>
                <p14:nvPr/>
              </p14:nvContentPartPr>
              <p14:xfrm>
                <a:off x="3118010" y="6214741"/>
                <a:ext cx="58320" cy="3002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1648C62-261F-4DC3-848A-879EC4CFFF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09370" y="6206101"/>
                  <a:ext cx="75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3AD64E6-4944-48B6-B11C-2E2418087523}"/>
                    </a:ext>
                  </a:extLst>
                </p14:cNvPr>
                <p14:cNvContentPartPr/>
                <p14:nvPr/>
              </p14:nvContentPartPr>
              <p14:xfrm>
                <a:off x="3206570" y="6294661"/>
                <a:ext cx="129600" cy="1828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3AD64E6-4944-48B6-B11C-2E24180875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97570" y="6285661"/>
                  <a:ext cx="1472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EED44EA-65C5-4293-B9F8-DA1CF8031020}"/>
              </a:ext>
            </a:extLst>
          </p:cNvPr>
          <p:cNvGrpSpPr/>
          <p:nvPr/>
        </p:nvGrpSpPr>
        <p:grpSpPr>
          <a:xfrm>
            <a:off x="3506810" y="6234541"/>
            <a:ext cx="1747800" cy="385200"/>
            <a:chOff x="3506810" y="6234541"/>
            <a:chExt cx="174780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81001B1-3758-4D92-8F1C-E34BCDA8B58B}"/>
                    </a:ext>
                  </a:extLst>
                </p14:cNvPr>
                <p14:cNvContentPartPr/>
                <p14:nvPr/>
              </p14:nvContentPartPr>
              <p14:xfrm>
                <a:off x="3506810" y="6234541"/>
                <a:ext cx="49680" cy="3852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81001B1-3758-4D92-8F1C-E34BCDA8B5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7810" y="6225901"/>
                  <a:ext cx="673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C7A7EBA-86CB-4E8B-B513-12CDE13D0806}"/>
                    </a:ext>
                  </a:extLst>
                </p14:cNvPr>
                <p14:cNvContentPartPr/>
                <p14:nvPr/>
              </p14:nvContentPartPr>
              <p14:xfrm>
                <a:off x="3519410" y="6282061"/>
                <a:ext cx="133560" cy="2160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C7A7EBA-86CB-4E8B-B513-12CDE13D08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10770" y="6273421"/>
                  <a:ext cx="151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8AF86D2-8A2B-4103-92BA-2906A3506EFE}"/>
                    </a:ext>
                  </a:extLst>
                </p14:cNvPr>
                <p14:cNvContentPartPr/>
                <p14:nvPr/>
              </p14:nvContentPartPr>
              <p14:xfrm>
                <a:off x="3706250" y="6280981"/>
                <a:ext cx="127080" cy="1468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8AF86D2-8A2B-4103-92BA-2906A3506E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7610" y="6271981"/>
                  <a:ext cx="14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DE1F3D9C-E897-4028-B6A4-9BDCDEB7974B}"/>
                    </a:ext>
                  </a:extLst>
                </p14:cNvPr>
                <p14:cNvContentPartPr/>
                <p14:nvPr/>
              </p14:nvContentPartPr>
              <p14:xfrm>
                <a:off x="3872210" y="6302581"/>
                <a:ext cx="75600" cy="1310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DE1F3D9C-E897-4028-B6A4-9BDCDEB7974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63570" y="6293941"/>
                  <a:ext cx="93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361DDD1-889D-495C-9F52-DA05B0CC906B}"/>
                    </a:ext>
                  </a:extLst>
                </p14:cNvPr>
                <p14:cNvContentPartPr/>
                <p14:nvPr/>
              </p14:nvContentPartPr>
              <p14:xfrm>
                <a:off x="3963650" y="6285661"/>
                <a:ext cx="188280" cy="1706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361DDD1-889D-495C-9F52-DA05B0CC90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55010" y="6277021"/>
                  <a:ext cx="205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47696E3-59BB-4D07-8821-47C85D45212D}"/>
                    </a:ext>
                  </a:extLst>
                </p14:cNvPr>
                <p14:cNvContentPartPr/>
                <p14:nvPr/>
              </p14:nvContentPartPr>
              <p14:xfrm>
                <a:off x="4196210" y="6311581"/>
                <a:ext cx="125280" cy="1368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47696E3-59BB-4D07-8821-47C85D4521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87570" y="6302581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28A36E52-3433-4D0E-8E3D-CDFC2CD19377}"/>
                    </a:ext>
                  </a:extLst>
                </p14:cNvPr>
                <p14:cNvContentPartPr/>
                <p14:nvPr/>
              </p14:nvContentPartPr>
              <p14:xfrm>
                <a:off x="4380530" y="6301501"/>
                <a:ext cx="109440" cy="172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28A36E52-3433-4D0E-8E3D-CDFC2CD193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71530" y="6292501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0FB3F34C-BF1E-4952-80F4-5E3B6360766F}"/>
                    </a:ext>
                  </a:extLst>
                </p14:cNvPr>
                <p14:cNvContentPartPr/>
                <p14:nvPr/>
              </p14:nvContentPartPr>
              <p14:xfrm>
                <a:off x="4575650" y="6247861"/>
                <a:ext cx="33120" cy="2098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0FB3F34C-BF1E-4952-80F4-5E3B636076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66650" y="6238861"/>
                  <a:ext cx="5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53FC8B1-F317-482D-89DA-4ABE12A6AC30}"/>
                    </a:ext>
                  </a:extLst>
                </p14:cNvPr>
                <p14:cNvContentPartPr/>
                <p14:nvPr/>
              </p14:nvContentPartPr>
              <p14:xfrm>
                <a:off x="4531730" y="6309061"/>
                <a:ext cx="129240" cy="918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53FC8B1-F317-482D-89DA-4ABE12A6AC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23090" y="6300061"/>
                  <a:ext cx="146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A0C754F-9658-4F6F-966A-9919EDFE6E43}"/>
                    </a:ext>
                  </a:extLst>
                </p14:cNvPr>
                <p14:cNvContentPartPr/>
                <p14:nvPr/>
              </p14:nvContentPartPr>
              <p14:xfrm>
                <a:off x="4710290" y="6239581"/>
                <a:ext cx="109080" cy="1893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A0C754F-9658-4F6F-966A-9919EDFE6E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01650" y="6230941"/>
                  <a:ext cx="126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29BF43B-1C21-4093-9FF5-308732DE2701}"/>
                    </a:ext>
                  </a:extLst>
                </p14:cNvPr>
                <p14:cNvContentPartPr/>
                <p14:nvPr/>
              </p14:nvContentPartPr>
              <p14:xfrm>
                <a:off x="4850690" y="6268741"/>
                <a:ext cx="126360" cy="1742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29BF43B-1C21-4093-9FF5-308732DE27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41690" y="6259741"/>
                  <a:ext cx="144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003021B-566C-4F71-B58E-9FD85A879A55}"/>
                    </a:ext>
                  </a:extLst>
                </p14:cNvPr>
                <p14:cNvContentPartPr/>
                <p14:nvPr/>
              </p14:nvContentPartPr>
              <p14:xfrm>
                <a:off x="5086850" y="6315181"/>
                <a:ext cx="140400" cy="302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003021B-566C-4F71-B58E-9FD85A879A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78210" y="6306541"/>
                  <a:ext cx="15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D150C7E-B426-46B5-968B-D57828E0E842}"/>
                    </a:ext>
                  </a:extLst>
                </p14:cNvPr>
                <p14:cNvContentPartPr/>
                <p14:nvPr/>
              </p14:nvContentPartPr>
              <p14:xfrm>
                <a:off x="5166050" y="6286381"/>
                <a:ext cx="88560" cy="1350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D150C7E-B426-46B5-968B-D57828E0E8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57050" y="6277741"/>
                  <a:ext cx="1062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E511FFB-54FF-46B4-8DE6-3E7929108233}"/>
              </a:ext>
            </a:extLst>
          </p:cNvPr>
          <p:cNvGrpSpPr/>
          <p:nvPr/>
        </p:nvGrpSpPr>
        <p:grpSpPr>
          <a:xfrm>
            <a:off x="5398970" y="6186301"/>
            <a:ext cx="1054080" cy="301680"/>
            <a:chOff x="5398970" y="6186301"/>
            <a:chExt cx="10540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EB9D786-CF47-4A53-A370-56F868CA31A7}"/>
                    </a:ext>
                  </a:extLst>
                </p14:cNvPr>
                <p14:cNvContentPartPr/>
                <p14:nvPr/>
              </p14:nvContentPartPr>
              <p14:xfrm>
                <a:off x="5398970" y="6203581"/>
                <a:ext cx="20880" cy="284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EB9D786-CF47-4A53-A370-56F868CA31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90330" y="6194941"/>
                  <a:ext cx="38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2A4325A-8F7C-4EC7-BDA9-93D9633247FC}"/>
                    </a:ext>
                  </a:extLst>
                </p14:cNvPr>
                <p14:cNvContentPartPr/>
                <p14:nvPr/>
              </p14:nvContentPartPr>
              <p14:xfrm>
                <a:off x="5481410" y="6230941"/>
                <a:ext cx="246240" cy="2563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2A4325A-8F7C-4EC7-BDA9-93D9633247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2410" y="6222301"/>
                  <a:ext cx="263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6208DE75-B274-465A-9BAD-23DD3882286A}"/>
                    </a:ext>
                  </a:extLst>
                </p14:cNvPr>
                <p14:cNvContentPartPr/>
                <p14:nvPr/>
              </p14:nvContentPartPr>
              <p14:xfrm>
                <a:off x="5851130" y="6237421"/>
                <a:ext cx="113400" cy="2196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6208DE75-B274-465A-9BAD-23DD388228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42130" y="6228781"/>
                  <a:ext cx="131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6A80036E-9F9F-4388-8B73-2D3E62AE882D}"/>
                    </a:ext>
                  </a:extLst>
                </p14:cNvPr>
                <p14:cNvContentPartPr/>
                <p14:nvPr/>
              </p14:nvContentPartPr>
              <p14:xfrm>
                <a:off x="5995850" y="6186301"/>
                <a:ext cx="79200" cy="622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6A80036E-9F9F-4388-8B73-2D3E62AE88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87210" y="6177661"/>
                  <a:ext cx="96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E3DFF13A-2C42-4497-8C40-F57B180F99F8}"/>
                    </a:ext>
                  </a:extLst>
                </p14:cNvPr>
                <p14:cNvContentPartPr/>
                <p14:nvPr/>
              </p14:nvContentPartPr>
              <p14:xfrm>
                <a:off x="5992610" y="6255061"/>
                <a:ext cx="98280" cy="1267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E3DFF13A-2C42-4497-8C40-F57B180F99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83970" y="6246421"/>
                  <a:ext cx="115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8ACFC37-BCEB-43F1-9245-A7FB5F750562}"/>
                    </a:ext>
                  </a:extLst>
                </p14:cNvPr>
                <p14:cNvContentPartPr/>
                <p14:nvPr/>
              </p14:nvContentPartPr>
              <p14:xfrm>
                <a:off x="6084410" y="6281701"/>
                <a:ext cx="90360" cy="1026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8ACFC37-BCEB-43F1-9245-A7FB5F7505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75410" y="6273061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72C3645-BB4D-4801-AECD-DE0F40FA7594}"/>
                    </a:ext>
                  </a:extLst>
                </p14:cNvPr>
                <p14:cNvContentPartPr/>
                <p14:nvPr/>
              </p14:nvContentPartPr>
              <p14:xfrm>
                <a:off x="6089090" y="6455581"/>
                <a:ext cx="48600" cy="219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72C3645-BB4D-4801-AECD-DE0F40FA75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80450" y="6446581"/>
                  <a:ext cx="66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54BD605-7212-45C7-A94C-8FED92B53A66}"/>
                    </a:ext>
                  </a:extLst>
                </p14:cNvPr>
                <p14:cNvContentPartPr/>
                <p14:nvPr/>
              </p14:nvContentPartPr>
              <p14:xfrm>
                <a:off x="6227690" y="6220501"/>
                <a:ext cx="90360" cy="1508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54BD605-7212-45C7-A94C-8FED92B53A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19050" y="6211861"/>
                  <a:ext cx="108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9D8C5B8-F445-4090-92F8-9ED3EA511D6B}"/>
                    </a:ext>
                  </a:extLst>
                </p14:cNvPr>
                <p14:cNvContentPartPr/>
                <p14:nvPr/>
              </p14:nvContentPartPr>
              <p14:xfrm>
                <a:off x="6364490" y="6198541"/>
                <a:ext cx="20160" cy="1587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9D8C5B8-F445-4090-92F8-9ED3EA511D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55490" y="6189541"/>
                  <a:ext cx="3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58E36FE-EE74-4A7A-9550-9887F70C47E7}"/>
                    </a:ext>
                  </a:extLst>
                </p14:cNvPr>
                <p14:cNvContentPartPr/>
                <p14:nvPr/>
              </p14:nvContentPartPr>
              <p14:xfrm>
                <a:off x="6383210" y="6272701"/>
                <a:ext cx="69840" cy="421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58E36FE-EE74-4A7A-9550-9887F70C47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74570" y="6264061"/>
                  <a:ext cx="87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28F60350-AB6A-46BC-A572-1DD8ED692970}"/>
                    </a:ext>
                  </a:extLst>
                </p14:cNvPr>
                <p14:cNvContentPartPr/>
                <p14:nvPr/>
              </p14:nvContentPartPr>
              <p14:xfrm>
                <a:off x="6316970" y="6399421"/>
                <a:ext cx="127080" cy="471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28F60350-AB6A-46BC-A572-1DD8ED6929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08330" y="6390781"/>
                  <a:ext cx="1447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FEA4FE4-6CB1-43C7-875C-9CC57FAED5E0}"/>
              </a:ext>
            </a:extLst>
          </p:cNvPr>
          <p:cNvGrpSpPr/>
          <p:nvPr/>
        </p:nvGrpSpPr>
        <p:grpSpPr>
          <a:xfrm>
            <a:off x="6636290" y="6151021"/>
            <a:ext cx="72360" cy="295200"/>
            <a:chOff x="6636290" y="6151021"/>
            <a:chExt cx="723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7E83562-5234-4ED4-BBEF-040E9F6E6D59}"/>
                    </a:ext>
                  </a:extLst>
                </p14:cNvPr>
                <p14:cNvContentPartPr/>
                <p14:nvPr/>
              </p14:nvContentPartPr>
              <p14:xfrm>
                <a:off x="6641690" y="6151021"/>
                <a:ext cx="66960" cy="205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7E83562-5234-4ED4-BBEF-040E9F6E6D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33050" y="6142021"/>
                  <a:ext cx="84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ECD9B94-66F3-4529-B721-456B14594822}"/>
                    </a:ext>
                  </a:extLst>
                </p14:cNvPr>
                <p14:cNvContentPartPr/>
                <p14:nvPr/>
              </p14:nvContentPartPr>
              <p14:xfrm>
                <a:off x="6636290" y="6434701"/>
                <a:ext cx="5400" cy="115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ECD9B94-66F3-4529-B721-456B145948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27290" y="6425701"/>
                  <a:ext cx="23040" cy="2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5344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BE484-A662-45AA-A570-070DA7E7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27" y="1355841"/>
            <a:ext cx="10515600" cy="4351338"/>
          </a:xfrm>
        </p:spPr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에 대한 가중치의 변화율을 알면 가중치를 어떻게 변화시켜야 </a:t>
            </a:r>
            <a:r>
              <a:rPr lang="en-US" altLang="ko-KR" dirty="0"/>
              <a:t>Loss</a:t>
            </a:r>
            <a:r>
              <a:rPr lang="ko-KR" altLang="en-US" dirty="0"/>
              <a:t>가 줄어들 지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 descr="Figure 1. Visual explanation of the gradient descent method.">
            <a:extLst>
              <a:ext uri="{FF2B5EF4-FFF2-40B4-BE49-F238E27FC236}">
                <a16:creationId xmlns:a16="http://schemas.microsoft.com/office/drawing/2014/main" id="{BD733E73-2568-4A9E-9828-7CEE76AB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2" y="2374711"/>
            <a:ext cx="10253963" cy="43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A6AF44-1747-4ABC-ABDA-3135C12464A8}"/>
              </a:ext>
            </a:extLst>
          </p:cNvPr>
          <p:cNvSpPr/>
          <p:nvPr/>
        </p:nvSpPr>
        <p:spPr>
          <a:xfrm>
            <a:off x="199923" y="309406"/>
            <a:ext cx="101890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Gradient Descent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39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2E7DF-BFDE-4930-BE04-7FE4127A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59" y="1362491"/>
            <a:ext cx="11425281" cy="4351338"/>
          </a:xfrm>
        </p:spPr>
        <p:txBody>
          <a:bodyPr/>
          <a:lstStyle/>
          <a:p>
            <a:r>
              <a:rPr lang="ko-KR" altLang="en-US" dirty="0"/>
              <a:t>순방향으로 가중치에 의해 출력 값이 계산되고 </a:t>
            </a:r>
            <a:r>
              <a:rPr lang="en-US" altLang="ko-KR" dirty="0"/>
              <a:t>Loss</a:t>
            </a:r>
            <a:r>
              <a:rPr lang="ko-KR" altLang="en-US" dirty="0"/>
              <a:t>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D372CD5-5286-49ED-B365-E0B6DAEB695A}"/>
                  </a:ext>
                </a:extLst>
              </p:cNvPr>
              <p:cNvSpPr txBox="1"/>
              <p:nvPr/>
            </p:nvSpPr>
            <p:spPr>
              <a:xfrm>
                <a:off x="3076324" y="5569662"/>
                <a:ext cx="206274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D372CD5-5286-49ED-B365-E0B6DAEB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24" y="5569662"/>
                <a:ext cx="2062744" cy="3811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8616F0-ABC9-42A9-99D2-761707442B21}"/>
                  </a:ext>
                </a:extLst>
              </p:cNvPr>
              <p:cNvSpPr txBox="1"/>
              <p:nvPr/>
            </p:nvSpPr>
            <p:spPr>
              <a:xfrm>
                <a:off x="4687596" y="6296412"/>
                <a:ext cx="1580882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8616F0-ABC9-42A9-99D2-76170744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96" y="6296412"/>
                <a:ext cx="1580882" cy="38113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3E28A3F-9472-42C0-B2C5-0C91CA49DB3A}"/>
                  </a:ext>
                </a:extLst>
              </p:cNvPr>
              <p:cNvSpPr txBox="1"/>
              <p:nvPr/>
            </p:nvSpPr>
            <p:spPr>
              <a:xfrm>
                <a:off x="5736927" y="5523264"/>
                <a:ext cx="229216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3E28A3F-9472-42C0-B2C5-0C91CA49D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27" y="5523264"/>
                <a:ext cx="2292166" cy="381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F3AF4F7-7099-4AD7-B89D-A61712BE8D38}"/>
                  </a:ext>
                </a:extLst>
              </p:cNvPr>
              <p:cNvSpPr txBox="1"/>
              <p:nvPr/>
            </p:nvSpPr>
            <p:spPr>
              <a:xfrm>
                <a:off x="6988394" y="6265972"/>
                <a:ext cx="1580882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F3AF4F7-7099-4AD7-B89D-A61712BE8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94" y="6265972"/>
                <a:ext cx="1580882" cy="38113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7528EA61-866F-4085-A9E1-0A55D8816DAF}"/>
              </a:ext>
            </a:extLst>
          </p:cNvPr>
          <p:cNvSpPr/>
          <p:nvPr/>
        </p:nvSpPr>
        <p:spPr>
          <a:xfrm>
            <a:off x="2877954" y="5905242"/>
            <a:ext cx="6506678" cy="332506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9BBE430-DEB3-4202-A254-AD30CAABCB39}"/>
                  </a:ext>
                </a:extLst>
              </p:cNvPr>
              <p:cNvSpPr txBox="1"/>
              <p:nvPr/>
            </p:nvSpPr>
            <p:spPr>
              <a:xfrm>
                <a:off x="9468925" y="5713829"/>
                <a:ext cx="233121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9BBE430-DEB3-4202-A254-AD30CAAB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925" y="5713829"/>
                <a:ext cx="2331216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" name="그림 193">
            <a:extLst>
              <a:ext uri="{FF2B5EF4-FFF2-40B4-BE49-F238E27FC236}">
                <a16:creationId xmlns:a16="http://schemas.microsoft.com/office/drawing/2014/main" id="{FC7CF123-686E-4E14-AAF6-D27118B6B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637" y="1881348"/>
            <a:ext cx="4393296" cy="34082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914C5-F467-4FEC-8576-080DC33A6352}"/>
              </a:ext>
            </a:extLst>
          </p:cNvPr>
          <p:cNvSpPr/>
          <p:nvPr/>
        </p:nvSpPr>
        <p:spPr>
          <a:xfrm>
            <a:off x="199923" y="309406"/>
            <a:ext cx="108654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Forward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460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7528EA61-866F-4085-A9E1-0A55D8816DAF}"/>
              </a:ext>
            </a:extLst>
          </p:cNvPr>
          <p:cNvSpPr/>
          <p:nvPr/>
        </p:nvSpPr>
        <p:spPr>
          <a:xfrm rot="10800000">
            <a:off x="2842661" y="5658719"/>
            <a:ext cx="6506678" cy="332506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826AA22-7C45-473D-9C71-B0A36D01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12" y="1350582"/>
            <a:ext cx="11140440" cy="4871545"/>
          </a:xfrm>
        </p:spPr>
        <p:txBody>
          <a:bodyPr/>
          <a:lstStyle/>
          <a:p>
            <a:r>
              <a:rPr lang="ko-KR" altLang="en-US" dirty="0"/>
              <a:t>반대로 </a:t>
            </a:r>
            <a:r>
              <a:rPr lang="en-US" altLang="ko-KR" dirty="0"/>
              <a:t>Loss</a:t>
            </a:r>
            <a:r>
              <a:rPr lang="ko-KR" altLang="en-US" dirty="0"/>
              <a:t>에 대한 가중치의 변화율을 구하는 것</a:t>
            </a:r>
          </a:p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1F839F-E9DE-4420-972A-E536F2E7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37" y="2216476"/>
            <a:ext cx="4393296" cy="3408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382550-C7B8-4B5C-9F54-E455F37656F6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0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C1D59-D32B-47D6-BE02-7A84A068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31" y="1346410"/>
            <a:ext cx="10515600" cy="4351338"/>
          </a:xfrm>
        </p:spPr>
        <p:txBody>
          <a:bodyPr/>
          <a:lstStyle/>
          <a:p>
            <a:r>
              <a:rPr lang="ko-KR" altLang="en-US" dirty="0"/>
              <a:t>합성 함수의 미분은 합성 함수를 구성하는 각 함수의 미분의 곱으로 나타낼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C5DD8-8E13-4586-BA13-26F6B671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787" y="2292350"/>
            <a:ext cx="4162425" cy="42005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34499C-B755-4C67-821B-2C37352F3E7F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698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/>
              <p:nvPr/>
            </p:nvSpPr>
            <p:spPr>
              <a:xfrm>
                <a:off x="7396958" y="5085763"/>
                <a:ext cx="3433119" cy="729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58" y="5085763"/>
                <a:ext cx="3433119" cy="729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CF3E80-5594-4A54-8566-39ABD0BDB30E}"/>
                  </a:ext>
                </a:extLst>
              </p:cNvPr>
              <p:cNvSpPr txBox="1"/>
              <p:nvPr/>
            </p:nvSpPr>
            <p:spPr>
              <a:xfrm>
                <a:off x="5930787" y="1778192"/>
                <a:ext cx="206274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CF3E80-5594-4A54-8566-39ABD0BDB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787" y="1778192"/>
                <a:ext cx="2062744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0B83-1298-45D7-9AC5-31486BABB4E5}"/>
                  </a:ext>
                </a:extLst>
              </p:cNvPr>
              <p:cNvSpPr txBox="1"/>
              <p:nvPr/>
            </p:nvSpPr>
            <p:spPr>
              <a:xfrm>
                <a:off x="6962159" y="2204841"/>
                <a:ext cx="1580882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0B83-1298-45D7-9AC5-31486BAB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9" y="2204841"/>
                <a:ext cx="1580882" cy="38113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56CCD-266E-4B7B-8F1C-DACA596392B7}"/>
                  </a:ext>
                </a:extLst>
              </p:cNvPr>
              <p:cNvSpPr txBox="1"/>
              <p:nvPr/>
            </p:nvSpPr>
            <p:spPr>
              <a:xfrm>
                <a:off x="7396958" y="2649774"/>
                <a:ext cx="229216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56CCD-266E-4B7B-8F1C-DACA5963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58" y="2649774"/>
                <a:ext cx="2292166" cy="381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56F13-84E2-4790-9774-0DF80A61EB98}"/>
                  </a:ext>
                </a:extLst>
              </p:cNvPr>
              <p:cNvSpPr txBox="1"/>
              <p:nvPr/>
            </p:nvSpPr>
            <p:spPr>
              <a:xfrm>
                <a:off x="8345743" y="3061062"/>
                <a:ext cx="1596783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56F13-84E2-4790-9774-0DF80A61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43" y="3061062"/>
                <a:ext cx="1596783" cy="381130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FFEC-7BCD-4728-99AF-D03095579995}"/>
                  </a:ext>
                </a:extLst>
              </p:cNvPr>
              <p:cNvSpPr txBox="1"/>
              <p:nvPr/>
            </p:nvSpPr>
            <p:spPr>
              <a:xfrm>
                <a:off x="8835843" y="3450743"/>
                <a:ext cx="2378792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FFEC-7BCD-4728-99AF-D03095579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843" y="3450743"/>
                <a:ext cx="2378792" cy="764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95BB090-8CCC-4112-B985-8B58C729192B}"/>
              </a:ext>
            </a:extLst>
          </p:cNvPr>
          <p:cNvSpPr/>
          <p:nvPr/>
        </p:nvSpPr>
        <p:spPr>
          <a:xfrm>
            <a:off x="8444391" y="4436677"/>
            <a:ext cx="1399485" cy="520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2F54BAF-698E-4386-92B3-CB48B4923A8A}"/>
              </a:ext>
            </a:extLst>
          </p:cNvPr>
          <p:cNvSpPr/>
          <p:nvPr/>
        </p:nvSpPr>
        <p:spPr>
          <a:xfrm>
            <a:off x="6013875" y="1468446"/>
            <a:ext cx="5448048" cy="309746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C932988-3B04-41B4-A611-A773586A22CA}"/>
              </a:ext>
            </a:extLst>
          </p:cNvPr>
          <p:cNvSpPr/>
          <p:nvPr/>
        </p:nvSpPr>
        <p:spPr>
          <a:xfrm>
            <a:off x="8835843" y="5934524"/>
            <a:ext cx="1960994" cy="328230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7F9274-86B8-4814-BF65-B5E15254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66" y="1898572"/>
            <a:ext cx="5048834" cy="39167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5C5741-F74D-46F5-943E-F64985C74381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79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F5C1C32-EBCE-4C66-AEE8-8654477CE0DE}"/>
                  </a:ext>
                </a:extLst>
              </p:cNvPr>
              <p:cNvSpPr/>
              <p:nvPr/>
            </p:nvSpPr>
            <p:spPr>
              <a:xfrm>
                <a:off x="6519931" y="2729848"/>
                <a:ext cx="2258760" cy="754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F5C1C32-EBCE-4C66-AEE8-8654477C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31" y="2729848"/>
                <a:ext cx="2258760" cy="754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AE9E4A1D-556B-4FA7-AF41-E45A62F0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7" y="1871651"/>
            <a:ext cx="5037772" cy="390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434F05-23E1-47DB-B851-473088057E86}"/>
                  </a:ext>
                </a:extLst>
              </p:cNvPr>
              <p:cNvSpPr/>
              <p:nvPr/>
            </p:nvSpPr>
            <p:spPr>
              <a:xfrm>
                <a:off x="6519931" y="3521858"/>
                <a:ext cx="1768625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b="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altLang="ko-KR" b="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434F05-23E1-47DB-B851-473088057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31" y="3521858"/>
                <a:ext cx="1768625" cy="835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43D173A-0A31-4EBB-B2DE-BF63B2E06F5C}"/>
                  </a:ext>
                </a:extLst>
              </p:cNvPr>
              <p:cNvSpPr/>
              <p:nvPr/>
            </p:nvSpPr>
            <p:spPr>
              <a:xfrm>
                <a:off x="6519931" y="4382477"/>
                <a:ext cx="1442767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43D173A-0A31-4EBB-B2DE-BF63B2E06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31" y="4382477"/>
                <a:ext cx="1442767" cy="835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9CFC38-48FD-470D-9C50-85FECF921431}"/>
                  </a:ext>
                </a:extLst>
              </p:cNvPr>
              <p:cNvSpPr txBox="1"/>
              <p:nvPr/>
            </p:nvSpPr>
            <p:spPr>
              <a:xfrm>
                <a:off x="6024634" y="5503425"/>
                <a:ext cx="4290277" cy="832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sz="2000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sz="2000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9CFC38-48FD-470D-9C50-85FECF92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34" y="5503425"/>
                <a:ext cx="4290277" cy="832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F7495D-6CC9-4C7F-8D22-666A8ECCEB9E}"/>
                  </a:ext>
                </a:extLst>
              </p:cNvPr>
              <p:cNvSpPr txBox="1"/>
              <p:nvPr/>
            </p:nvSpPr>
            <p:spPr>
              <a:xfrm>
                <a:off x="6024634" y="1578033"/>
                <a:ext cx="3465692" cy="922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F7495D-6CC9-4C7F-8D22-666A8ECCE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34" y="1578033"/>
                <a:ext cx="3465692" cy="922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9E2E1C-3605-4611-A075-22BF925B8268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916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/>
              <p:nvPr/>
            </p:nvSpPr>
            <p:spPr>
              <a:xfrm>
                <a:off x="6737090" y="5195343"/>
                <a:ext cx="4617161" cy="729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090" y="5195343"/>
                <a:ext cx="4617161" cy="729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CF3E80-5594-4A54-8566-39ABD0BDB30E}"/>
                  </a:ext>
                </a:extLst>
              </p:cNvPr>
              <p:cNvSpPr txBox="1"/>
              <p:nvPr/>
            </p:nvSpPr>
            <p:spPr>
              <a:xfrm>
                <a:off x="5930787" y="1778192"/>
                <a:ext cx="206274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CF3E80-5594-4A54-8566-39ABD0BDB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787" y="1778192"/>
                <a:ext cx="2062744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0B83-1298-45D7-9AC5-31486BABB4E5}"/>
                  </a:ext>
                </a:extLst>
              </p:cNvPr>
              <p:cNvSpPr txBox="1"/>
              <p:nvPr/>
            </p:nvSpPr>
            <p:spPr>
              <a:xfrm>
                <a:off x="6962159" y="2204841"/>
                <a:ext cx="1596783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970B83-1298-45D7-9AC5-31486BABB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59" y="2204841"/>
                <a:ext cx="1596783" cy="38113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56CCD-266E-4B7B-8F1C-DACA596392B7}"/>
                  </a:ext>
                </a:extLst>
              </p:cNvPr>
              <p:cNvSpPr txBox="1"/>
              <p:nvPr/>
            </p:nvSpPr>
            <p:spPr>
              <a:xfrm>
                <a:off x="7396958" y="2649774"/>
                <a:ext cx="229216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56CCD-266E-4B7B-8F1C-DACA5963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58" y="2649774"/>
                <a:ext cx="2292166" cy="381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56F13-84E2-4790-9774-0DF80A61EB98}"/>
                  </a:ext>
                </a:extLst>
              </p:cNvPr>
              <p:cNvSpPr txBox="1"/>
              <p:nvPr/>
            </p:nvSpPr>
            <p:spPr>
              <a:xfrm>
                <a:off x="8345743" y="3061062"/>
                <a:ext cx="1596783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56F13-84E2-4790-9774-0DF80A61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43" y="3061062"/>
                <a:ext cx="1596783" cy="381130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FFEC-7BCD-4728-99AF-D03095579995}"/>
                  </a:ext>
                </a:extLst>
              </p:cNvPr>
              <p:cNvSpPr txBox="1"/>
              <p:nvPr/>
            </p:nvSpPr>
            <p:spPr>
              <a:xfrm>
                <a:off x="8835843" y="3450743"/>
                <a:ext cx="2378792" cy="76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ko-K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EFFEC-7BCD-4728-99AF-D03095579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843" y="3450743"/>
                <a:ext cx="2378792" cy="764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95BB090-8CCC-4112-B985-8B58C729192B}"/>
              </a:ext>
            </a:extLst>
          </p:cNvPr>
          <p:cNvSpPr/>
          <p:nvPr/>
        </p:nvSpPr>
        <p:spPr>
          <a:xfrm>
            <a:off x="8444391" y="4436677"/>
            <a:ext cx="1399485" cy="520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2F54BAF-698E-4386-92B3-CB48B4923A8A}"/>
              </a:ext>
            </a:extLst>
          </p:cNvPr>
          <p:cNvSpPr/>
          <p:nvPr/>
        </p:nvSpPr>
        <p:spPr>
          <a:xfrm>
            <a:off x="6013875" y="1468446"/>
            <a:ext cx="5448048" cy="309746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4E032CF-83E4-4D96-9316-7318E28AF2A4}"/>
              </a:ext>
            </a:extLst>
          </p:cNvPr>
          <p:cNvSpPr/>
          <p:nvPr/>
        </p:nvSpPr>
        <p:spPr>
          <a:xfrm>
            <a:off x="8200724" y="5949843"/>
            <a:ext cx="2917315" cy="213537"/>
          </a:xfrm>
          <a:prstGeom prst="rightArrow">
            <a:avLst>
              <a:gd name="adj1" fmla="val 50000"/>
              <a:gd name="adj2" fmla="val 876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ED4060-CE8A-4121-AEAD-A7FF88DA4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49" y="1878847"/>
            <a:ext cx="5037771" cy="390816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DBAD68-8CFD-4BE9-BE08-E98BD7D654EF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730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BD383B-2A4D-434E-866A-6B555151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" y="1865719"/>
            <a:ext cx="5037771" cy="390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A0C97-4788-4C7B-9C90-BFEBD9562EB8}"/>
                  </a:ext>
                </a:extLst>
              </p:cNvPr>
              <p:cNvSpPr txBox="1"/>
              <p:nvPr/>
            </p:nvSpPr>
            <p:spPr>
              <a:xfrm>
                <a:off x="5423592" y="1459864"/>
                <a:ext cx="4615559" cy="1748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ko-KR" alt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ko-KR" alt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ko-KR" alt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A0C97-4788-4C7B-9C90-BFEBD956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92" y="1459864"/>
                <a:ext cx="4615559" cy="1748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5496332-C47D-4C5E-858D-BD6FC5D840D9}"/>
                  </a:ext>
                </a:extLst>
              </p:cNvPr>
              <p:cNvSpPr/>
              <p:nvPr/>
            </p:nvSpPr>
            <p:spPr>
              <a:xfrm>
                <a:off x="6046544" y="4212947"/>
                <a:ext cx="1768626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5496332-C47D-4C5E-858D-BD6FC5D8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44" y="4212947"/>
                <a:ext cx="1768626" cy="835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B963E01-C93E-4AC6-866F-163918DA6DF6}"/>
                  </a:ext>
                </a:extLst>
              </p:cNvPr>
              <p:cNvSpPr/>
              <p:nvPr/>
            </p:nvSpPr>
            <p:spPr>
              <a:xfrm>
                <a:off x="5996465" y="5116987"/>
                <a:ext cx="1306127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B963E01-C93E-4AC6-866F-163918DA6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65" y="5116987"/>
                <a:ext cx="1306127" cy="835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F662BEB-1469-4F92-B60F-FAAED6ADF07F}"/>
                  </a:ext>
                </a:extLst>
              </p:cNvPr>
              <p:cNvSpPr/>
              <p:nvPr/>
            </p:nvSpPr>
            <p:spPr>
              <a:xfrm>
                <a:off x="5891917" y="5945732"/>
                <a:ext cx="492955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ko-KR" alt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e>
                      </m:nary>
                      <m:r>
                        <a:rPr lang="ko-KR" alt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altLang="ko-K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F662BEB-1469-4F92-B60F-FAAED6ADF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917" y="5945732"/>
                <a:ext cx="4929555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D2C642-A81B-4255-B334-D4CDA312531C}"/>
                  </a:ext>
                </a:extLst>
              </p:cNvPr>
              <p:cNvSpPr/>
              <p:nvPr/>
            </p:nvSpPr>
            <p:spPr>
              <a:xfrm>
                <a:off x="6096000" y="3208291"/>
                <a:ext cx="1442767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1D2C642-A81B-4255-B334-D4CDA3125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8291"/>
                <a:ext cx="1442767" cy="835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356228-E9F6-4B42-8144-C2695A894EDD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988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CF358060-6271-4FA6-87E2-A71FB0C0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86" y="1988273"/>
            <a:ext cx="9785427" cy="39595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AD840C-61CB-4615-AAB8-9B02DD358401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4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16351" y="2922310"/>
            <a:ext cx="3212970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4231" y="2384981"/>
            <a:ext cx="6985261" cy="50904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923" y="309406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정의</a:t>
            </a:r>
            <a:endParaRPr lang="en-US" altLang="ko-KR" sz="40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8792" y="1496035"/>
            <a:ext cx="11500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6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人工知能 </a:t>
            </a:r>
            <a:r>
              <a:rPr lang="en-US" altLang="ko-KR" sz="3600" b="1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/ Artificial Intelligence; A.I. </a:t>
            </a:r>
          </a:p>
          <a:p>
            <a:pPr algn="just"/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just"/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인공지능은 인간이 지닌 </a:t>
            </a:r>
            <a:r>
              <a:rPr lang="ko-KR" altLang="en-US" sz="3600" b="1" u="sng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지적 능력</a:t>
            </a:r>
            <a:r>
              <a:rPr lang="ko-KR" altLang="en-US" sz="3600" b="1" u="sng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일부 또는 전체를 인공적으로 구현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한 것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 </a:t>
            </a:r>
          </a:p>
          <a:p>
            <a:pPr algn="just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             … SF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물에서 흔히 볼 수 있는 소재 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…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5" t="1475" r="1150"/>
          <a:stretch/>
        </p:blipFill>
        <p:spPr bwMode="auto">
          <a:xfrm>
            <a:off x="857841" y="4496585"/>
            <a:ext cx="1609970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g.hankyung.com/photo/201603/AA.11461304.1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18" y="4585004"/>
            <a:ext cx="3935767" cy="18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793" y="4308050"/>
            <a:ext cx="3342700" cy="24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8792" y="1496035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791" y="4017550"/>
            <a:ext cx="11500701" cy="45719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1438" y="4243905"/>
            <a:ext cx="63113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인식 또는 예측</a:t>
            </a:r>
          </a:p>
        </p:txBody>
      </p:sp>
    </p:spTree>
    <p:extLst>
      <p:ext uri="{BB962C8B-B14F-4D97-AF65-F5344CB8AC3E}">
        <p14:creationId xmlns:p14="http://schemas.microsoft.com/office/powerpoint/2010/main" val="23038045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70FAAC-0388-4849-8FC4-3AFD19813C50}"/>
                  </a:ext>
                </a:extLst>
              </p:cNvPr>
              <p:cNvSpPr txBox="1"/>
              <p:nvPr/>
            </p:nvSpPr>
            <p:spPr>
              <a:xfrm>
                <a:off x="6619511" y="2037073"/>
                <a:ext cx="5415906" cy="1552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0.609−0.3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0.633−0.9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0.095481+0.071289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0.16677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=0.083385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70FAAC-0388-4849-8FC4-3AFD1981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11" y="2037073"/>
                <a:ext cx="5415906" cy="1552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그림 65">
            <a:extLst>
              <a:ext uri="{FF2B5EF4-FFF2-40B4-BE49-F238E27FC236}">
                <a16:creationId xmlns:a16="http://schemas.microsoft.com/office/drawing/2014/main" id="{CF358060-6271-4FA6-87E2-A71FB0C0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" y="1526879"/>
            <a:ext cx="6364602" cy="257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6017B68-2A7A-4226-BE56-A3B8ACBE38FA}"/>
                  </a:ext>
                </a:extLst>
              </p:cNvPr>
              <p:cNvSpPr/>
              <p:nvPr/>
            </p:nvSpPr>
            <p:spPr>
              <a:xfrm>
                <a:off x="83153" y="4448602"/>
                <a:ext cx="11056257" cy="2129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ko-KR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𝒔𝒊𝒈𝒎𝒐𝒊𝒅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𝒔𝒊𝒈𝒎𝒐𝒊𝒅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6017B68-2A7A-4226-BE56-A3B8ACBE3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" y="4448602"/>
                <a:ext cx="11056257" cy="2129301"/>
              </a:xfrm>
              <a:prstGeom prst="rect">
                <a:avLst/>
              </a:prstGeom>
              <a:blipFill>
                <a:blip r:embed="rId4"/>
                <a:stretch>
                  <a:fillRect b="-1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71CF039-AC2B-4199-AB6C-5CEA6873FC30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8390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8EB681-9338-40A9-AC97-0A838C13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5" y="1472594"/>
            <a:ext cx="6180183" cy="2500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015C9-719E-4B77-A403-6EC8A5EBD1D3}"/>
                  </a:ext>
                </a:extLst>
              </p:cNvPr>
              <p:cNvSpPr txBox="1"/>
              <p:nvPr/>
            </p:nvSpPr>
            <p:spPr>
              <a:xfrm>
                <a:off x="361236" y="4296305"/>
                <a:ext cx="6947992" cy="113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ko-KR" altLang="en-US" sz="2000" b="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b="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a:rPr lang="en-US" altLang="ko-KR" sz="20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  <m:r>
                            <a:rPr lang="en-US" altLang="ko-KR" sz="20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0.609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0.609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0.609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0.518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=0.0381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015C9-719E-4B77-A403-6EC8A5EB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36" y="4296305"/>
                <a:ext cx="6947992" cy="1135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EAF505-6966-40F4-9FB9-18D5F4C6E9A1}"/>
                  </a:ext>
                </a:extLst>
              </p:cNvPr>
              <p:cNvSpPr/>
              <p:nvPr/>
            </p:nvSpPr>
            <p:spPr>
              <a:xfrm>
                <a:off x="7072358" y="2369287"/>
                <a:ext cx="3311484" cy="832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EAF505-6966-40F4-9FB9-18D5F4C6E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58" y="2369287"/>
                <a:ext cx="3311484" cy="832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3F84346-55CD-47CE-ACDA-E124388A182B}"/>
                  </a:ext>
                </a:extLst>
              </p:cNvPr>
              <p:cNvSpPr/>
              <p:nvPr/>
            </p:nvSpPr>
            <p:spPr>
              <a:xfrm>
                <a:off x="770822" y="5762480"/>
                <a:ext cx="4686476" cy="5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𝟎𝟑𝟖𝟏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𝟑𝟖𝟎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3F84346-55CD-47CE-ACDA-E124388A1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2" y="5762480"/>
                <a:ext cx="4686476" cy="507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7CD3BD-9440-4846-A109-F7310602BCA0}"/>
                  </a:ext>
                </a:extLst>
              </p:cNvPr>
              <p:cNvSpPr/>
              <p:nvPr/>
            </p:nvSpPr>
            <p:spPr>
              <a:xfrm>
                <a:off x="7072358" y="3225621"/>
                <a:ext cx="1040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7CD3BD-9440-4846-A109-F7310602B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58" y="3225621"/>
                <a:ext cx="104067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F469A7-34D9-4335-923A-4AC0476ADD46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770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F38699-2584-4D37-AE04-16A98363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5" y="1472594"/>
            <a:ext cx="6172463" cy="249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5F81170-F72A-48E7-8A17-B5C71F2DF461}"/>
                  </a:ext>
                </a:extLst>
              </p:cNvPr>
              <p:cNvSpPr/>
              <p:nvPr/>
            </p:nvSpPr>
            <p:spPr>
              <a:xfrm>
                <a:off x="7072358" y="2369287"/>
                <a:ext cx="3311484" cy="832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5F81170-F72A-48E7-8A17-B5C71F2DF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58" y="2369287"/>
                <a:ext cx="3311484" cy="832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3DF31B3-EA0A-4938-AB55-DA670281A387}"/>
                  </a:ext>
                </a:extLst>
              </p:cNvPr>
              <p:cNvSpPr/>
              <p:nvPr/>
            </p:nvSpPr>
            <p:spPr>
              <a:xfrm>
                <a:off x="7072358" y="3225621"/>
                <a:ext cx="1040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3DF31B3-EA0A-4938-AB55-DA670281A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58" y="3225621"/>
                <a:ext cx="104067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8C1E1D-8965-4920-BD40-62F73B47E8EA}"/>
                  </a:ext>
                </a:extLst>
              </p:cNvPr>
              <p:cNvSpPr/>
              <p:nvPr/>
            </p:nvSpPr>
            <p:spPr>
              <a:xfrm>
                <a:off x="654774" y="4142942"/>
                <a:ext cx="9861931" cy="1843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ko-KR" alt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altLang="ko-K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0.609</m:t>
                              </m:r>
                            </m:e>
                          </m:d>
                          <m:r>
                            <a:rPr lang="en-US" altLang="ko-KR" b="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0.609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1−0.609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0.633</m:t>
                              </m:r>
                            </m:e>
                          </m:d>
                          <m: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1−0.6</m:t>
                              </m:r>
                              <m:r>
                                <a:rPr lang="en-US" altLang="ko-KR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0.518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1−0.518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=−0.00042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8C1E1D-8965-4920-BD40-62F73B47E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74" y="4142942"/>
                <a:ext cx="9861931" cy="1843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CE0BF16-4790-4513-9D5A-E1988B394766}"/>
                  </a:ext>
                </a:extLst>
              </p:cNvPr>
              <p:cNvSpPr/>
              <p:nvPr/>
            </p:nvSpPr>
            <p:spPr>
              <a:xfrm>
                <a:off x="654774" y="6092627"/>
                <a:ext cx="5552097" cy="5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∗(−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𝟎𝟎𝟎𝟒𝟐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𝟏𝟓𝟎𝟐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CE0BF16-4790-4513-9D5A-E1988B394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74" y="6092627"/>
                <a:ext cx="5552097" cy="507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D8E79D-9780-41B4-AF5F-F3D84A77D67C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6905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7822F3-3B5E-4096-A916-1EB7ED62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86" y="1993659"/>
            <a:ext cx="9785429" cy="39595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F0CD0-1250-4F20-846E-F1AD81DCD06D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264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316E48-B6EC-4F93-864B-7E6C9183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5" y="4284417"/>
            <a:ext cx="6022863" cy="2437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C031EF-4606-4BF2-A3FB-6A88064E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" y="1355053"/>
            <a:ext cx="6022863" cy="2437059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2CCE6CC-1A2F-4D15-BD06-1C9344AEFC35}"/>
              </a:ext>
            </a:extLst>
          </p:cNvPr>
          <p:cNvSpPr/>
          <p:nvPr/>
        </p:nvSpPr>
        <p:spPr>
          <a:xfrm>
            <a:off x="6059285" y="3894351"/>
            <a:ext cx="1323027" cy="30014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7D879-E424-4F1D-AA5A-D684DBFBB9E7}"/>
                  </a:ext>
                </a:extLst>
              </p:cNvPr>
              <p:cNvSpPr txBox="1"/>
              <p:nvPr/>
            </p:nvSpPr>
            <p:spPr>
              <a:xfrm>
                <a:off x="6532227" y="1794506"/>
                <a:ext cx="5415906" cy="1552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0.609−0.3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0.633−0.9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0.095481+0.071289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0.16677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𝟎𝟖𝟑𝟑𝟖𝟓</m:t>
                      </m:r>
                    </m:oMath>
                  </m:oMathPara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7D879-E424-4F1D-AA5A-D684DBFBB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27" y="1794506"/>
                <a:ext cx="5415906" cy="1552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8F64F2-6498-4E4F-8653-F24D2DAB3EA1}"/>
                  </a:ext>
                </a:extLst>
              </p:cNvPr>
              <p:cNvSpPr txBox="1"/>
              <p:nvPr/>
            </p:nvSpPr>
            <p:spPr>
              <a:xfrm>
                <a:off x="6532227" y="4621898"/>
                <a:ext cx="5558573" cy="1552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581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−0.3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0.638 −0.9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0.078961+0.068644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0.147605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𝟎𝟕𝟑𝟖𝟎𝟐𝟓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8F64F2-6498-4E4F-8653-F24D2DAB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27" y="4621898"/>
                <a:ext cx="5558573" cy="1552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B3711B-E370-4B58-910D-0E71D75C58DE}"/>
              </a:ext>
            </a:extLst>
          </p:cNvPr>
          <p:cNvSpPr/>
          <p:nvPr/>
        </p:nvSpPr>
        <p:spPr>
          <a:xfrm>
            <a:off x="199923" y="309406"/>
            <a:ext cx="113567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학습</a:t>
            </a:r>
            <a:r>
              <a:rPr lang="en-US" altLang="ko-KR" sz="5400" b="1" dirty="0">
                <a:solidFill>
                  <a:srgbClr val="C0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Backward Propagation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084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07227" y="1904315"/>
            <a:ext cx="96417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err="1">
                <a:solidFill>
                  <a:srgbClr val="0070C0"/>
                </a:solidFill>
                <a:latin typeface="+mn-ea"/>
              </a:rPr>
              <a:t>딥러닝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</a:rPr>
              <a:t> 학습 상의 문제 세가지</a:t>
            </a:r>
            <a:endParaRPr lang="en-US" altLang="ko-KR" sz="3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3600" b="1" dirty="0">
              <a:solidFill>
                <a:srgbClr val="C00000"/>
              </a:solidFill>
              <a:latin typeface="+mn-ea"/>
            </a:endParaRPr>
          </a:p>
          <a:p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   - </a:t>
            </a:r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  <a:p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   - 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Slow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너무 느리게 진행되는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  <a:p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   - 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너무 학습이 되는 경우</a:t>
            </a:r>
          </a:p>
        </p:txBody>
      </p:sp>
    </p:spTree>
    <p:extLst>
      <p:ext uri="{BB962C8B-B14F-4D97-AF65-F5344CB8AC3E}">
        <p14:creationId xmlns:p14="http://schemas.microsoft.com/office/powerpoint/2010/main" val="2757618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/>
              <p:nvPr/>
            </p:nvSpPr>
            <p:spPr>
              <a:xfrm>
                <a:off x="3856777" y="5618251"/>
                <a:ext cx="5443863" cy="856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77" y="5618251"/>
                <a:ext cx="5443863" cy="856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19" y="2248076"/>
            <a:ext cx="6063762" cy="29311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9923" y="6046734"/>
            <a:ext cx="3002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https://www.slideshare.net/yongho/ss-79607172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052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/>
              <p:nvPr/>
            </p:nvSpPr>
            <p:spPr>
              <a:xfrm>
                <a:off x="3856777" y="5618251"/>
                <a:ext cx="5443863" cy="856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77" y="5618251"/>
                <a:ext cx="5443863" cy="856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19" y="2248076"/>
            <a:ext cx="6063762" cy="29311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9923" y="6046734"/>
            <a:ext cx="3002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https://www.slideshare.net/yongho/ss-79607172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F333630-D468-4A18-8D67-B74184F8195B}"/>
              </a:ext>
            </a:extLst>
          </p:cNvPr>
          <p:cNvGrpSpPr/>
          <p:nvPr/>
        </p:nvGrpSpPr>
        <p:grpSpPr>
          <a:xfrm>
            <a:off x="6143090" y="5456581"/>
            <a:ext cx="2261160" cy="1203480"/>
            <a:chOff x="6143090" y="5456581"/>
            <a:chExt cx="2261160" cy="12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9A998A7-68F4-4FCF-AB0D-FB448AA4118E}"/>
                    </a:ext>
                  </a:extLst>
                </p14:cNvPr>
                <p14:cNvContentPartPr/>
                <p14:nvPr/>
              </p14:nvContentPartPr>
              <p14:xfrm>
                <a:off x="6143090" y="5456581"/>
                <a:ext cx="843120" cy="1203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9A998A7-68F4-4FCF-AB0D-FB448AA411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4090" y="5447581"/>
                  <a:ext cx="860760" cy="12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0F8D203-80F8-4837-B6A7-C8B4D910ABCE}"/>
                    </a:ext>
                  </a:extLst>
                </p14:cNvPr>
                <p14:cNvContentPartPr/>
                <p14:nvPr/>
              </p14:nvContentPartPr>
              <p14:xfrm>
                <a:off x="7579130" y="5479621"/>
                <a:ext cx="825120" cy="1163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F8D203-80F8-4837-B6A7-C8B4D910AB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70130" y="5470621"/>
                  <a:ext cx="842760" cy="11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112510-BF5B-44FC-A1D6-E6F515D8E233}"/>
              </a:ext>
            </a:extLst>
          </p:cNvPr>
          <p:cNvGrpSpPr/>
          <p:nvPr/>
        </p:nvGrpSpPr>
        <p:grpSpPr>
          <a:xfrm>
            <a:off x="6926450" y="4045021"/>
            <a:ext cx="4406400" cy="1625760"/>
            <a:chOff x="6926450" y="4045021"/>
            <a:chExt cx="4406400" cy="16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FD86E81-A4BB-4127-8C5D-FBBC77C364A7}"/>
                    </a:ext>
                  </a:extLst>
                </p14:cNvPr>
                <p14:cNvContentPartPr/>
                <p14:nvPr/>
              </p14:nvContentPartPr>
              <p14:xfrm>
                <a:off x="6926450" y="4486021"/>
                <a:ext cx="2627280" cy="1039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FD86E81-A4BB-4127-8C5D-FBBC77C364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17810" y="4477021"/>
                  <a:ext cx="264492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0A3A7A-ACD8-4ED4-866B-EB57152B9F67}"/>
                    </a:ext>
                  </a:extLst>
                </p14:cNvPr>
                <p14:cNvContentPartPr/>
                <p14:nvPr/>
              </p14:nvContentPartPr>
              <p14:xfrm>
                <a:off x="8436650" y="4662421"/>
                <a:ext cx="1248840" cy="1008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0A3A7A-ACD8-4ED4-866B-EB57152B9F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8010" y="4653781"/>
                  <a:ext cx="126648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94A5C09-6D8E-4D18-92F9-5E940E54A846}"/>
                    </a:ext>
                  </a:extLst>
                </p14:cNvPr>
                <p14:cNvContentPartPr/>
                <p14:nvPr/>
              </p14:nvContentPartPr>
              <p14:xfrm>
                <a:off x="9520250" y="4338421"/>
                <a:ext cx="384480" cy="640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94A5C09-6D8E-4D18-92F9-5E940E54A8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1610" y="4329421"/>
                  <a:ext cx="4021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33E8D6C-1C7F-4958-9EBE-26B52AB6F06D}"/>
                    </a:ext>
                  </a:extLst>
                </p14:cNvPr>
                <p14:cNvContentPartPr/>
                <p14:nvPr/>
              </p14:nvContentPartPr>
              <p14:xfrm>
                <a:off x="10101650" y="4151941"/>
                <a:ext cx="258120" cy="279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33E8D6C-1C7F-4958-9EBE-26B52AB6F0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93010" y="4142941"/>
                  <a:ext cx="275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6F6180B-E358-4D9C-9109-0919D05910DC}"/>
                    </a:ext>
                  </a:extLst>
                </p14:cNvPr>
                <p14:cNvContentPartPr/>
                <p14:nvPr/>
              </p14:nvContentPartPr>
              <p14:xfrm>
                <a:off x="10409810" y="4282261"/>
                <a:ext cx="5760" cy="90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6F6180B-E358-4D9C-9109-0919D05910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00810" y="4273261"/>
                  <a:ext cx="23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D946D35-63B2-402D-A76C-38E390EB689A}"/>
                    </a:ext>
                  </a:extLst>
                </p14:cNvPr>
                <p14:cNvContentPartPr/>
                <p14:nvPr/>
              </p14:nvContentPartPr>
              <p14:xfrm>
                <a:off x="10405130" y="4165261"/>
                <a:ext cx="28440" cy="21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D946D35-63B2-402D-A76C-38E390EB689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96130" y="4156261"/>
                  <a:ext cx="46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59C15D3-2E5E-4193-8B6A-AF36C6AD1AAA}"/>
                    </a:ext>
                  </a:extLst>
                </p14:cNvPr>
                <p14:cNvContentPartPr/>
                <p14:nvPr/>
              </p14:nvContentPartPr>
              <p14:xfrm>
                <a:off x="10414850" y="4219621"/>
                <a:ext cx="182160" cy="332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59C15D3-2E5E-4193-8B6A-AF36C6AD1A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06210" y="4210981"/>
                  <a:ext cx="199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A9A64F2-1F5D-4E57-9A14-F47061A28907}"/>
                    </a:ext>
                  </a:extLst>
                </p14:cNvPr>
                <p14:cNvContentPartPr/>
                <p14:nvPr/>
              </p14:nvContentPartPr>
              <p14:xfrm>
                <a:off x="10688450" y="4224661"/>
                <a:ext cx="145800" cy="162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A9A64F2-1F5D-4E57-9A14-F47061A289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79810" y="4215661"/>
                  <a:ext cx="163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7BE102F-BAFD-4807-AFED-187D9DCD0801}"/>
                    </a:ext>
                  </a:extLst>
                </p14:cNvPr>
                <p14:cNvContentPartPr/>
                <p14:nvPr/>
              </p14:nvContentPartPr>
              <p14:xfrm>
                <a:off x="10897250" y="4240141"/>
                <a:ext cx="77040" cy="138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7BE102F-BAFD-4807-AFED-187D9DCD08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88610" y="4231141"/>
                  <a:ext cx="94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80CF28A-D908-4AF0-8750-84D15E67D934}"/>
                    </a:ext>
                  </a:extLst>
                </p14:cNvPr>
                <p14:cNvContentPartPr/>
                <p14:nvPr/>
              </p14:nvContentPartPr>
              <p14:xfrm>
                <a:off x="11047730" y="4282621"/>
                <a:ext cx="4680" cy="102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80CF28A-D908-4AF0-8750-84D15E67D9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38730" y="4273981"/>
                  <a:ext cx="22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0E16B85-D15F-40E5-ACD5-E3F4880DE771}"/>
                    </a:ext>
                  </a:extLst>
                </p14:cNvPr>
                <p14:cNvContentPartPr/>
                <p14:nvPr/>
              </p14:nvContentPartPr>
              <p14:xfrm>
                <a:off x="10991570" y="4234741"/>
                <a:ext cx="31320" cy="9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0E16B85-D15F-40E5-ACD5-E3F4880DE7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82930" y="4225741"/>
                  <a:ext cx="48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CE501B6-C01C-4C07-A989-8ECF3C523735}"/>
                    </a:ext>
                  </a:extLst>
                </p14:cNvPr>
                <p14:cNvContentPartPr/>
                <p14:nvPr/>
              </p14:nvContentPartPr>
              <p14:xfrm>
                <a:off x="11130890" y="4045021"/>
                <a:ext cx="201960" cy="310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CE501B6-C01C-4C07-A989-8ECF3C5237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21890" y="4036381"/>
                  <a:ext cx="219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D973517-0730-4493-95BE-85DD85B8ACE8}"/>
                    </a:ext>
                  </a:extLst>
                </p14:cNvPr>
                <p14:cNvContentPartPr/>
                <p14:nvPr/>
              </p14:nvContentPartPr>
              <p14:xfrm>
                <a:off x="10348250" y="4687261"/>
                <a:ext cx="16200" cy="129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D973517-0730-4493-95BE-85DD85B8AC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39610" y="4678261"/>
                  <a:ext cx="33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DC73400-0770-412B-BB2F-77FAD8C069EE}"/>
                    </a:ext>
                  </a:extLst>
                </p14:cNvPr>
                <p14:cNvContentPartPr/>
                <p14:nvPr/>
              </p14:nvContentPartPr>
              <p14:xfrm>
                <a:off x="10376690" y="4645861"/>
                <a:ext cx="167040" cy="215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DC73400-0770-412B-BB2F-77FAD8C069E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7690" y="4637221"/>
                  <a:ext cx="184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03B1C7F-9AB5-4D6B-B5B6-2594E8A45B05}"/>
                    </a:ext>
                  </a:extLst>
                </p14:cNvPr>
                <p14:cNvContentPartPr/>
                <p14:nvPr/>
              </p14:nvContentPartPr>
              <p14:xfrm>
                <a:off x="10381010" y="4821541"/>
                <a:ext cx="166680" cy="25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03B1C7F-9AB5-4D6B-B5B6-2594E8A45B0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72010" y="4812541"/>
                  <a:ext cx="184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D6EFFEA-CD95-4E3E-9A95-55E09269D3D2}"/>
                    </a:ext>
                  </a:extLst>
                </p14:cNvPr>
                <p14:cNvContentPartPr/>
                <p14:nvPr/>
              </p14:nvContentPartPr>
              <p14:xfrm>
                <a:off x="10602050" y="4609501"/>
                <a:ext cx="31320" cy="249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D6EFFEA-CD95-4E3E-9A95-55E09269D3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93410" y="4600501"/>
                  <a:ext cx="48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A64AED8-78ED-4E32-A485-7077BA3223A4}"/>
                    </a:ext>
                  </a:extLst>
                </p14:cNvPr>
                <p14:cNvContentPartPr/>
                <p14:nvPr/>
              </p14:nvContentPartPr>
              <p14:xfrm>
                <a:off x="10719770" y="4574221"/>
                <a:ext cx="16200" cy="144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A64AED8-78ED-4E32-A485-7077BA3223A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10770" y="4565581"/>
                  <a:ext cx="3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C3222E4-35A0-41DA-83E3-0BDEE4A018D3}"/>
                    </a:ext>
                  </a:extLst>
                </p14:cNvPr>
                <p14:cNvContentPartPr/>
                <p14:nvPr/>
              </p14:nvContentPartPr>
              <p14:xfrm>
                <a:off x="10741730" y="4555501"/>
                <a:ext cx="98280" cy="170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C3222E4-35A0-41DA-83E3-0BDEE4A018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32730" y="4546501"/>
                  <a:ext cx="115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F835E93-DB82-494D-B620-45F754F09895}"/>
                    </a:ext>
                  </a:extLst>
                </p14:cNvPr>
                <p14:cNvContentPartPr/>
                <p14:nvPr/>
              </p14:nvContentPartPr>
              <p14:xfrm>
                <a:off x="10685930" y="4766101"/>
                <a:ext cx="232200" cy="99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F835E93-DB82-494D-B620-45F754F098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77290" y="4757461"/>
                  <a:ext cx="249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FB34CAE-9592-4CAF-B739-AD07E3C54A37}"/>
                    </a:ext>
                  </a:extLst>
                </p14:cNvPr>
                <p14:cNvContentPartPr/>
                <p14:nvPr/>
              </p14:nvContentPartPr>
              <p14:xfrm>
                <a:off x="10795730" y="4871581"/>
                <a:ext cx="182160" cy="42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FB34CAE-9592-4CAF-B739-AD07E3C54A3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87090" y="4862941"/>
                  <a:ext cx="199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FC2F71A-4E09-40B3-98EB-D30C94DA49D2}"/>
                    </a:ext>
                  </a:extLst>
                </p14:cNvPr>
                <p14:cNvContentPartPr/>
                <p14:nvPr/>
              </p14:nvContentPartPr>
              <p14:xfrm>
                <a:off x="11221970" y="4548301"/>
                <a:ext cx="93960" cy="194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FC2F71A-4E09-40B3-98EB-D30C94DA49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13330" y="4539301"/>
                  <a:ext cx="111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DF02AD2-B644-46C5-B42D-E069BCC54CF5}"/>
                    </a:ext>
                  </a:extLst>
                </p14:cNvPr>
                <p14:cNvContentPartPr/>
                <p14:nvPr/>
              </p14:nvContentPartPr>
              <p14:xfrm>
                <a:off x="11170130" y="4849261"/>
                <a:ext cx="2520" cy="7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DF02AD2-B644-46C5-B42D-E069BCC54C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61490" y="4840261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E885D3D-475B-43EB-A0C2-9370CD26E950}"/>
                    </a:ext>
                  </a:extLst>
                </p14:cNvPr>
                <p14:cNvContentPartPr/>
                <p14:nvPr/>
              </p14:nvContentPartPr>
              <p14:xfrm>
                <a:off x="9765050" y="5298541"/>
                <a:ext cx="232200" cy="287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E885D3D-475B-43EB-A0C2-9370CD26E9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56050" y="5289541"/>
                  <a:ext cx="249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1AB23BA-1934-4345-881E-4FC5789C2E65}"/>
                    </a:ext>
                  </a:extLst>
                </p14:cNvPr>
                <p14:cNvContentPartPr/>
                <p14:nvPr/>
              </p14:nvContentPartPr>
              <p14:xfrm>
                <a:off x="10075010" y="5135101"/>
                <a:ext cx="70920" cy="111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1AB23BA-1934-4345-881E-4FC5789C2E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66370" y="5126101"/>
                  <a:ext cx="88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B4E598D-190A-485D-A998-5911A361C40E}"/>
                    </a:ext>
                  </a:extLst>
                </p14:cNvPr>
                <p14:cNvContentPartPr/>
                <p14:nvPr/>
              </p14:nvContentPartPr>
              <p14:xfrm>
                <a:off x="10186610" y="5389261"/>
                <a:ext cx="84960" cy="205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B4E598D-190A-485D-A998-5911A361C4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77610" y="5380261"/>
                  <a:ext cx="102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03BADB4-266C-4FB9-B50A-836D4948E438}"/>
                    </a:ext>
                  </a:extLst>
                </p14:cNvPr>
                <p14:cNvContentPartPr/>
                <p14:nvPr/>
              </p14:nvContentPartPr>
              <p14:xfrm>
                <a:off x="10161410" y="5447941"/>
                <a:ext cx="133920" cy="14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03BADB4-266C-4FB9-B50A-836D4948E4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52770" y="5438941"/>
                  <a:ext cx="1515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61D5D7-1E22-4549-9BFB-19BF9E41CC38}"/>
              </a:ext>
            </a:extLst>
          </p:cNvPr>
          <p:cNvGrpSpPr/>
          <p:nvPr/>
        </p:nvGrpSpPr>
        <p:grpSpPr>
          <a:xfrm>
            <a:off x="10494770" y="5124301"/>
            <a:ext cx="1256400" cy="536760"/>
            <a:chOff x="10494770" y="5124301"/>
            <a:chExt cx="125640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81EEBEF-473A-4C30-906F-CD76F503DB65}"/>
                    </a:ext>
                  </a:extLst>
                </p14:cNvPr>
                <p14:cNvContentPartPr/>
                <p14:nvPr/>
              </p14:nvContentPartPr>
              <p14:xfrm>
                <a:off x="10502690" y="5263621"/>
                <a:ext cx="170280" cy="207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81EEBEF-473A-4C30-906F-CD76F503DB6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494050" y="5254621"/>
                  <a:ext cx="187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E935C60-BD4A-40B9-B268-341467867DA3}"/>
                    </a:ext>
                  </a:extLst>
                </p14:cNvPr>
                <p14:cNvContentPartPr/>
                <p14:nvPr/>
              </p14:nvContentPartPr>
              <p14:xfrm>
                <a:off x="10769450" y="5224741"/>
                <a:ext cx="105840" cy="240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E935C60-BD4A-40B9-B268-341467867D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60450" y="5216101"/>
                  <a:ext cx="123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216581A-6F73-43F8-BE31-41B683029F3A}"/>
                    </a:ext>
                  </a:extLst>
                </p14:cNvPr>
                <p14:cNvContentPartPr/>
                <p14:nvPr/>
              </p14:nvContentPartPr>
              <p14:xfrm>
                <a:off x="10997330" y="5207101"/>
                <a:ext cx="41040" cy="2566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216581A-6F73-43F8-BE31-41B683029F3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88690" y="5198461"/>
                  <a:ext cx="58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B20781D-C469-489D-A941-9E955952F2B1}"/>
                    </a:ext>
                  </a:extLst>
                </p14:cNvPr>
                <p14:cNvContentPartPr/>
                <p14:nvPr/>
              </p14:nvContentPartPr>
              <p14:xfrm>
                <a:off x="11124050" y="5289901"/>
                <a:ext cx="216000" cy="40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B20781D-C469-489D-A941-9E955952F2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15410" y="5280901"/>
                  <a:ext cx="23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E0DEF3-8DE0-4A1A-A492-31286847D834}"/>
                    </a:ext>
                  </a:extLst>
                </p14:cNvPr>
                <p14:cNvContentPartPr/>
                <p14:nvPr/>
              </p14:nvContentPartPr>
              <p14:xfrm>
                <a:off x="11471810" y="5192341"/>
                <a:ext cx="164520" cy="194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E0DEF3-8DE0-4A1A-A492-31286847D8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463170" y="5183701"/>
                  <a:ext cx="182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B339680-BE94-46E6-8916-50744BC19E5B}"/>
                    </a:ext>
                  </a:extLst>
                </p14:cNvPr>
                <p14:cNvContentPartPr/>
                <p14:nvPr/>
              </p14:nvContentPartPr>
              <p14:xfrm>
                <a:off x="11659010" y="5124301"/>
                <a:ext cx="92160" cy="331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B339680-BE94-46E6-8916-50744BC19E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650370" y="5115661"/>
                  <a:ext cx="109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942C776-87F0-4FAB-81DD-9486570B36BC}"/>
                    </a:ext>
                  </a:extLst>
                </p14:cNvPr>
                <p14:cNvContentPartPr/>
                <p14:nvPr/>
              </p14:nvContentPartPr>
              <p14:xfrm>
                <a:off x="10494770" y="5543341"/>
                <a:ext cx="1051560" cy="117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942C776-87F0-4FAB-81DD-9486570B36B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86130" y="5534341"/>
                  <a:ext cx="10692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70CD1A22-5588-468D-89E6-E6BE3DA7E449}"/>
                  </a:ext>
                </a:extLst>
              </p14:cNvPr>
              <p14:cNvContentPartPr/>
              <p14:nvPr/>
            </p14:nvContentPartPr>
            <p14:xfrm>
              <a:off x="9715010" y="5869501"/>
              <a:ext cx="1831680" cy="6231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70CD1A22-5588-468D-89E6-E6BE3DA7E44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706370" y="5860861"/>
                <a:ext cx="1849320" cy="6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B8208172-35CE-4308-B94C-39F233434749}"/>
              </a:ext>
            </a:extLst>
          </p:cNvPr>
          <p:cNvGrpSpPr/>
          <p:nvPr/>
        </p:nvGrpSpPr>
        <p:grpSpPr>
          <a:xfrm>
            <a:off x="9642650" y="5892901"/>
            <a:ext cx="2379960" cy="609480"/>
            <a:chOff x="9642650" y="5892901"/>
            <a:chExt cx="237996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EADB6B7-5D71-4C59-9789-518136B61DEE}"/>
                    </a:ext>
                  </a:extLst>
                </p14:cNvPr>
                <p14:cNvContentPartPr/>
                <p14:nvPr/>
              </p14:nvContentPartPr>
              <p14:xfrm>
                <a:off x="9642650" y="5892901"/>
                <a:ext cx="2008440" cy="579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EADB6B7-5D71-4C59-9789-518136B61DE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34010" y="5883901"/>
                  <a:ext cx="202608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7D602DF-E8CE-4BD4-A749-62CF004356FF}"/>
                    </a:ext>
                  </a:extLst>
                </p14:cNvPr>
                <p14:cNvContentPartPr/>
                <p14:nvPr/>
              </p14:nvContentPartPr>
              <p14:xfrm>
                <a:off x="11730650" y="6348661"/>
                <a:ext cx="7560" cy="1389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7D602DF-E8CE-4BD4-A749-62CF004356F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22010" y="6340021"/>
                  <a:ext cx="25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686C2A1-CCDF-46C9-8779-F0B0C93AA18D}"/>
                    </a:ext>
                  </a:extLst>
                </p14:cNvPr>
                <p14:cNvContentPartPr/>
                <p14:nvPr/>
              </p14:nvContentPartPr>
              <p14:xfrm>
                <a:off x="11810930" y="6403741"/>
                <a:ext cx="58320" cy="57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686C2A1-CCDF-46C9-8779-F0B0C93AA1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01930" y="6395101"/>
                  <a:ext cx="75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47C9184-AE1C-428D-9831-F4D5CDFE55B7}"/>
                    </a:ext>
                  </a:extLst>
                </p14:cNvPr>
                <p14:cNvContentPartPr/>
                <p14:nvPr/>
              </p14:nvContentPartPr>
              <p14:xfrm>
                <a:off x="11926490" y="6336781"/>
                <a:ext cx="96120" cy="165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47C9184-AE1C-428D-9831-F4D5CDFE55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17850" y="6327781"/>
                  <a:ext cx="11376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4F2B6ED-DD53-4FA6-9914-4F06F908B870}"/>
                  </a:ext>
                </a:extLst>
              </p14:cNvPr>
              <p14:cNvContentPartPr/>
              <p14:nvPr/>
            </p14:nvContentPartPr>
            <p14:xfrm>
              <a:off x="11693570" y="5781661"/>
              <a:ext cx="149040" cy="17172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4F2B6ED-DD53-4FA6-9914-4F06F908B87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684930" y="5773021"/>
                <a:ext cx="166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61303651-28B1-43DE-9C2D-6D13DE1B1621}"/>
                  </a:ext>
                </a:extLst>
              </p14:cNvPr>
              <p14:cNvContentPartPr/>
              <p14:nvPr/>
            </p14:nvContentPartPr>
            <p14:xfrm>
              <a:off x="9816170" y="6521461"/>
              <a:ext cx="1780560" cy="2628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61303651-28B1-43DE-9C2D-6D13DE1B162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807170" y="6512461"/>
                <a:ext cx="179820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611706-6A56-43CD-822E-18E11795E26B}"/>
              </a:ext>
            </a:extLst>
          </p:cNvPr>
          <p:cNvGrpSpPr/>
          <p:nvPr/>
        </p:nvGrpSpPr>
        <p:grpSpPr>
          <a:xfrm>
            <a:off x="11769170" y="6582301"/>
            <a:ext cx="221400" cy="189000"/>
            <a:chOff x="11769170" y="6582301"/>
            <a:chExt cx="2214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6240358-5D7F-4126-8A69-AE1129B2171F}"/>
                    </a:ext>
                  </a:extLst>
                </p14:cNvPr>
                <p14:cNvContentPartPr/>
                <p14:nvPr/>
              </p14:nvContentPartPr>
              <p14:xfrm>
                <a:off x="11769170" y="6632341"/>
                <a:ext cx="97200" cy="1389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6240358-5D7F-4126-8A69-AE1129B2171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60170" y="6623701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E728870-6CE7-4A96-A754-2FC8F0404BE1}"/>
                    </a:ext>
                  </a:extLst>
                </p14:cNvPr>
                <p14:cNvContentPartPr/>
                <p14:nvPr/>
              </p14:nvContentPartPr>
              <p14:xfrm>
                <a:off x="11934050" y="6582301"/>
                <a:ext cx="56520" cy="65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E728870-6CE7-4A96-A754-2FC8F0404BE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25050" y="6573301"/>
                  <a:ext cx="7416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43916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/>
              <p:nvPr/>
            </p:nvSpPr>
            <p:spPr>
              <a:xfrm>
                <a:off x="3874884" y="5681955"/>
                <a:ext cx="4617161" cy="729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F97E5-64D1-44AE-8FB3-5550CCF1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84" y="5681955"/>
                <a:ext cx="4617161" cy="729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9923" y="6046734"/>
            <a:ext cx="3002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82" y="2358716"/>
            <a:ext cx="7197164" cy="30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09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9923" y="309406"/>
            <a:ext cx="75087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딥러닝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세가지 문제들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5782" y="1453939"/>
            <a:ext cx="96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+mn-ea"/>
              </a:rPr>
              <a:t>Underfitting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</a:rPr>
              <a:t>: </a:t>
            </a:r>
            <a:r>
              <a:rPr lang="ko-KR" altLang="en-US" sz="3600" b="1" dirty="0">
                <a:solidFill>
                  <a:srgbClr val="C00000"/>
                </a:solidFill>
                <a:latin typeface="+mn-ea"/>
              </a:rPr>
              <a:t>학습이 잘 안돼는 경우</a:t>
            </a:r>
            <a:endParaRPr lang="en-US" altLang="ko-KR" sz="3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62113" y="6131470"/>
            <a:ext cx="2970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https://www.slideshare.net/yongho/ss-79607172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1" y="2200581"/>
            <a:ext cx="8191616" cy="4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</TotalTime>
  <Words>2381</Words>
  <Application>Microsoft Office PowerPoint</Application>
  <PresentationFormat>와이드스크린</PresentationFormat>
  <Paragraphs>531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5" baseType="lpstr">
      <vt:lpstr>08서울남산체 B</vt:lpstr>
      <vt:lpstr>서울남산체 B</vt:lpstr>
      <vt:lpstr>Courier New</vt:lpstr>
      <vt:lpstr>맑은 고딕</vt:lpstr>
      <vt:lpstr>Wingdings</vt:lpstr>
      <vt:lpstr>Aparajita</vt:lpstr>
      <vt:lpstr>Calibri</vt:lpstr>
      <vt:lpstr>Cambria Math</vt:lpstr>
      <vt:lpstr>msgothic</vt:lpstr>
      <vt:lpstr>Arial</vt:lpstr>
      <vt:lpstr>Mathematica1</vt:lpstr>
      <vt:lpstr>08서울남산체 EB</vt:lpstr>
      <vt:lpstr>BrowalliaUPC</vt:lpstr>
      <vt:lpstr>Office 테마</vt:lpstr>
      <vt:lpstr>Keras와 함께 하는 딥러닝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전공 소개</dc:title>
  <dc:creator>eulia</dc:creator>
  <cp:lastModifiedBy>hallym</cp:lastModifiedBy>
  <cp:revision>522</cp:revision>
  <cp:lastPrinted>2019-10-20T11:46:27Z</cp:lastPrinted>
  <dcterms:created xsi:type="dcterms:W3CDTF">2019-01-25T15:08:14Z</dcterms:created>
  <dcterms:modified xsi:type="dcterms:W3CDTF">2020-01-12T06:05:27Z</dcterms:modified>
</cp:coreProperties>
</file>